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465" r:id="rId3"/>
    <p:sldId id="429" r:id="rId4"/>
    <p:sldId id="431" r:id="rId6"/>
    <p:sldId id="323" r:id="rId7"/>
    <p:sldId id="481" r:id="rId8"/>
    <p:sldId id="326" r:id="rId9"/>
    <p:sldId id="327" r:id="rId10"/>
    <p:sldId id="361" r:id="rId11"/>
    <p:sldId id="362" r:id="rId12"/>
    <p:sldId id="328" r:id="rId13"/>
    <p:sldId id="329" r:id="rId14"/>
    <p:sldId id="330" r:id="rId15"/>
    <p:sldId id="482" r:id="rId16"/>
    <p:sldId id="483" r:id="rId17"/>
    <p:sldId id="257" r:id="rId18"/>
    <p:sldId id="337" r:id="rId19"/>
    <p:sldId id="349" r:id="rId20"/>
    <p:sldId id="350" r:id="rId21"/>
    <p:sldId id="351" r:id="rId22"/>
    <p:sldId id="352" r:id="rId23"/>
    <p:sldId id="353" r:id="rId24"/>
    <p:sldId id="359" r:id="rId25"/>
    <p:sldId id="354" r:id="rId26"/>
    <p:sldId id="355" r:id="rId27"/>
    <p:sldId id="357" r:id="rId28"/>
    <p:sldId id="332" r:id="rId29"/>
    <p:sldId id="333" r:id="rId30"/>
    <p:sldId id="334" r:id="rId31"/>
    <p:sldId id="336" r:id="rId32"/>
    <p:sldId id="335" r:id="rId33"/>
    <p:sldId id="263" r:id="rId34"/>
    <p:sldId id="428" r:id="rId35"/>
    <p:sldId id="264" r:id="rId36"/>
    <p:sldId id="265" r:id="rId37"/>
    <p:sldId id="467"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473" r:id="rId52"/>
    <p:sldId id="280" r:id="rId53"/>
    <p:sldId id="468" r:id="rId54"/>
    <p:sldId id="281" r:id="rId55"/>
    <p:sldId id="635" r:id="rId56"/>
    <p:sldId id="282" r:id="rId57"/>
    <p:sldId id="930" r:id="rId58"/>
    <p:sldId id="283" r:id="rId59"/>
    <p:sldId id="284" r:id="rId60"/>
    <p:sldId id="285" r:id="rId61"/>
    <p:sldId id="286" r:id="rId62"/>
    <p:sldId id="287" r:id="rId63"/>
    <p:sldId id="288" r:id="rId64"/>
    <p:sldId id="470" r:id="rId65"/>
    <p:sldId id="471" r:id="rId66"/>
    <p:sldId id="439" r:id="rId67"/>
    <p:sldId id="440" r:id="rId68"/>
    <p:sldId id="460" r:id="rId69"/>
    <p:sldId id="462" r:id="rId70"/>
    <p:sldId id="442" r:id="rId71"/>
    <p:sldId id="443" r:id="rId72"/>
    <p:sldId id="444" r:id="rId73"/>
    <p:sldId id="445" r:id="rId74"/>
    <p:sldId id="446" r:id="rId75"/>
    <p:sldId id="447" r:id="rId76"/>
    <p:sldId id="448" r:id="rId77"/>
    <p:sldId id="449" r:id="rId78"/>
    <p:sldId id="450" r:id="rId79"/>
    <p:sldId id="451" r:id="rId80"/>
    <p:sldId id="386" r:id="rId81"/>
    <p:sldId id="387" r:id="rId82"/>
    <p:sldId id="388" r:id="rId83"/>
    <p:sldId id="389" r:id="rId84"/>
    <p:sldId id="390" r:id="rId85"/>
    <p:sldId id="391" r:id="rId86"/>
    <p:sldId id="392" r:id="rId87"/>
    <p:sldId id="395" r:id="rId88"/>
    <p:sldId id="396" r:id="rId89"/>
    <p:sldId id="397" r:id="rId90"/>
    <p:sldId id="398" r:id="rId91"/>
    <p:sldId id="399" r:id="rId92"/>
    <p:sldId id="404" r:id="rId93"/>
    <p:sldId id="405" r:id="rId94"/>
    <p:sldId id="406" r:id="rId95"/>
    <p:sldId id="407" r:id="rId96"/>
    <p:sldId id="408" r:id="rId97"/>
    <p:sldId id="409" r:id="rId98"/>
    <p:sldId id="410" r:id="rId99"/>
    <p:sldId id="411" r:id="rId100"/>
    <p:sldId id="412" r:id="rId101"/>
    <p:sldId id="413" r:id="rId102"/>
    <p:sldId id="414" r:id="rId103"/>
    <p:sldId id="415" r:id="rId104"/>
    <p:sldId id="416" r:id="rId105"/>
    <p:sldId id="417" r:id="rId106"/>
    <p:sldId id="418" r:id="rId107"/>
    <p:sldId id="419" r:id="rId108"/>
    <p:sldId id="420" r:id="rId109"/>
    <p:sldId id="421" r:id="rId110"/>
    <p:sldId id="422" r:id="rId111"/>
    <p:sldId id="423" r:id="rId112"/>
    <p:sldId id="424" r:id="rId113"/>
    <p:sldId id="425" r:id="rId114"/>
    <p:sldId id="458" r:id="rId115"/>
    <p:sldId id="293" r:id="rId116"/>
    <p:sldId id="294" r:id="rId117"/>
    <p:sldId id="295" r:id="rId118"/>
    <p:sldId id="296" r:id="rId119"/>
    <p:sldId id="297" r:id="rId120"/>
    <p:sldId id="298" r:id="rId121"/>
    <p:sldId id="299" r:id="rId122"/>
    <p:sldId id="376" r:id="rId123"/>
    <p:sldId id="377" r:id="rId124"/>
    <p:sldId id="380" r:id="rId125"/>
    <p:sldId id="381" r:id="rId126"/>
    <p:sldId id="382" r:id="rId127"/>
    <p:sldId id="383" r:id="rId128"/>
    <p:sldId id="384" r:id="rId129"/>
    <p:sldId id="300" r:id="rId130"/>
    <p:sldId id="301" r:id="rId131"/>
    <p:sldId id="302" r:id="rId132"/>
    <p:sldId id="303" r:id="rId133"/>
    <p:sldId id="479" r:id="rId134"/>
    <p:sldId id="304" r:id="rId135"/>
    <p:sldId id="305" r:id="rId136"/>
    <p:sldId id="576" r:id="rId137"/>
    <p:sldId id="577" r:id="rId138"/>
    <p:sldId id="578" r:id="rId139"/>
    <p:sldId id="579" r:id="rId140"/>
    <p:sldId id="580" r:id="rId141"/>
    <p:sldId id="581" r:id="rId142"/>
    <p:sldId id="583" r:id="rId143"/>
    <p:sldId id="586" r:id="rId144"/>
    <p:sldId id="587" r:id="rId145"/>
    <p:sldId id="588" r:id="rId146"/>
    <p:sldId id="589" r:id="rId147"/>
    <p:sldId id="590" r:id="rId148"/>
    <p:sldId id="591" r:id="rId149"/>
    <p:sldId id="592" r:id="rId150"/>
    <p:sldId id="597" r:id="rId151"/>
    <p:sldId id="598" r:id="rId152"/>
    <p:sldId id="602" r:id="rId153"/>
    <p:sldId id="603" r:id="rId154"/>
    <p:sldId id="604" r:id="rId155"/>
    <p:sldId id="605" r:id="rId156"/>
    <p:sldId id="606" r:id="rId157"/>
    <p:sldId id="874" r:id="rId158"/>
    <p:sldId id="875" r:id="rId159"/>
    <p:sldId id="876" r:id="rId160"/>
    <p:sldId id="877" r:id="rId161"/>
    <p:sldId id="878" r:id="rId162"/>
    <p:sldId id="879" r:id="rId163"/>
    <p:sldId id="880" r:id="rId164"/>
    <p:sldId id="881" r:id="rId165"/>
    <p:sldId id="882" r:id="rId166"/>
    <p:sldId id="883" r:id="rId167"/>
    <p:sldId id="884" r:id="rId168"/>
    <p:sldId id="885" r:id="rId169"/>
    <p:sldId id="887" r:id="rId170"/>
    <p:sldId id="607" r:id="rId171"/>
    <p:sldId id="608" r:id="rId172"/>
    <p:sldId id="609" r:id="rId173"/>
    <p:sldId id="553" r:id="rId174"/>
    <p:sldId id="572" r:id="rId175"/>
    <p:sldId id="633" r:id="rId176"/>
    <p:sldId id="573" r:id="rId177"/>
    <p:sldId id="519" r:id="rId178"/>
    <p:sldId id="520" r:id="rId179"/>
    <p:sldId id="521" r:id="rId180"/>
    <p:sldId id="522" r:id="rId181"/>
    <p:sldId id="523" r:id="rId182"/>
    <p:sldId id="524" r:id="rId183"/>
    <p:sldId id="548" r:id="rId184"/>
    <p:sldId id="552" r:id="rId185"/>
    <p:sldId id="570" r:id="rId186"/>
    <p:sldId id="571" r:id="rId187"/>
    <p:sldId id="556" r:id="rId188"/>
    <p:sldId id="557" r:id="rId189"/>
    <p:sldId id="558" r:id="rId190"/>
    <p:sldId id="559" r:id="rId191"/>
    <p:sldId id="561" r:id="rId192"/>
    <p:sldId id="562" r:id="rId193"/>
    <p:sldId id="563" r:id="rId194"/>
    <p:sldId id="564" r:id="rId195"/>
    <p:sldId id="565" r:id="rId196"/>
    <p:sldId id="566" r:id="rId197"/>
    <p:sldId id="567" r:id="rId198"/>
    <p:sldId id="568" r:id="rId199"/>
    <p:sldId id="549" r:id="rId200"/>
    <p:sldId id="526" r:id="rId201"/>
    <p:sldId id="527" r:id="rId202"/>
    <p:sldId id="554" r:id="rId203"/>
    <p:sldId id="528" r:id="rId204"/>
    <p:sldId id="529" r:id="rId205"/>
    <p:sldId id="530" r:id="rId206"/>
    <p:sldId id="536" r:id="rId207"/>
    <p:sldId id="532" r:id="rId208"/>
    <p:sldId id="533" r:id="rId209"/>
    <p:sldId id="534" r:id="rId210"/>
    <p:sldId id="535" r:id="rId211"/>
  </p:sldIdLst>
  <p:sldSz cx="9144000" cy="6858000" type="screen4x3"/>
  <p:notesSz cx="6858000" cy="9144000"/>
  <p:custDataLst>
    <p:tags r:id="rId2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C0"/>
    <a:srgbClr val="2021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099" autoAdjust="0"/>
  </p:normalViewPr>
  <p:slideViewPr>
    <p:cSldViewPr>
      <p:cViewPr>
        <p:scale>
          <a:sx n="80" d="100"/>
          <a:sy n="80" d="100"/>
        </p:scale>
        <p:origin x="1140" y="-18"/>
      </p:cViewPr>
      <p:guideLst>
        <p:guide orient="horz" pos="2160"/>
        <p:guide pos="28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5" Type="http://schemas.openxmlformats.org/officeDocument/2006/relationships/tags" Target="tags/tag4.xml"/><Relationship Id="rId214" Type="http://schemas.openxmlformats.org/officeDocument/2006/relationships/tableStyles" Target="tableStyles.xml"/><Relationship Id="rId213" Type="http://schemas.openxmlformats.org/officeDocument/2006/relationships/viewProps" Target="viewProps.xml"/><Relationship Id="rId212" Type="http://schemas.openxmlformats.org/officeDocument/2006/relationships/presProps" Target="presProps.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53A7B0-39F2-4A08-9B37-2023BF87A6A7}"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A527F5-5EA0-452D-A040-E61C271E742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xml.rels><?xml version="1.0" encoding="UTF-8" standalone="yes"?>
<Relationships xmlns="http://schemas.openxmlformats.org/package/2006/relationships"><Relationship Id="rId4" Type="http://schemas.openxmlformats.org/officeDocument/2006/relationships/hyperlink" Target="https://vi.wikipedia.org/wiki/%C4%90i%E1%BB%81u_khi%E1%BB%83n_l%C6%B0u_l%C6%B0%E1%BB%A3ng" TargetMode="External"/><Relationship Id="rId3" Type="http://schemas.openxmlformats.org/officeDocument/2006/relationships/hyperlink" Target="https://vi.wikipedia.org/wiki/MAC_(%C4%91%E1%BB%8Bnh_h%C6%B0%E1%BB%9Bng)"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i="1" dirty="0"/>
              <a:t>Lớp con Logical Link Control (LLC):</a:t>
            </a:r>
            <a:endParaRPr lang="vi-VN" dirty="0"/>
          </a:p>
          <a:p>
            <a:r>
              <a:rPr lang="vi-VN" dirty="0"/>
              <a:t>Có nhiệm vụ bảo vệ lớp trên từ bất cứ phương pháp truy cập cụ thể nào hoặc truy cập đường truyền cụ thể nào. Các lớp trên không lo lắng về cách kết nối của chúng tới mạng Ethernet bởi vì LLC điều khiển giao diện này.</a:t>
            </a:r>
            <a:endParaRPr lang="vi-VN" dirty="0"/>
          </a:p>
          <a:p>
            <a:r>
              <a:rPr lang="vi-VN" b="1" i="1" dirty="0"/>
              <a:t>Lớp con Media Acess Control (MAC):</a:t>
            </a:r>
            <a:endParaRPr lang="vi-VN" dirty="0"/>
          </a:p>
          <a:p>
            <a:r>
              <a:rPr lang="vi-VN" dirty="0"/>
              <a:t>Có nhiệm vụ cho một vài họat động. Trên đường truyền lớp con MAC có trách nhiệm trong việc nhận dữ liệu từ lớp lớp con LLC và đóng các gói sẵn sàng cho việc truyền.</a:t>
            </a:r>
            <a:endParaRPr lang="vi-VN" dirty="0"/>
          </a:p>
          <a:p>
            <a:r>
              <a:rPr lang="vi-VN" dirty="0"/>
              <a:t>Lớp MAC xác định các kênh đường truyền rảnh, nếu rảnh MAC sẽ truyền dữ liệu trên cáp và luôn giám sát trạng thái của lớp vật lý cho việc báo hiệu có xung đột. </a:t>
            </a:r>
            <a:endParaRPr lang="en-US" dirty="0"/>
          </a:p>
          <a:p>
            <a:r>
              <a:rPr lang="vi-VN" dirty="0"/>
              <a:t>Nếu có xung đột, MAC cũng điều khiển quá trình thu hồi dữ liệu và truyền lại.</a:t>
            </a:r>
            <a:endParaRPr lang="vi-VN" dirty="0"/>
          </a:p>
          <a:p>
            <a:r>
              <a:rPr lang="vi-VN" dirty="0"/>
              <a:t>MAC giải quyết tranh chấp cho môi trường dùng chung. Nó bao gồm các quy định đồng bộ, cờ và kiểm soát lỗi cần thiết để truyền thông tin từ vị trí này đến vị trí khác, cũng như các địa chỉ vật lý của trạm nhận.</a:t>
            </a:r>
            <a:endParaRPr lang="vi-VN" dirty="0"/>
          </a:p>
          <a:p>
            <a:r>
              <a:rPr lang="vi-VN" dirty="0"/>
              <a:t>Các nghi thức MAC được dung cụ thể với từng LAN (Ethernet, Token ring, Token bus).</a:t>
            </a:r>
            <a:endParaRPr lang="vi-VN" dirty="0"/>
          </a:p>
          <a:p>
            <a:endParaRPr lang="en-US" dirty="0"/>
          </a:p>
        </p:txBody>
      </p:sp>
      <p:sp>
        <p:nvSpPr>
          <p:cNvPr id="4" name="Slide Number Placeholder 3"/>
          <p:cNvSpPr>
            <a:spLocks noGrp="1"/>
          </p:cNvSpPr>
          <p:nvPr>
            <p:ph type="sldNum" sz="quarter" idx="10"/>
          </p:nvPr>
        </p:nvSpPr>
        <p:spPr/>
        <p:txBody>
          <a:bodyPr/>
          <a:lstStyle/>
          <a:p>
            <a:fld id="{27A527F5-5EA0-452D-A040-E61C271E7429}"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B0B98413-508E-4A92-A0CA-E08F445BCD9D}" type="slidenum">
              <a:rPr lang="en-US" altLang="en-US">
                <a:cs typeface="Arial" panose="020B0604020202020204" pitchFamily="34" charset="0"/>
              </a:rPr>
            </a:fld>
            <a:endParaRPr lang="en-US" altLang="en-US">
              <a:cs typeface="Arial" panose="020B0604020202020204" pitchFamily="34" charset="0"/>
            </a:endParaRPr>
          </a:p>
        </p:txBody>
      </p:sp>
      <p:sp>
        <p:nvSpPr>
          <p:cNvPr id="47107" name="Rectangle 2"/>
          <p:cNvSpPr>
            <a:spLocks noGrp="1" noRot="1" noChangeAspect="1" noChangeArrowheads="1" noTextEdit="1"/>
          </p:cNvSpPr>
          <p:nvPr>
            <p:ph type="sldImg"/>
          </p:nvPr>
        </p:nvSpPr>
        <p:spPr>
          <a:xfrm>
            <a:off x="1143000" y="685800"/>
            <a:ext cx="4572000" cy="3429000"/>
          </a:xfrm>
        </p:spPr>
      </p:sp>
      <p:sp>
        <p:nvSpPr>
          <p:cNvPr id="9830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0749F11-6297-458B-9B29-09DDD701A2C1}" type="slidenum">
              <a:rPr lang="en-US"/>
            </a:fld>
            <a:endParaRPr lang="en-US"/>
          </a:p>
        </p:txBody>
      </p:sp>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p:txBody>
          <a:bodyPr/>
          <a:lstStyle/>
          <a:p>
            <a:r>
              <a:rPr lang="en-US" dirty="0" err="1"/>
              <a:t>Phân</a:t>
            </a:r>
            <a:r>
              <a:rPr lang="en-US" dirty="0"/>
              <a:t> </a:t>
            </a:r>
            <a:r>
              <a:rPr lang="en-US" dirty="0" err="1"/>
              <a:t>biệt</a:t>
            </a:r>
            <a:r>
              <a:rPr lang="en-US" dirty="0"/>
              <a:t> </a:t>
            </a:r>
            <a:r>
              <a:rPr lang="en-US" dirty="0" err="1"/>
              <a:t>đa</a:t>
            </a:r>
            <a:r>
              <a:rPr lang="en-US" dirty="0"/>
              <a:t> </a:t>
            </a:r>
            <a:r>
              <a:rPr lang="en-US" dirty="0" err="1"/>
              <a:t>truy</a:t>
            </a:r>
            <a:r>
              <a:rPr lang="en-US" dirty="0"/>
              <a:t> </a:t>
            </a:r>
            <a:r>
              <a:rPr lang="en-US" dirty="0" err="1"/>
              <a:t>cập</a:t>
            </a:r>
            <a:r>
              <a:rPr lang="en-US" dirty="0"/>
              <a:t> </a:t>
            </a:r>
            <a:r>
              <a:rPr lang="en-US" dirty="0" err="1"/>
              <a:t>và</a:t>
            </a:r>
            <a:r>
              <a:rPr lang="en-US" dirty="0"/>
              <a:t> </a:t>
            </a:r>
            <a:r>
              <a:rPr lang="en-US" dirty="0" err="1"/>
              <a:t>ghép</a:t>
            </a:r>
            <a:r>
              <a:rPr lang="en-US" dirty="0"/>
              <a:t> </a:t>
            </a:r>
            <a:r>
              <a:rPr lang="en-US" dirty="0" err="1"/>
              <a:t>kênh</a:t>
            </a:r>
            <a:r>
              <a:rPr lang="en-US" dirty="0"/>
              <a:t>: </a:t>
            </a:r>
            <a:r>
              <a:rPr lang="en-US" dirty="0" err="1"/>
              <a:t>đa</a:t>
            </a:r>
            <a:r>
              <a:rPr lang="en-US" dirty="0"/>
              <a:t> </a:t>
            </a:r>
            <a:r>
              <a:rPr lang="en-US" dirty="0" err="1"/>
              <a:t>truy</a:t>
            </a:r>
            <a:r>
              <a:rPr lang="en-US" dirty="0"/>
              <a:t> </a:t>
            </a:r>
            <a:r>
              <a:rPr lang="en-US" dirty="0" err="1"/>
              <a:t>cập</a:t>
            </a:r>
            <a:r>
              <a:rPr lang="en-US" dirty="0"/>
              <a:t> </a:t>
            </a:r>
            <a:r>
              <a:rPr lang="en-US" dirty="0" err="1"/>
              <a:t>muốn</a:t>
            </a:r>
            <a:r>
              <a:rPr lang="en-US" dirty="0"/>
              <a:t> </a:t>
            </a:r>
            <a:r>
              <a:rPr lang="en-US" dirty="0" err="1"/>
              <a:t>nói</a:t>
            </a:r>
            <a:r>
              <a:rPr lang="en-US" dirty="0"/>
              <a:t> </a:t>
            </a:r>
            <a:r>
              <a:rPr lang="en-US" dirty="0" err="1"/>
              <a:t>đến</a:t>
            </a:r>
            <a:r>
              <a:rPr lang="en-US" dirty="0"/>
              <a:t> </a:t>
            </a:r>
            <a:r>
              <a:rPr lang="en-US" dirty="0" err="1"/>
              <a:t>trường</a:t>
            </a:r>
            <a:r>
              <a:rPr lang="en-US" dirty="0"/>
              <a:t> </a:t>
            </a:r>
            <a:r>
              <a:rPr lang="en-US" dirty="0" err="1"/>
              <a:t>hợp</a:t>
            </a:r>
            <a:r>
              <a:rPr lang="en-US" dirty="0"/>
              <a:t> </a:t>
            </a:r>
            <a:r>
              <a:rPr lang="en-US" dirty="0" err="1"/>
              <a:t>các</a:t>
            </a:r>
            <a:r>
              <a:rPr lang="en-US" dirty="0"/>
              <a:t> </a:t>
            </a:r>
            <a:r>
              <a:rPr lang="en-US" dirty="0" err="1"/>
              <a:t>nguồn</a:t>
            </a:r>
            <a:r>
              <a:rPr lang="en-US" dirty="0"/>
              <a:t> tin </a:t>
            </a:r>
            <a:r>
              <a:rPr lang="en-US" dirty="0" err="1"/>
              <a:t>không</a:t>
            </a:r>
            <a:r>
              <a:rPr lang="en-US" dirty="0"/>
              <a:t> </a:t>
            </a:r>
            <a:r>
              <a:rPr lang="en-US" dirty="0" err="1"/>
              <a:t>được</a:t>
            </a:r>
            <a:r>
              <a:rPr lang="en-US" dirty="0"/>
              <a:t> </a:t>
            </a:r>
            <a:r>
              <a:rPr lang="en-US" dirty="0" err="1"/>
              <a:t>sắp</a:t>
            </a:r>
            <a:r>
              <a:rPr lang="en-US" dirty="0"/>
              <a:t> </a:t>
            </a:r>
            <a:r>
              <a:rPr lang="en-US" dirty="0" err="1"/>
              <a:t>đặt</a:t>
            </a:r>
            <a:r>
              <a:rPr lang="en-US" dirty="0"/>
              <a:t> </a:t>
            </a:r>
            <a:r>
              <a:rPr lang="en-US" dirty="0" err="1"/>
              <a:t>lại</a:t>
            </a:r>
            <a:r>
              <a:rPr lang="en-US" dirty="0"/>
              <a:t> </a:t>
            </a:r>
            <a:r>
              <a:rPr lang="en-US" dirty="0" err="1"/>
              <a:t>với</a:t>
            </a:r>
            <a:r>
              <a:rPr lang="en-US" dirty="0"/>
              <a:t> </a:t>
            </a:r>
            <a:r>
              <a:rPr lang="en-US" dirty="0" err="1"/>
              <a:t>nhau</a:t>
            </a:r>
            <a:r>
              <a:rPr lang="en-US" dirty="0"/>
              <a:t> </a:t>
            </a:r>
            <a:r>
              <a:rPr lang="en-US" dirty="0" err="1"/>
              <a:t>và</a:t>
            </a:r>
            <a:r>
              <a:rPr lang="en-US" dirty="0"/>
              <a:t> </a:t>
            </a:r>
            <a:r>
              <a:rPr lang="en-US" dirty="0" err="1"/>
              <a:t>hoạt</a:t>
            </a:r>
            <a:r>
              <a:rPr lang="en-US" dirty="0"/>
              <a:t> </a:t>
            </a:r>
            <a:r>
              <a:rPr lang="en-US" dirty="0" err="1"/>
              <a:t>động</a:t>
            </a:r>
            <a:r>
              <a:rPr lang="en-US" dirty="0"/>
              <a:t> </a:t>
            </a:r>
            <a:r>
              <a:rPr lang="en-US" dirty="0" err="1"/>
              <a:t>độc</a:t>
            </a:r>
            <a:r>
              <a:rPr lang="en-US" dirty="0"/>
              <a:t> </a:t>
            </a:r>
            <a:r>
              <a:rPr lang="en-US" dirty="0" err="1"/>
              <a:t>lập</a:t>
            </a:r>
            <a:r>
              <a:rPr lang="en-US" dirty="0"/>
              <a:t> </a:t>
            </a:r>
            <a:r>
              <a:rPr lang="en-US" dirty="0" err="1"/>
              <a:t>với</a:t>
            </a:r>
            <a:r>
              <a:rPr lang="en-US" dirty="0"/>
              <a:t> </a:t>
            </a:r>
            <a:r>
              <a:rPr lang="en-US" dirty="0" err="1"/>
              <a:t>nhau</a:t>
            </a:r>
            <a:r>
              <a:rPr lang="en-US" dirty="0"/>
              <a:t>. </a:t>
            </a:r>
            <a:r>
              <a:rPr lang="en-US" dirty="0" err="1"/>
              <a:t>Ví</a:t>
            </a:r>
            <a:r>
              <a:rPr lang="en-US" dirty="0"/>
              <a:t> </a:t>
            </a:r>
            <a:r>
              <a:rPr lang="en-US" dirty="0" err="1"/>
              <a:t>dụ</a:t>
            </a:r>
            <a:r>
              <a:rPr lang="en-US" dirty="0"/>
              <a:t> </a:t>
            </a:r>
            <a:r>
              <a:rPr lang="en-US" dirty="0" err="1"/>
              <a:t>các</a:t>
            </a:r>
            <a:r>
              <a:rPr lang="en-US" dirty="0"/>
              <a:t> MS </a:t>
            </a:r>
            <a:r>
              <a:rPr lang="en-US" dirty="0" err="1"/>
              <a:t>độc</a:t>
            </a:r>
            <a:r>
              <a:rPr lang="en-US" dirty="0"/>
              <a:t> </a:t>
            </a:r>
            <a:r>
              <a:rPr lang="en-US" dirty="0" err="1"/>
              <a:t>lập</a:t>
            </a:r>
            <a:r>
              <a:rPr lang="en-US" dirty="0"/>
              <a:t> </a:t>
            </a:r>
            <a:r>
              <a:rPr lang="en-US" dirty="0" err="1"/>
              <a:t>cùng</a:t>
            </a:r>
            <a:r>
              <a:rPr lang="en-US" dirty="0"/>
              <a:t> </a:t>
            </a:r>
            <a:r>
              <a:rPr lang="en-US" dirty="0" err="1"/>
              <a:t>truy</a:t>
            </a:r>
            <a:r>
              <a:rPr lang="en-US" dirty="0"/>
              <a:t> </a:t>
            </a:r>
            <a:r>
              <a:rPr lang="en-US" dirty="0" err="1"/>
              <a:t>cập</a:t>
            </a:r>
            <a:r>
              <a:rPr lang="en-US" dirty="0"/>
              <a:t> BTS…</a:t>
            </a:r>
            <a:r>
              <a:rPr lang="en-US" dirty="0" err="1"/>
              <a:t>Còn</a:t>
            </a:r>
            <a:r>
              <a:rPr lang="en-US" dirty="0"/>
              <a:t> </a:t>
            </a:r>
            <a:r>
              <a:rPr lang="en-US" dirty="0" err="1"/>
              <a:t>đa</a:t>
            </a:r>
            <a:r>
              <a:rPr lang="en-US" dirty="0"/>
              <a:t> </a:t>
            </a:r>
            <a:r>
              <a:rPr lang="en-US" dirty="0" err="1"/>
              <a:t>truy</a:t>
            </a:r>
            <a:r>
              <a:rPr lang="en-US" dirty="0"/>
              <a:t> </a:t>
            </a:r>
            <a:r>
              <a:rPr lang="en-US" dirty="0" err="1"/>
              <a:t>cập</a:t>
            </a:r>
            <a:r>
              <a:rPr lang="en-US" dirty="0"/>
              <a:t> </a:t>
            </a:r>
            <a:r>
              <a:rPr lang="en-US" dirty="0" err="1"/>
              <a:t>thường</a:t>
            </a:r>
            <a:r>
              <a:rPr lang="en-US" dirty="0"/>
              <a:t> </a:t>
            </a:r>
            <a:r>
              <a:rPr lang="en-US" dirty="0" err="1"/>
              <a:t>để</a:t>
            </a:r>
            <a:r>
              <a:rPr lang="en-US" dirty="0"/>
              <a:t> </a:t>
            </a:r>
            <a:r>
              <a:rPr lang="en-US" dirty="0" err="1"/>
              <a:t>chỉ</a:t>
            </a:r>
            <a:r>
              <a:rPr lang="en-US" dirty="0"/>
              <a:t> </a:t>
            </a:r>
            <a:r>
              <a:rPr lang="en-US" dirty="0" err="1"/>
              <a:t>truyền</a:t>
            </a:r>
            <a:r>
              <a:rPr lang="en-US" dirty="0"/>
              <a:t> </a:t>
            </a:r>
            <a:r>
              <a:rPr lang="en-US" dirty="0" err="1"/>
              <a:t>dẫn</a:t>
            </a:r>
            <a:r>
              <a:rPr lang="en-US" dirty="0"/>
              <a:t> </a:t>
            </a:r>
            <a:r>
              <a:rPr lang="en-US" dirty="0" err="1"/>
              <a:t>giữa</a:t>
            </a:r>
            <a:r>
              <a:rPr lang="en-US" dirty="0"/>
              <a:t> 2 node </a:t>
            </a:r>
            <a:r>
              <a:rPr lang="en-US" dirty="0" err="1"/>
              <a:t>mạng</a:t>
            </a:r>
            <a:r>
              <a:rPr lang="en-US" dirty="0"/>
              <a:t> ( between BTS </a:t>
            </a:r>
            <a:r>
              <a:rPr lang="en-US" dirty="0" err="1"/>
              <a:t>và</a:t>
            </a:r>
            <a:r>
              <a:rPr lang="en-US" dirty="0"/>
              <a:t> BSC </a:t>
            </a:r>
            <a:r>
              <a:rPr lang="en-US" dirty="0" err="1"/>
              <a:t>chằng</a:t>
            </a:r>
            <a:r>
              <a:rPr lang="en-US" dirty="0"/>
              <a:t> </a:t>
            </a:r>
            <a:r>
              <a:rPr lang="en-US" dirty="0" err="1"/>
              <a:t>hạn</a:t>
            </a:r>
            <a:r>
              <a:rPr lang="en-US" dirty="0"/>
              <a:t>)…</a:t>
            </a:r>
            <a:endParaRPr lang="en-US" dirty="0"/>
          </a:p>
          <a:p>
            <a:r>
              <a:rPr lang="en-US" dirty="0"/>
              <a:t>FDMA </a:t>
            </a:r>
            <a:r>
              <a:rPr lang="en-US" dirty="0" err="1"/>
              <a:t>và</a:t>
            </a:r>
            <a:r>
              <a:rPr lang="en-US" dirty="0"/>
              <a:t> TDMA </a:t>
            </a:r>
            <a:r>
              <a:rPr lang="en-US" dirty="0" err="1"/>
              <a:t>là</a:t>
            </a:r>
            <a:r>
              <a:rPr lang="en-US" dirty="0"/>
              <a:t> </a:t>
            </a:r>
            <a:r>
              <a:rPr lang="en-US" dirty="0" err="1"/>
              <a:t>hai</a:t>
            </a:r>
            <a:r>
              <a:rPr lang="en-US" dirty="0"/>
              <a:t> </a:t>
            </a:r>
            <a:r>
              <a:rPr lang="en-US" dirty="0" err="1"/>
              <a:t>kĩ</a:t>
            </a:r>
            <a:r>
              <a:rPr lang="en-US" dirty="0"/>
              <a:t> </a:t>
            </a:r>
            <a:r>
              <a:rPr lang="en-US" dirty="0" err="1"/>
              <a:t>thuật</a:t>
            </a:r>
            <a:r>
              <a:rPr lang="en-US" dirty="0"/>
              <a:t> </a:t>
            </a:r>
            <a:r>
              <a:rPr lang="en-US" dirty="0" err="1"/>
              <a:t>dùng</a:t>
            </a:r>
            <a:r>
              <a:rPr lang="en-US" dirty="0"/>
              <a:t> </a:t>
            </a:r>
            <a:r>
              <a:rPr lang="en-US" dirty="0" err="1"/>
              <a:t>trong</a:t>
            </a:r>
            <a:r>
              <a:rPr lang="en-US" dirty="0"/>
              <a:t> </a:t>
            </a:r>
            <a:r>
              <a:rPr lang="en-US" dirty="0" err="1"/>
              <a:t>mạng</a:t>
            </a:r>
            <a:r>
              <a:rPr lang="en-US" dirty="0"/>
              <a:t> GSM. Ở VN </a:t>
            </a:r>
            <a:r>
              <a:rPr lang="en-US" dirty="0" err="1"/>
              <a:t>như</a:t>
            </a:r>
            <a:r>
              <a:rPr lang="en-US" dirty="0"/>
              <a:t> VT,VN,MB.. </a:t>
            </a:r>
            <a:endParaRPr lang="en-US" dirty="0"/>
          </a:p>
          <a:p>
            <a:r>
              <a:rPr lang="en-US" dirty="0"/>
              <a:t>CDMA </a:t>
            </a:r>
            <a:r>
              <a:rPr lang="en-US" dirty="0" err="1"/>
              <a:t>dùng</a:t>
            </a:r>
            <a:r>
              <a:rPr lang="en-US" dirty="0"/>
              <a:t> </a:t>
            </a:r>
            <a:r>
              <a:rPr lang="en-US" dirty="0" err="1"/>
              <a:t>trong</a:t>
            </a:r>
            <a:r>
              <a:rPr lang="en-US" dirty="0"/>
              <a:t> </a:t>
            </a:r>
            <a:r>
              <a:rPr lang="en-US" dirty="0" err="1"/>
              <a:t>mạng</a:t>
            </a:r>
            <a:r>
              <a:rPr lang="en-US" dirty="0"/>
              <a:t> CDMA, VN </a:t>
            </a:r>
            <a:r>
              <a:rPr lang="en-US" dirty="0" err="1"/>
              <a:t>từng</a:t>
            </a:r>
            <a:r>
              <a:rPr lang="en-US" dirty="0"/>
              <a:t> </a:t>
            </a:r>
            <a:r>
              <a:rPr lang="en-US" dirty="0" err="1"/>
              <a:t>có</a:t>
            </a:r>
            <a:r>
              <a:rPr lang="en-US" dirty="0"/>
              <a:t> S-</a:t>
            </a:r>
            <a:r>
              <a:rPr lang="en-US" dirty="0" err="1"/>
              <a:t>fone</a:t>
            </a:r>
            <a:r>
              <a:rPr lang="en-US" dirty="0"/>
              <a:t>, EVN telecom</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91EB302B-F792-4D0C-AFFC-011D2497EC39}" type="slidenum">
              <a:rPr lang="en-US" altLang="en-US">
                <a:cs typeface="Arial" panose="020B0604020202020204" pitchFamily="34" charset="0"/>
              </a:rPr>
            </a:fld>
            <a:endParaRPr lang="en-US" altLang="en-US">
              <a:cs typeface="Arial" panose="020B0604020202020204" pitchFamily="34" charset="0"/>
            </a:endParaRPr>
          </a:p>
        </p:txBody>
      </p:sp>
      <p:sp>
        <p:nvSpPr>
          <p:cNvPr id="49155" name="Rectangle 2"/>
          <p:cNvSpPr>
            <a:spLocks noGrp="1" noRot="1" noChangeAspect="1" noChangeArrowheads="1" noTextEdit="1"/>
          </p:cNvSpPr>
          <p:nvPr>
            <p:ph type="sldImg"/>
          </p:nvPr>
        </p:nvSpPr>
        <p:spPr>
          <a:xfrm>
            <a:off x="1143000" y="685800"/>
            <a:ext cx="4572000" cy="3429000"/>
          </a:xfrm>
        </p:spPr>
      </p:sp>
      <p:sp>
        <p:nvSpPr>
          <p:cNvPr id="112644"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ED23E4FD-D0B5-473D-B534-27C395287330}" type="slidenum">
              <a:rPr lang="en-US" altLang="en-US">
                <a:cs typeface="Arial" panose="020B0604020202020204" pitchFamily="34" charset="0"/>
              </a:rPr>
            </a:fld>
            <a:endParaRPr lang="en-US" altLang="en-US">
              <a:cs typeface="Arial" panose="020B0604020202020204" pitchFamily="34" charset="0"/>
            </a:endParaRPr>
          </a:p>
        </p:txBody>
      </p:sp>
      <p:sp>
        <p:nvSpPr>
          <p:cNvPr id="51203" name="Rectangle 2"/>
          <p:cNvSpPr>
            <a:spLocks noGrp="1" noRot="1" noChangeAspect="1" noChangeArrowheads="1" noTextEdit="1"/>
          </p:cNvSpPr>
          <p:nvPr>
            <p:ph type="sldImg"/>
          </p:nvPr>
        </p:nvSpPr>
        <p:spPr>
          <a:xfrm>
            <a:off x="1143000" y="685800"/>
            <a:ext cx="4572000" cy="3429000"/>
          </a:xfrm>
        </p:spPr>
      </p:sp>
      <p:sp>
        <p:nvSpPr>
          <p:cNvPr id="11366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3E320B4-4D89-4AFC-9388-1290404AE832}" type="slidenum">
              <a:rPr lang="en-US" altLang="en-US">
                <a:cs typeface="Arial" panose="020B0604020202020204" pitchFamily="34" charset="0"/>
              </a:rPr>
            </a:fld>
            <a:endParaRPr lang="en-US" altLang="en-US">
              <a:cs typeface="Arial" panose="020B0604020202020204" pitchFamily="34" charset="0"/>
            </a:endParaRPr>
          </a:p>
        </p:txBody>
      </p:sp>
      <p:sp>
        <p:nvSpPr>
          <p:cNvPr id="53251" name="Rectangle 2"/>
          <p:cNvSpPr>
            <a:spLocks noGrp="1" noRot="1" noChangeAspect="1" noChangeArrowheads="1" noTextEdit="1"/>
          </p:cNvSpPr>
          <p:nvPr>
            <p:ph type="sldImg"/>
          </p:nvPr>
        </p:nvSpPr>
        <p:spPr>
          <a:xfrm>
            <a:off x="1143000" y="685800"/>
            <a:ext cx="4572000" cy="3429000"/>
          </a:xfrm>
        </p:spPr>
      </p:sp>
      <p:sp>
        <p:nvSpPr>
          <p:cNvPr id="114692"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E0F90474-97A7-45E1-8392-A247CB624ABB}" type="slidenum">
              <a:rPr lang="en-US" altLang="en-US">
                <a:cs typeface="Arial" panose="020B0604020202020204" pitchFamily="34" charset="0"/>
              </a:rPr>
            </a:fld>
            <a:endParaRPr lang="en-US" altLang="en-US">
              <a:cs typeface="Arial" panose="020B0604020202020204" pitchFamily="34" charset="0"/>
            </a:endParaRPr>
          </a:p>
        </p:txBody>
      </p:sp>
      <p:sp>
        <p:nvSpPr>
          <p:cNvPr id="55299" name="Rectangle 2"/>
          <p:cNvSpPr>
            <a:spLocks noGrp="1" noRot="1" noChangeAspect="1" noChangeArrowheads="1" noTextEdit="1"/>
          </p:cNvSpPr>
          <p:nvPr>
            <p:ph type="sldImg"/>
          </p:nvPr>
        </p:nvSpPr>
        <p:spPr>
          <a:xfrm>
            <a:off x="1143000" y="685800"/>
            <a:ext cx="4572000" cy="3429000"/>
          </a:xfrm>
        </p:spPr>
      </p:sp>
      <p:sp>
        <p:nvSpPr>
          <p:cNvPr id="115716"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FD67A233-2B85-48A7-84ED-87CAC1BD0598}" type="slidenum">
              <a:rPr lang="en-US" altLang="en-US">
                <a:cs typeface="Arial" panose="020B0604020202020204" pitchFamily="34" charset="0"/>
              </a:rPr>
            </a:fld>
            <a:endParaRPr lang="en-US" altLang="en-US">
              <a:cs typeface="Arial" panose="020B0604020202020204" pitchFamily="34" charset="0"/>
            </a:endParaRPr>
          </a:p>
        </p:txBody>
      </p:sp>
      <p:sp>
        <p:nvSpPr>
          <p:cNvPr id="57347" name="Rectangle 2"/>
          <p:cNvSpPr>
            <a:spLocks noGrp="1" noRot="1" noChangeAspect="1" noChangeArrowheads="1" noTextEdit="1"/>
          </p:cNvSpPr>
          <p:nvPr>
            <p:ph type="sldImg"/>
          </p:nvPr>
        </p:nvSpPr>
        <p:spPr>
          <a:xfrm>
            <a:off x="1143000" y="685800"/>
            <a:ext cx="4572000" cy="3429000"/>
          </a:xfrm>
        </p:spPr>
      </p:sp>
      <p:sp>
        <p:nvSpPr>
          <p:cNvPr id="11674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5A02ACA-99D4-4274-A3D6-990C1DF3F654}" type="slidenum">
              <a:rPr lang="en-US" altLang="en-US">
                <a:cs typeface="Arial" panose="020B0604020202020204" pitchFamily="34" charset="0"/>
              </a:rPr>
            </a:fld>
            <a:endParaRPr lang="en-US" altLang="en-US">
              <a:cs typeface="Arial" panose="020B0604020202020204" pitchFamily="34" charset="0"/>
            </a:endParaRPr>
          </a:p>
        </p:txBody>
      </p:sp>
      <p:sp>
        <p:nvSpPr>
          <p:cNvPr id="59395" name="Rectangle 2"/>
          <p:cNvSpPr>
            <a:spLocks noGrp="1" noRot="1" noChangeAspect="1" noChangeArrowheads="1" noTextEdit="1"/>
          </p:cNvSpPr>
          <p:nvPr>
            <p:ph type="sldImg"/>
          </p:nvPr>
        </p:nvSpPr>
        <p:spPr>
          <a:xfrm>
            <a:off x="1143000" y="685800"/>
            <a:ext cx="4572000" cy="3429000"/>
          </a:xfrm>
        </p:spPr>
      </p:sp>
      <p:sp>
        <p:nvSpPr>
          <p:cNvPr id="117764"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632FD6BD-27F8-4B54-9BEC-8BFD567D414C}" type="slidenum">
              <a:rPr lang="en-US" altLang="en-US">
                <a:cs typeface="Arial" panose="020B0604020202020204" pitchFamily="34" charset="0"/>
              </a:rPr>
            </a:fld>
            <a:endParaRPr lang="en-US" altLang="en-US">
              <a:cs typeface="Arial" panose="020B0604020202020204" pitchFamily="34" charset="0"/>
            </a:endParaRPr>
          </a:p>
        </p:txBody>
      </p:sp>
      <p:sp>
        <p:nvSpPr>
          <p:cNvPr id="61443" name="Rectangle 2"/>
          <p:cNvSpPr>
            <a:spLocks noGrp="1" noRot="1" noChangeAspect="1" noChangeArrowheads="1" noTextEdit="1"/>
          </p:cNvSpPr>
          <p:nvPr>
            <p:ph type="sldImg"/>
          </p:nvPr>
        </p:nvSpPr>
        <p:spPr>
          <a:xfrm>
            <a:off x="1143000" y="685800"/>
            <a:ext cx="4572000" cy="3429000"/>
          </a:xfrm>
        </p:spPr>
      </p:sp>
      <p:sp>
        <p:nvSpPr>
          <p:cNvPr id="11878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ACEFEDAA-4F9E-4285-B5D1-DA18A8BD038A}" type="slidenum">
              <a:rPr lang="en-US" altLang="en-US">
                <a:cs typeface="Arial" panose="020B0604020202020204" pitchFamily="34" charset="0"/>
              </a:rPr>
            </a:fld>
            <a:endParaRPr lang="en-US" altLang="en-US">
              <a:cs typeface="Arial" panose="020B0604020202020204" pitchFamily="34" charset="0"/>
            </a:endParaRPr>
          </a:p>
        </p:txBody>
      </p:sp>
      <p:sp>
        <p:nvSpPr>
          <p:cNvPr id="63491" name="Rectangle 2"/>
          <p:cNvSpPr>
            <a:spLocks noGrp="1" noRot="1" noChangeAspect="1" noChangeArrowheads="1" noTextEdit="1"/>
          </p:cNvSpPr>
          <p:nvPr>
            <p:ph type="sldImg"/>
          </p:nvPr>
        </p:nvSpPr>
        <p:spPr>
          <a:xfrm>
            <a:off x="1143000" y="685800"/>
            <a:ext cx="4572000" cy="3429000"/>
          </a:xfrm>
        </p:spPr>
      </p:sp>
      <p:sp>
        <p:nvSpPr>
          <p:cNvPr id="119812" name="Rectangle 3"/>
          <p:cNvSpPr>
            <a:spLocks noGrp="1" noChangeArrowheads="1"/>
          </p:cNvSpPr>
          <p:nvPr>
            <p:ph type="body" idx="1"/>
          </p:nvPr>
        </p:nvSpPr>
        <p:spPr/>
        <p:txBody>
          <a:bodyPr/>
          <a:lstStyle/>
          <a:p>
            <a:pPr>
              <a:defRPr/>
            </a:pPr>
            <a:r>
              <a:rPr lang="en-US">
                <a:latin typeface="Times New Roman" panose="02020603050405020304" pitchFamily="18" charset="0"/>
                <a:ea typeface="MS PGothic" panose="020B0600070205080204" pitchFamily="34" charset="-128"/>
                <a:cs typeface="+mn-cs"/>
              </a:rPr>
              <a:t>khi hai node cùng cố gắng tranh chấp thiết bị để truyền dữ liệu, sẽ có khả năng là bị collsion. khi đó, cả hai sẽ cùng chờ đợi một khoãng thời gian ngẫu nhiên và cố gắng tranh chấp thiết bị để truyền lại.</a:t>
            </a:r>
            <a:endParaRPr lang="en-US">
              <a:latin typeface="Times New Roman" panose="02020603050405020304" pitchFamily="18" charset="0"/>
              <a:ea typeface="MS PGothic" panose="020B0600070205080204" pitchFamily="34" charset="-128"/>
              <a:cs typeface="+mn-cs"/>
            </a:endParaRPr>
          </a:p>
          <a:p>
            <a:pPr>
              <a:defRPr/>
            </a:pPr>
            <a:endParaRPr lang="en-US">
              <a:latin typeface="Times New Roman" panose="02020603050405020304" pitchFamily="18" charset="0"/>
              <a:ea typeface="MS PGothic" panose="020B0600070205080204" pitchFamily="34" charset="-128"/>
              <a:cs typeface="+mn-cs"/>
            </a:endParaRPr>
          </a:p>
          <a:p>
            <a:pPr>
              <a:defRPr/>
            </a:pPr>
            <a:r>
              <a:rPr lang="en-US">
                <a:latin typeface="Times New Roman" panose="02020603050405020304" pitchFamily="18" charset="0"/>
                <a:ea typeface="MS PGothic" panose="020B0600070205080204" pitchFamily="34" charset="-128"/>
                <a:cs typeface="+mn-cs"/>
              </a:rPr>
              <a:t>Aloha protocol được dùng trong việc chon lựa khoảng thời gian ngẫu nhiên này, sao cho, khả năng bị collsion môt lần nữa là thấp nhất.</a:t>
            </a:r>
            <a:endParaRPr lang="en-US">
              <a:latin typeface="Times New Roman" panose="02020603050405020304" pitchFamily="18" charset="0"/>
              <a:ea typeface="MS PGothic" panose="020B0600070205080204" pitchFamily="34" charset="-128"/>
              <a:cs typeface="+mn-cs"/>
            </a:endParaRPr>
          </a:p>
          <a:p>
            <a:pPr>
              <a:defRPr/>
            </a:pPr>
            <a:endParaRPr lang="en-US">
              <a:latin typeface="Times New Roman" panose="02020603050405020304" pitchFamily="18" charset="0"/>
              <a:ea typeface="MS PGothic" panose="020B0600070205080204" pitchFamily="34" charset="-128"/>
              <a:cs typeface="+mn-cs"/>
            </a:endParaRPr>
          </a:p>
          <a:p>
            <a:pPr>
              <a:defRPr/>
            </a:pPr>
            <a:r>
              <a:rPr lang="en-US">
                <a:latin typeface="Times New Roman" panose="02020603050405020304" pitchFamily="18" charset="0"/>
                <a:ea typeface="MS PGothic" panose="020B0600070205080204" pitchFamily="34" charset="-128"/>
                <a:cs typeface="+mn-cs"/>
              </a:rPr>
              <a:t>Mục đích của giao thức ALOHA là xác định rằng node cạnh tranh nào phải có cơ hội tiếp theo để truy cập kênh đa truy cập ở lớp MAC. Sự khác biệt chính giữa pure ALOHA   và slotted ALOHA là thời gian trong pure Aloha   là liên tục trong khi đó, thời gian trong slotted ALOHA   là rời rạc.</a:t>
            </a: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effectLst/>
              </a:rPr>
              <a:t>So với mô hình OSI thì giao thức TCP/IP được nhiều người tin cậy và sử dụng hơn. Bởi theo quan niệm thì mô hình OSI chỉ là mô hình cũ, công cụ để tham khảo. Ngược lại giao thức TCP/IP cho phép nới lỏng các quy tắc và cung cấp các nguyên tắc chung.</a:t>
            </a:r>
            <a:endParaRPr lang="vi-VN" dirty="0">
              <a:effectLst/>
            </a:endParaRPr>
          </a:p>
          <a:p>
            <a:r>
              <a:rPr lang="vi-VN" dirty="0">
                <a:effectLst/>
              </a:rPr>
              <a:t>Nếu xét về phương pháp tiếp cận thì TCP/IP tiếp cận theo chiều ngang, còn OSI tiếp cận theo chiều dọc.</a:t>
            </a:r>
            <a:endParaRPr lang="vi-VN" dirty="0">
              <a:effectLst/>
            </a:endParaRPr>
          </a:p>
          <a:p>
            <a:r>
              <a:rPr lang="vi-VN" dirty="0">
                <a:effectLst/>
              </a:rPr>
              <a:t>Điểm khác biệt lớn nhất giữa hai giao thức này có lẽ là sự kết hợp giữa các tầng với nhau. </a:t>
            </a:r>
            <a:endParaRPr lang="en-US" dirty="0">
              <a:effectLst/>
            </a:endParaRPr>
          </a:p>
          <a:p>
            <a:r>
              <a:rPr lang="vi-VN" dirty="0">
                <a:effectLst/>
              </a:rPr>
              <a:t>Đối với giao thức TCP/IP thì tầng phiên và tầng trình diễn được kết hợp với nhau trong tầng ứng dụng. Còn đối với mô hình OSI thì mỗi tầng khác nhau sẽ thực hiện một nhiệm vụ khác nhau.</a:t>
            </a:r>
            <a:endParaRPr lang="vi-VN" dirty="0">
              <a:effectLst/>
            </a:endParaRPr>
          </a:p>
          <a:p>
            <a:r>
              <a:rPr lang="vi-VN" dirty="0">
                <a:effectLst/>
              </a:rPr>
              <a:t>Về thiết kế thì các giao thức trong TCP/IP được thiết kế trước rồi sau đó mới phát triển mô hình. Ngược lại trong OSI thì mô hình được phát triển trước sau đó mới phát triển giao thức.</a:t>
            </a:r>
            <a:endParaRPr lang="vi-VN" dirty="0">
              <a:effectLst/>
            </a:endParaRPr>
          </a:p>
          <a:p>
            <a:endParaRPr lang="en-US" dirty="0"/>
          </a:p>
        </p:txBody>
      </p:sp>
      <p:sp>
        <p:nvSpPr>
          <p:cNvPr id="4" name="Slide Number Placeholder 3"/>
          <p:cNvSpPr>
            <a:spLocks noGrp="1"/>
          </p:cNvSpPr>
          <p:nvPr>
            <p:ph type="sldNum" sz="quarter" idx="10"/>
          </p:nvPr>
        </p:nvSpPr>
        <p:spPr/>
        <p:txBody>
          <a:bodyPr/>
          <a:lstStyle/>
          <a:p>
            <a:fld id="{27A527F5-5EA0-452D-A040-E61C271E7429}"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A17042D3-CAC8-4C5E-AF9C-D8743C2D1D7C}" type="slidenum">
              <a:rPr lang="en-US" altLang="en-US">
                <a:cs typeface="Arial" panose="020B0604020202020204" pitchFamily="34" charset="0"/>
              </a:rPr>
            </a:fld>
            <a:endParaRPr lang="en-US" altLang="en-US">
              <a:cs typeface="Arial" panose="020B0604020202020204" pitchFamily="34" charset="0"/>
            </a:endParaRPr>
          </a:p>
        </p:txBody>
      </p:sp>
      <p:sp>
        <p:nvSpPr>
          <p:cNvPr id="65539" name="Rectangle 2"/>
          <p:cNvSpPr>
            <a:spLocks noGrp="1" noRot="1" noChangeAspect="1" noChangeArrowheads="1" noTextEdit="1"/>
          </p:cNvSpPr>
          <p:nvPr>
            <p:ph type="sldImg"/>
          </p:nvPr>
        </p:nvSpPr>
        <p:spPr>
          <a:xfrm>
            <a:off x="1143000" y="685800"/>
            <a:ext cx="4572000" cy="3429000"/>
          </a:xfrm>
        </p:spPr>
      </p:sp>
      <p:sp>
        <p:nvSpPr>
          <p:cNvPr id="120836"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333952DC-2141-4B05-BEDD-209C6782561E}" type="slidenum">
              <a:rPr lang="en-US" altLang="en-US">
                <a:cs typeface="Arial" panose="020B0604020202020204" pitchFamily="34" charset="0"/>
              </a:rPr>
            </a:fld>
            <a:endParaRPr lang="en-US" altLang="en-US">
              <a:cs typeface="Arial" panose="020B0604020202020204" pitchFamily="34" charset="0"/>
            </a:endParaRPr>
          </a:p>
        </p:txBody>
      </p:sp>
      <p:sp>
        <p:nvSpPr>
          <p:cNvPr id="67587" name="Rectangle 2"/>
          <p:cNvSpPr>
            <a:spLocks noGrp="1" noRot="1" noChangeAspect="1" noChangeArrowheads="1" noTextEdit="1"/>
          </p:cNvSpPr>
          <p:nvPr>
            <p:ph type="sldImg"/>
          </p:nvPr>
        </p:nvSpPr>
        <p:spPr>
          <a:xfrm>
            <a:off x="1143000" y="685800"/>
            <a:ext cx="4572000" cy="3429000"/>
          </a:xfrm>
        </p:spPr>
      </p:sp>
      <p:sp>
        <p:nvSpPr>
          <p:cNvPr id="12186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9CB52D38-2414-4CF7-B521-A8E2C1932715}" type="slidenum">
              <a:rPr lang="en-US" altLang="en-US">
                <a:cs typeface="Arial" panose="020B0604020202020204" pitchFamily="34" charset="0"/>
              </a:rPr>
            </a:fld>
            <a:endParaRPr lang="en-US" altLang="en-US">
              <a:cs typeface="Arial" panose="020B0604020202020204" pitchFamily="34" charset="0"/>
            </a:endParaRPr>
          </a:p>
        </p:txBody>
      </p:sp>
      <p:sp>
        <p:nvSpPr>
          <p:cNvPr id="69635" name="Rectangle 2"/>
          <p:cNvSpPr>
            <a:spLocks noGrp="1" noRot="1" noChangeAspect="1" noChangeArrowheads="1" noTextEdit="1"/>
          </p:cNvSpPr>
          <p:nvPr>
            <p:ph type="sldImg"/>
          </p:nvPr>
        </p:nvSpPr>
        <p:spPr>
          <a:xfrm>
            <a:off x="1143000" y="685800"/>
            <a:ext cx="4572000" cy="3429000"/>
          </a:xfrm>
        </p:spPr>
      </p:sp>
      <p:sp>
        <p:nvSpPr>
          <p:cNvPr id="122884"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F9ED58ED-9E38-42F5-9D8F-367D4354BB56}" type="slidenum">
              <a:rPr lang="en-US" altLang="en-US">
                <a:cs typeface="Arial" panose="020B0604020202020204" pitchFamily="34" charset="0"/>
              </a:rPr>
            </a:fld>
            <a:endParaRPr lang="en-US" altLang="en-US">
              <a:cs typeface="Arial" panose="020B0604020202020204" pitchFamily="34" charset="0"/>
            </a:endParaRPr>
          </a:p>
        </p:txBody>
      </p:sp>
      <p:sp>
        <p:nvSpPr>
          <p:cNvPr id="71683" name="Rectangle 2"/>
          <p:cNvSpPr>
            <a:spLocks noGrp="1" noRot="1" noChangeAspect="1" noChangeArrowheads="1" noTextEdit="1"/>
          </p:cNvSpPr>
          <p:nvPr>
            <p:ph type="sldImg"/>
          </p:nvPr>
        </p:nvSpPr>
        <p:spPr>
          <a:xfrm>
            <a:off x="1143000" y="685800"/>
            <a:ext cx="4572000" cy="3429000"/>
          </a:xfrm>
        </p:spPr>
      </p:sp>
      <p:sp>
        <p:nvSpPr>
          <p:cNvPr id="12390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B1E20AE3-0CE7-4996-82B1-FCB82B5C020A}" type="slidenum">
              <a:rPr lang="en-US" altLang="en-US">
                <a:cs typeface="Arial" panose="020B0604020202020204" pitchFamily="34" charset="0"/>
              </a:rPr>
            </a:fld>
            <a:endParaRPr lang="en-US" altLang="en-US">
              <a:cs typeface="Arial" panose="020B0604020202020204" pitchFamily="34" charset="0"/>
            </a:endParaRPr>
          </a:p>
        </p:txBody>
      </p:sp>
      <p:sp>
        <p:nvSpPr>
          <p:cNvPr id="73731" name="Rectangle 2"/>
          <p:cNvSpPr>
            <a:spLocks noGrp="1" noRot="1" noChangeAspect="1" noChangeArrowheads="1" noTextEdit="1"/>
          </p:cNvSpPr>
          <p:nvPr>
            <p:ph type="sldImg"/>
          </p:nvPr>
        </p:nvSpPr>
        <p:spPr>
          <a:xfrm>
            <a:off x="1143000" y="685800"/>
            <a:ext cx="4572000" cy="3429000"/>
          </a:xfrm>
        </p:spPr>
      </p:sp>
      <p:sp>
        <p:nvSpPr>
          <p:cNvPr id="124932" name="Rectangle 3"/>
          <p:cNvSpPr>
            <a:spLocks noGrp="1" noChangeArrowheads="1"/>
          </p:cNvSpPr>
          <p:nvPr>
            <p:ph type="body" idx="1"/>
          </p:nvPr>
        </p:nvSpPr>
        <p:spPr/>
        <p:txBody>
          <a:bodyPr>
            <a:normAutofit fontScale="85000" lnSpcReduction="10000"/>
          </a:bodyPr>
          <a:lstStyle/>
          <a:p>
            <a:r>
              <a:rPr lang="vi-VN" dirty="0"/>
              <a:t>Trong giao thức MAC có 2 phương pháp điều khiển truy cập đường truyền Multiaccess: CSMA/CD và CSMA/CA</a:t>
            </a:r>
            <a:endParaRPr lang="vi-VN" dirty="0"/>
          </a:p>
          <a:p>
            <a:r>
              <a:rPr lang="vi-VN" i="1" dirty="0"/>
              <a:t>CSMA/CD (Carrier Sense Multiple Access with Collision Detect)</a:t>
            </a:r>
            <a:endParaRPr lang="vi-VN" dirty="0"/>
          </a:p>
          <a:p>
            <a:r>
              <a:rPr lang="vi-VN" dirty="0"/>
              <a:t>Là đa truy cập nhận biết sóng mang phát hiện xung đột. Đây là một trong nhiều phương pháp truy cập hay sử dụng trong mạng LAN, cải tiến từ phương pháp CSMA. Nó hoạt động như sau:</a:t>
            </a:r>
            <a:endParaRPr lang="vi-VN" dirty="0"/>
          </a:p>
          <a:p>
            <a:r>
              <a:rPr lang="vi-VN" dirty="0"/>
              <a:t>Khi một </a:t>
            </a:r>
            <a:r>
              <a:rPr lang="en-US" altLang="vi-VN" dirty="0"/>
              <a:t>node m</a:t>
            </a:r>
            <a:r>
              <a:rPr lang="vi-VN" dirty="0"/>
              <a:t>uốn truyền một gói tin, trước tiên nó sẽ lắng nghe xem trên đường truyền có sóng mang hay không. Nếu không có, nó sẽ thực hiện truyền gói tin (theo frame). Sau khi truyền gói tin, nó vẫn tiếp tục lắng nghe để xem có máy nào định truyền hay không. Nếu không có xung đột, máy tính sẽ truyền gói tin cho đến hết. Nếu phát hiện xung đột, nó sẽ gửi broadcast một gói tin báo hiệu cho các máy trên mạng không nên gửi tin để tránh làm nhiễu đường truyền, và sẽ tiến hành gửi lại gói tin. tiến trình các bước như sau:</a:t>
            </a:r>
            <a:endParaRPr lang="vi-VN" dirty="0"/>
          </a:p>
          <a:p>
            <a:r>
              <a:rPr lang="en-US" dirty="0"/>
              <a:t>- </a:t>
            </a:r>
            <a:r>
              <a:rPr lang="vi-VN" dirty="0"/>
              <a:t>Một thiết bị có frame cần truyền sẽ lắng nghe đường truyền cho đến khi nào đường truyền Ethernet không còn bị chiếm.</a:t>
            </a:r>
            <a:endParaRPr lang="vi-VN" dirty="0"/>
          </a:p>
          <a:p>
            <a:r>
              <a:rPr lang="en-US" dirty="0"/>
              <a:t>- </a:t>
            </a:r>
            <a:r>
              <a:rPr lang="vi-VN" dirty="0"/>
              <a:t>Khi đường truyền Ethernet không còn bị chiếm, máy gửi bắt đầu gửi frame.</a:t>
            </a:r>
            <a:endParaRPr lang="vi-VN" dirty="0"/>
          </a:p>
          <a:p>
            <a:r>
              <a:rPr lang="en-US" dirty="0"/>
              <a:t>- </a:t>
            </a:r>
            <a:r>
              <a:rPr lang="vi-VN" dirty="0"/>
              <a:t>Máy gửi cũng bắt đầu lắng nghe để đảm bảo rằng không có xung đột xảy ra.</a:t>
            </a:r>
            <a:endParaRPr lang="vi-VN" dirty="0"/>
          </a:p>
          <a:p>
            <a:r>
              <a:rPr lang="vi-VN" dirty="0"/>
              <a:t>Nếu có xung đột, tất cả các máy trạm đã từng gửi ra frame sẽ gửi ra một tín hiệu nghẽn để đảm bảo tất cả các máy trạm đều nhận ra collision. Sau khi tín hiệu nghẽn là hoàn tất, mỗi máy gửi của của những frame bị xung đột sẽ khởi động một bộ định thờI timer và chờ hết khoản thời gian này sẽ cố gắng truyền lại. Những máy không tạo ra collision sẽ không phải chờ.</a:t>
            </a:r>
            <a:endParaRPr lang="vi-VN" dirty="0"/>
          </a:p>
          <a:p>
            <a:r>
              <a:rPr lang="vi-VN" dirty="0"/>
              <a:t>Sau khi các thời gian định thời là hết, máy gửi có thể bắt đầu một lần nữa với bước 1.</a:t>
            </a:r>
            <a:endParaRPr lang="en-US" dirty="0"/>
          </a:p>
          <a:p>
            <a:endParaRPr lang="vi-VN" dirty="0"/>
          </a:p>
          <a:p>
            <a:pPr>
              <a:defRPr/>
            </a:pPr>
            <a:endParaRPr lang="en-US" dirty="0">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885996" y="8685878"/>
            <a:ext cx="2972004" cy="458122"/>
          </a:xfrm>
          <a:prstGeom prst="rect">
            <a:avLst/>
          </a:prstGeom>
          <a:noFill/>
          <a:ln w="9525">
            <a:noFill/>
            <a:miter lim="800000"/>
          </a:ln>
        </p:spPr>
        <p:txBody>
          <a:bodyPr lIns="89224" tIns="44612" rIns="89224" bIns="44612" anchor="b"/>
          <a:lstStyle/>
          <a:p>
            <a:pPr algn="r" defTabSz="892175"/>
            <a:fld id="{CA424161-60D1-4FE0-8991-D63D09BBE746}" type="slidenum">
              <a:rPr lang="en-US" altLang="en-US" sz="1100">
                <a:latin typeface="Times New Roman" panose="02020603050405020304" pitchFamily="18" charset="0"/>
                <a:cs typeface="Arial" panose="020B0604020202020204" pitchFamily="34" charset="0"/>
              </a:rPr>
            </a:fld>
            <a:endParaRPr lang="en-US" altLang="en-US" sz="1100" dirty="0">
              <a:latin typeface="Times New Roman" panose="02020603050405020304" pitchFamily="18" charset="0"/>
              <a:cs typeface="Arial" panose="020B0604020202020204" pitchFamily="34" charset="0"/>
            </a:endParaRPr>
          </a:p>
        </p:txBody>
      </p:sp>
      <p:sp>
        <p:nvSpPr>
          <p:cNvPr id="75779" name="Rectangle 2"/>
          <p:cNvSpPr>
            <a:spLocks noGrp="1" noRot="1" noChangeAspect="1" noChangeArrowheads="1" noTextEdit="1"/>
          </p:cNvSpPr>
          <p:nvPr>
            <p:ph type="sldImg"/>
          </p:nvPr>
        </p:nvSpPr>
        <p:spPr>
          <a:xfrm>
            <a:off x="1143000" y="685800"/>
            <a:ext cx="4572000" cy="3429000"/>
          </a:xfrm>
        </p:spPr>
      </p:sp>
      <p:sp>
        <p:nvSpPr>
          <p:cNvPr id="125956"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211449CB-1116-4FDD-9C90-84F7B574B093}" type="slidenum">
              <a:rPr lang="en-US" altLang="en-US">
                <a:cs typeface="Arial" panose="020B0604020202020204" pitchFamily="34" charset="0"/>
              </a:rPr>
            </a:fld>
            <a:endParaRPr lang="en-US" altLang="en-US">
              <a:cs typeface="Arial" panose="020B0604020202020204" pitchFamily="34" charset="0"/>
            </a:endParaRPr>
          </a:p>
        </p:txBody>
      </p:sp>
      <p:sp>
        <p:nvSpPr>
          <p:cNvPr id="77827" name="Rectangle 2"/>
          <p:cNvSpPr>
            <a:spLocks noGrp="1" noRot="1" noChangeAspect="1" noChangeArrowheads="1" noTextEdit="1"/>
          </p:cNvSpPr>
          <p:nvPr>
            <p:ph type="sldImg"/>
          </p:nvPr>
        </p:nvSpPr>
        <p:spPr>
          <a:xfrm>
            <a:off x="1143000" y="685800"/>
            <a:ext cx="4572000" cy="3429000"/>
          </a:xfrm>
        </p:spPr>
      </p:sp>
      <p:sp>
        <p:nvSpPr>
          <p:cNvPr id="125956"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BFEFC470-3CA3-4551-B6AF-4356C98981B2}" type="slidenum">
              <a:rPr lang="en-US" altLang="en-US">
                <a:cs typeface="Arial" panose="020B0604020202020204" pitchFamily="34" charset="0"/>
              </a:rPr>
            </a:fld>
            <a:endParaRPr lang="en-US" altLang="en-US">
              <a:cs typeface="Arial" panose="020B0604020202020204" pitchFamily="34" charset="0"/>
            </a:endParaRPr>
          </a:p>
        </p:txBody>
      </p:sp>
      <p:sp>
        <p:nvSpPr>
          <p:cNvPr id="79875" name="Rectangle 2"/>
          <p:cNvSpPr>
            <a:spLocks noGrp="1" noRot="1" noChangeAspect="1" noChangeArrowheads="1" noTextEdit="1"/>
          </p:cNvSpPr>
          <p:nvPr>
            <p:ph type="sldImg"/>
          </p:nvPr>
        </p:nvSpPr>
        <p:spPr>
          <a:xfrm>
            <a:off x="1143000" y="685800"/>
            <a:ext cx="4572000" cy="3429000"/>
          </a:xfrm>
        </p:spPr>
      </p:sp>
      <p:sp>
        <p:nvSpPr>
          <p:cNvPr id="12698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279A5363-D02C-41E0-8089-9F2FE7B6137A}" type="slidenum">
              <a:rPr lang="en-US" altLang="en-US">
                <a:cs typeface="Arial" panose="020B0604020202020204" pitchFamily="34" charset="0"/>
              </a:rPr>
            </a:fld>
            <a:endParaRPr lang="en-US" altLang="en-US">
              <a:cs typeface="Arial" panose="020B0604020202020204" pitchFamily="34" charset="0"/>
            </a:endParaRPr>
          </a:p>
        </p:txBody>
      </p:sp>
      <p:sp>
        <p:nvSpPr>
          <p:cNvPr id="81923" name="Rectangle 2"/>
          <p:cNvSpPr>
            <a:spLocks noGrp="1" noRot="1" noChangeAspect="1" noChangeArrowheads="1" noTextEdit="1"/>
          </p:cNvSpPr>
          <p:nvPr>
            <p:ph type="sldImg"/>
          </p:nvPr>
        </p:nvSpPr>
        <p:spPr>
          <a:xfrm>
            <a:off x="1143000" y="685800"/>
            <a:ext cx="4572000" cy="3429000"/>
          </a:xfrm>
        </p:spPr>
      </p:sp>
      <p:sp>
        <p:nvSpPr>
          <p:cNvPr id="128004"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C1BC53D2-4E0C-41E4-B07B-303A5FDC037D}" type="slidenum">
              <a:rPr lang="en-US" altLang="en-US">
                <a:cs typeface="Arial" panose="020B0604020202020204" pitchFamily="34" charset="0"/>
              </a:rPr>
            </a:fld>
            <a:endParaRPr lang="en-US" altLang="en-US">
              <a:cs typeface="Arial" panose="020B0604020202020204" pitchFamily="34" charset="0"/>
            </a:endParaRPr>
          </a:p>
        </p:txBody>
      </p:sp>
      <p:sp>
        <p:nvSpPr>
          <p:cNvPr id="83971" name="Rectangle 2"/>
          <p:cNvSpPr>
            <a:spLocks noGrp="1" noRot="1" noChangeAspect="1" noChangeArrowheads="1" noTextEdit="1"/>
          </p:cNvSpPr>
          <p:nvPr>
            <p:ph type="sldImg"/>
          </p:nvPr>
        </p:nvSpPr>
        <p:spPr>
          <a:xfrm>
            <a:off x="1143000" y="685800"/>
            <a:ext cx="4572000" cy="3429000"/>
          </a:xfrm>
        </p:spPr>
      </p:sp>
      <p:sp>
        <p:nvSpPr>
          <p:cNvPr id="151556"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Lớp này có nhiệm vụ chia nhỏ dữ liệu đưa xuống từ lớp mạng thành các frame dữ liệu, để truyền đi và tổ chức nhận sao cho đúng thứ tự các frame. </a:t>
            </a:r>
            <a:endParaRPr lang="vi-VN" dirty="0"/>
          </a:p>
          <a:p>
            <a:r>
              <a:rPr lang="vi-VN" dirty="0"/>
              <a:t>Lớp liên kết dữ liệu liên quan đến sự truyền, kiểm tra lỗi và điều khiển luồng dữ liệu. Chức năng chính của lớp liên kết dữ liệu họat động như một lưới chắn bảo vệ cho các lớp cao hơn, điều khiển quá trình truyền và nhận. Kiểm tra lỗi và điều khiển lớp vật lý như là chức năng chính để đảm bảo các lớp trên nhận dữ liệu từ lớp mạng không có lỗi. Chuẩn IEEE 802 chia lớp liên kết dữ liệu thành hai lớp con là: Logical Link Control (LLC) và Media Access Control (MAC).</a:t>
            </a:r>
            <a:endParaRPr lang="vi-VN" dirty="0"/>
          </a:p>
          <a:p>
            <a:endParaRPr lang="en-US" dirty="0"/>
          </a:p>
        </p:txBody>
      </p:sp>
      <p:sp>
        <p:nvSpPr>
          <p:cNvPr id="4" name="Slide Number Placeholder 3"/>
          <p:cNvSpPr>
            <a:spLocks noGrp="1"/>
          </p:cNvSpPr>
          <p:nvPr>
            <p:ph type="sldNum" sz="quarter" idx="10"/>
          </p:nvPr>
        </p:nvSpPr>
        <p:spPr/>
        <p:txBody>
          <a:bodyPr/>
          <a:lstStyle/>
          <a:p>
            <a:fld id="{27A527F5-5EA0-452D-A040-E61C271E7429}"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C5BA4F59-BB66-441F-888C-291528A84F6B}" type="slidenum">
              <a:rPr lang="en-US" altLang="en-US">
                <a:cs typeface="Arial" panose="020B0604020202020204" pitchFamily="34" charset="0"/>
              </a:rPr>
            </a:fld>
            <a:endParaRPr lang="en-US" altLang="en-US">
              <a:cs typeface="Arial" panose="020B0604020202020204" pitchFamily="34" charset="0"/>
            </a:endParaRPr>
          </a:p>
        </p:txBody>
      </p:sp>
      <p:sp>
        <p:nvSpPr>
          <p:cNvPr id="86019" name="Rectangle 2"/>
          <p:cNvSpPr>
            <a:spLocks noGrp="1" noRot="1" noChangeAspect="1" noChangeArrowheads="1" noTextEdit="1"/>
          </p:cNvSpPr>
          <p:nvPr>
            <p:ph type="sldImg"/>
          </p:nvPr>
        </p:nvSpPr>
        <p:spPr>
          <a:xfrm>
            <a:off x="1143000" y="685800"/>
            <a:ext cx="4572000" cy="3429000"/>
          </a:xfrm>
        </p:spPr>
      </p:sp>
      <p:sp>
        <p:nvSpPr>
          <p:cNvPr id="15258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C5BA4F59-BB66-441F-888C-291528A84F6B}" type="slidenum">
              <a:rPr lang="en-US" altLang="en-US">
                <a:cs typeface="Arial" panose="020B0604020202020204" pitchFamily="34" charset="0"/>
              </a:rPr>
            </a:fld>
            <a:endParaRPr lang="en-US" altLang="en-US">
              <a:cs typeface="Arial" panose="020B0604020202020204" pitchFamily="34" charset="0"/>
            </a:endParaRPr>
          </a:p>
        </p:txBody>
      </p:sp>
      <p:sp>
        <p:nvSpPr>
          <p:cNvPr id="86019" name="Rectangle 2"/>
          <p:cNvSpPr>
            <a:spLocks noGrp="1" noRot="1" noChangeAspect="1" noChangeArrowheads="1" noTextEdit="1"/>
          </p:cNvSpPr>
          <p:nvPr>
            <p:ph type="sldImg"/>
          </p:nvPr>
        </p:nvSpPr>
        <p:spPr>
          <a:xfrm>
            <a:off x="1143000" y="685800"/>
            <a:ext cx="4572000" cy="3429000"/>
          </a:xfrm>
        </p:spPr>
      </p:sp>
      <p:sp>
        <p:nvSpPr>
          <p:cNvPr id="15258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724DBEC-75B0-4401-84F2-ADEB8F7A593C}" type="slidenum">
              <a:rPr lang="en-US" altLang="en-US">
                <a:cs typeface="Arial" panose="020B0604020202020204" pitchFamily="34" charset="0"/>
              </a:rPr>
            </a:fld>
            <a:endParaRPr lang="en-US" altLang="en-US">
              <a:cs typeface="Arial" panose="020B0604020202020204" pitchFamily="34" charset="0"/>
            </a:endParaRPr>
          </a:p>
        </p:txBody>
      </p:sp>
      <p:sp>
        <p:nvSpPr>
          <p:cNvPr id="88067" name="Rectangle 2"/>
          <p:cNvSpPr>
            <a:spLocks noGrp="1" noRot="1" noChangeAspect="1" noChangeArrowheads="1" noTextEdit="1"/>
          </p:cNvSpPr>
          <p:nvPr>
            <p:ph type="sldImg"/>
          </p:nvPr>
        </p:nvSpPr>
        <p:spPr>
          <a:xfrm>
            <a:off x="1143000" y="685800"/>
            <a:ext cx="4572000" cy="3429000"/>
          </a:xfrm>
        </p:spPr>
      </p:sp>
      <p:sp>
        <p:nvSpPr>
          <p:cNvPr id="12902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46E4DEA6-B06C-45E8-AC86-0372E17BA27F}" type="slidenum">
              <a:rPr lang="en-US" altLang="en-US">
                <a:cs typeface="Arial" panose="020B0604020202020204" pitchFamily="34" charset="0"/>
              </a:rPr>
            </a:fld>
            <a:endParaRPr lang="en-US" altLang="en-US">
              <a:cs typeface="Arial" panose="020B0604020202020204" pitchFamily="34" charset="0"/>
            </a:endParaRPr>
          </a:p>
        </p:txBody>
      </p:sp>
      <p:sp>
        <p:nvSpPr>
          <p:cNvPr id="90115" name="Rectangle 2"/>
          <p:cNvSpPr>
            <a:spLocks noGrp="1" noRot="1" noChangeAspect="1" noChangeArrowheads="1" noTextEdit="1"/>
          </p:cNvSpPr>
          <p:nvPr>
            <p:ph type="sldImg"/>
          </p:nvPr>
        </p:nvSpPr>
        <p:spPr>
          <a:xfrm>
            <a:off x="1143000" y="685800"/>
            <a:ext cx="4572000" cy="3429000"/>
          </a:xfrm>
        </p:spPr>
      </p:sp>
      <p:sp>
        <p:nvSpPr>
          <p:cNvPr id="130052"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0C8B6D0-3DE7-4CAE-A316-EFE7271F8952}" type="slidenum">
              <a:rPr lang="en-US" altLang="en-US">
                <a:cs typeface="Arial" panose="020B0604020202020204" pitchFamily="34" charset="0"/>
              </a:rPr>
            </a:fld>
            <a:endParaRPr lang="en-US" altLang="en-US">
              <a:cs typeface="Arial" panose="020B0604020202020204" pitchFamily="34" charset="0"/>
            </a:endParaRPr>
          </a:p>
        </p:txBody>
      </p:sp>
      <p:sp>
        <p:nvSpPr>
          <p:cNvPr id="92163" name="Rectangle 2"/>
          <p:cNvSpPr>
            <a:spLocks noGrp="1" noRot="1" noChangeAspect="1" noChangeArrowheads="1" noTextEdit="1"/>
          </p:cNvSpPr>
          <p:nvPr>
            <p:ph type="sldImg"/>
          </p:nvPr>
        </p:nvSpPr>
        <p:spPr>
          <a:xfrm>
            <a:off x="1143000" y="685800"/>
            <a:ext cx="4572000" cy="3429000"/>
          </a:xfrm>
        </p:spPr>
      </p:sp>
      <p:sp>
        <p:nvSpPr>
          <p:cNvPr id="131076"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0B20A17-D94B-4B3A-B18E-140B2AF87FD3}" type="slidenum">
              <a:rPr lang="en-US" altLang="en-US">
                <a:cs typeface="Arial" panose="020B0604020202020204" pitchFamily="34" charset="0"/>
              </a:rPr>
            </a:fld>
            <a:endParaRPr lang="en-US" altLang="en-US">
              <a:cs typeface="Arial" panose="020B0604020202020204" pitchFamily="34" charset="0"/>
            </a:endParaRPr>
          </a:p>
        </p:txBody>
      </p:sp>
      <p:sp>
        <p:nvSpPr>
          <p:cNvPr id="94211" name="Rectangle 2"/>
          <p:cNvSpPr>
            <a:spLocks noGrp="1" noRot="1" noChangeAspect="1" noChangeArrowheads="1" noTextEdit="1"/>
          </p:cNvSpPr>
          <p:nvPr>
            <p:ph type="sldImg"/>
          </p:nvPr>
        </p:nvSpPr>
        <p:spPr>
          <a:xfrm>
            <a:off x="1143000" y="685800"/>
            <a:ext cx="4572000" cy="3429000"/>
          </a:xfrm>
        </p:spPr>
      </p:sp>
      <p:sp>
        <p:nvSpPr>
          <p:cNvPr id="13210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D943256A-A166-4712-B34B-A8F65E7A8E9C}" type="slidenum">
              <a:rPr lang="en-US" altLang="en-US">
                <a:cs typeface="Arial" panose="020B0604020202020204" pitchFamily="34" charset="0"/>
              </a:rPr>
            </a:fld>
            <a:endParaRPr lang="en-US" altLang="en-US">
              <a:cs typeface="Arial" panose="020B0604020202020204" pitchFamily="34" charset="0"/>
            </a:endParaRPr>
          </a:p>
        </p:txBody>
      </p:sp>
      <p:sp>
        <p:nvSpPr>
          <p:cNvPr id="96259" name="Rectangle 2"/>
          <p:cNvSpPr>
            <a:spLocks noGrp="1" noRot="1" noChangeAspect="1" noChangeArrowheads="1" noTextEdit="1"/>
          </p:cNvSpPr>
          <p:nvPr>
            <p:ph type="sldImg"/>
          </p:nvPr>
        </p:nvSpPr>
        <p:spPr>
          <a:xfrm>
            <a:off x="1143000" y="685800"/>
            <a:ext cx="4572000" cy="3429000"/>
          </a:xfrm>
        </p:spPr>
      </p:sp>
      <p:sp>
        <p:nvSpPr>
          <p:cNvPr id="9830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9597610D-A4AD-4358-AAB2-B8A647269716}" type="slidenum">
              <a:rPr lang="en-US" altLang="en-US">
                <a:cs typeface="Arial" panose="020B0604020202020204" pitchFamily="34" charset="0"/>
              </a:rPr>
            </a:fld>
            <a:endParaRPr lang="en-US" altLang="en-US">
              <a:cs typeface="Arial" panose="020B0604020202020204" pitchFamily="34" charset="0"/>
            </a:endParaRPr>
          </a:p>
        </p:txBody>
      </p:sp>
      <p:sp>
        <p:nvSpPr>
          <p:cNvPr id="98307" name="Rectangle 2"/>
          <p:cNvSpPr>
            <a:spLocks noGrp="1" noRot="1" noChangeAspect="1" noChangeArrowheads="1" noTextEdit="1"/>
          </p:cNvSpPr>
          <p:nvPr>
            <p:ph type="sldImg"/>
          </p:nvPr>
        </p:nvSpPr>
        <p:spPr>
          <a:xfrm>
            <a:off x="1143000" y="685800"/>
            <a:ext cx="4572000" cy="3429000"/>
          </a:xfrm>
        </p:spPr>
      </p:sp>
      <p:sp>
        <p:nvSpPr>
          <p:cNvPr id="13414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442F94ED-57F5-4395-8CFE-9B24960952B0}" type="slidenum">
              <a:rPr lang="en-US" altLang="en-US">
                <a:cs typeface="Arial" panose="020B0604020202020204" pitchFamily="34" charset="0"/>
              </a:rPr>
            </a:fld>
            <a:endParaRPr lang="en-US" altLang="en-US">
              <a:cs typeface="Arial" panose="020B0604020202020204" pitchFamily="34" charset="0"/>
            </a:endParaRPr>
          </a:p>
        </p:txBody>
      </p:sp>
      <p:sp>
        <p:nvSpPr>
          <p:cNvPr id="100355" name="Rectangle 2"/>
          <p:cNvSpPr>
            <a:spLocks noGrp="1" noRot="1" noChangeAspect="1" noChangeArrowheads="1" noTextEdit="1"/>
          </p:cNvSpPr>
          <p:nvPr>
            <p:ph type="sldImg"/>
          </p:nvPr>
        </p:nvSpPr>
        <p:spPr>
          <a:xfrm>
            <a:off x="1143000" y="685800"/>
            <a:ext cx="4572000" cy="3429000"/>
          </a:xfrm>
        </p:spPr>
      </p:sp>
      <p:sp>
        <p:nvSpPr>
          <p:cNvPr id="135172"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F34443C6-2381-4C8C-91A0-C9AA9C980267}" type="slidenum">
              <a:rPr lang="en-US" altLang="en-US">
                <a:cs typeface="Arial" panose="020B0604020202020204" pitchFamily="34" charset="0"/>
              </a:rPr>
            </a:fld>
            <a:endParaRPr lang="en-US" altLang="en-US">
              <a:cs typeface="Arial" panose="020B0604020202020204" pitchFamily="34" charset="0"/>
            </a:endParaRPr>
          </a:p>
        </p:txBody>
      </p:sp>
      <p:sp>
        <p:nvSpPr>
          <p:cNvPr id="102403" name="Rectangle 2"/>
          <p:cNvSpPr>
            <a:spLocks noGrp="1" noRot="1" noChangeAspect="1" noChangeArrowheads="1" noTextEdit="1"/>
          </p:cNvSpPr>
          <p:nvPr>
            <p:ph type="sldImg"/>
          </p:nvPr>
        </p:nvSpPr>
        <p:spPr>
          <a:xfrm>
            <a:off x="1143000" y="685800"/>
            <a:ext cx="4572000" cy="3429000"/>
          </a:xfrm>
        </p:spPr>
      </p:sp>
      <p:sp>
        <p:nvSpPr>
          <p:cNvPr id="136196"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Lớp này có nhiệm vụ chia nhỏ dữ liệu đưa xuống từ lớp mạng thành các frame dữ liệu, để truyền đi và tổ chức nhận sao cho đúng thứ tự các frame. </a:t>
            </a:r>
            <a:endParaRPr lang="vi-VN" dirty="0"/>
          </a:p>
          <a:p>
            <a:r>
              <a:rPr lang="vi-VN" dirty="0"/>
              <a:t>Lớp liên kết dữ liệu liên quan đến sự truyền, kiểm tra lỗi và điều khiển luồng dữ liệu. Chức năng chính của lớp liên kết dữ liệu họat động như một lưới chắn bảo vệ cho các lớp cao hơn, điều khiển quá trình truyền và nhận. Kiểm tra lỗi và điều khiển lớp vật lý như là chức năng chính để đảm bảo các lớp trên nhận dữ liệu từ lớp mạng không có lỗi. Chuẩn IEEE 802 chia lớp liên kết dữ liệu thành hai lớp con là: Logical Link Control (LLC) và Media Access Control (MAC).</a:t>
            </a:r>
            <a:endParaRPr lang="vi-VN" dirty="0"/>
          </a:p>
          <a:p>
            <a:endParaRPr lang="en-US" dirty="0"/>
          </a:p>
        </p:txBody>
      </p:sp>
      <p:sp>
        <p:nvSpPr>
          <p:cNvPr id="4" name="Slide Number Placeholder 3"/>
          <p:cNvSpPr>
            <a:spLocks noGrp="1"/>
          </p:cNvSpPr>
          <p:nvPr>
            <p:ph type="sldNum" sz="quarter" idx="10"/>
          </p:nvPr>
        </p:nvSpPr>
        <p:spPr/>
        <p:txBody>
          <a:bodyPr/>
          <a:lstStyle/>
          <a:p>
            <a:fld id="{27A527F5-5EA0-452D-A040-E61C271E7429}"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5D6465D4-B803-4172-A052-756E6EC285FA}" type="slidenum">
              <a:rPr lang="en-US" altLang="en-US">
                <a:cs typeface="Arial" panose="020B0604020202020204" pitchFamily="34" charset="0"/>
              </a:rPr>
            </a:fld>
            <a:endParaRPr lang="en-US" altLang="en-US">
              <a:cs typeface="Arial" panose="020B0604020202020204" pitchFamily="34" charset="0"/>
            </a:endParaRPr>
          </a:p>
        </p:txBody>
      </p:sp>
      <p:sp>
        <p:nvSpPr>
          <p:cNvPr id="104451" name="Rectangle 2"/>
          <p:cNvSpPr>
            <a:spLocks noGrp="1" noRot="1" noChangeAspect="1" noChangeArrowheads="1" noTextEdit="1"/>
          </p:cNvSpPr>
          <p:nvPr>
            <p:ph type="sldImg"/>
          </p:nvPr>
        </p:nvSpPr>
        <p:spPr>
          <a:xfrm>
            <a:off x="1143000" y="685800"/>
            <a:ext cx="4572000" cy="3429000"/>
          </a:xfrm>
        </p:spPr>
      </p:sp>
      <p:sp>
        <p:nvSpPr>
          <p:cNvPr id="13722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CCF67AB7-511A-44E9-AFAD-E574C67FDE49}" type="slidenum">
              <a:rPr lang="en-US" altLang="en-US">
                <a:cs typeface="Arial" panose="020B0604020202020204" pitchFamily="34" charset="0"/>
              </a:rPr>
            </a:fld>
            <a:endParaRPr lang="en-US" altLang="en-US">
              <a:cs typeface="Arial" panose="020B0604020202020204" pitchFamily="34" charset="0"/>
            </a:endParaRPr>
          </a:p>
        </p:txBody>
      </p:sp>
      <p:sp>
        <p:nvSpPr>
          <p:cNvPr id="106499" name="Rectangle 2"/>
          <p:cNvSpPr>
            <a:spLocks noGrp="1" noRot="1" noChangeAspect="1" noChangeArrowheads="1" noTextEdit="1"/>
          </p:cNvSpPr>
          <p:nvPr>
            <p:ph type="sldImg"/>
          </p:nvPr>
        </p:nvSpPr>
        <p:spPr>
          <a:xfrm>
            <a:off x="1143000" y="685800"/>
            <a:ext cx="4572000" cy="3429000"/>
          </a:xfrm>
        </p:spPr>
      </p:sp>
      <p:sp>
        <p:nvSpPr>
          <p:cNvPr id="138244"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Gateway là một nút mạng được sử dụng trong viễn thông nhằm kết nối hai mạng có giao thức truyền thông khác nhau có thể giao tiếp được với nhau. Gateway có vai trò xử lý đầu vào và ra của mạng vì tất cả dữ liệu phải đi qua hoặc giao tiếp với gateway trước khi được định tuyến. Trong hầu hết các mạng IP, lưu lượng duy nhất không đi qua gateway là lưu lượng truyền giữa các nút trên cùng một phân đoạn mạng cục bộ (LAN). Thuật ngữ default gateway hoặc network gateway cũng có thể được sử dụng để mô tả khái niệm trên.</a:t>
            </a:r>
            <a:endParaRPr lang="en-US"/>
          </a:p>
          <a:p>
            <a:endParaRPr lang="en-US"/>
          </a:p>
          <a:p>
            <a:r>
              <a:rPr lang="en-US"/>
              <a:t>Gateway được sử dụng chủ yếu trong các tình huống cá nhân hoặc doanh nghiệp muốn đơn giản hóa việc kết nối internet cho một thiết bị. Trong doanh nghiệp, một gateway cũng có thể hoạt động như một máy chủ proxy và tường lửa.</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B3D020C4-175C-4F6F-B698-0283045BEFFE}" type="slidenum">
              <a:rPr lang="en-US" altLang="en-US">
                <a:cs typeface="Arial" panose="020B0604020202020204" pitchFamily="34" charset="0"/>
              </a:rPr>
            </a:fld>
            <a:endParaRPr lang="en-US" altLang="en-US">
              <a:cs typeface="Arial" panose="020B0604020202020204" pitchFamily="34" charset="0"/>
            </a:endParaRPr>
          </a:p>
        </p:txBody>
      </p:sp>
      <p:sp>
        <p:nvSpPr>
          <p:cNvPr id="108547" name="Rectangle 2"/>
          <p:cNvSpPr>
            <a:spLocks noGrp="1" noRot="1" noChangeAspect="1" noChangeArrowheads="1" noTextEdit="1"/>
          </p:cNvSpPr>
          <p:nvPr>
            <p:ph type="sldImg"/>
          </p:nvPr>
        </p:nvSpPr>
        <p:spPr>
          <a:xfrm>
            <a:off x="1143000" y="685800"/>
            <a:ext cx="4572000" cy="3429000"/>
          </a:xfrm>
        </p:spPr>
      </p:sp>
      <p:sp>
        <p:nvSpPr>
          <p:cNvPr id="13926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94FA86DF-32AF-45CD-B9B6-0F90DC9D04E8}" type="slidenum">
              <a:rPr lang="en-US" altLang="en-US">
                <a:cs typeface="Arial" panose="020B0604020202020204" pitchFamily="34" charset="0"/>
              </a:rPr>
            </a:fld>
            <a:endParaRPr lang="en-US" altLang="en-US">
              <a:cs typeface="Arial" panose="020B0604020202020204" pitchFamily="34" charset="0"/>
            </a:endParaRPr>
          </a:p>
        </p:txBody>
      </p:sp>
      <p:sp>
        <p:nvSpPr>
          <p:cNvPr id="110595" name="Rectangle 2"/>
          <p:cNvSpPr>
            <a:spLocks noGrp="1" noRot="1" noChangeAspect="1" noChangeArrowheads="1" noTextEdit="1"/>
          </p:cNvSpPr>
          <p:nvPr>
            <p:ph type="sldImg"/>
          </p:nvPr>
        </p:nvSpPr>
        <p:spPr>
          <a:xfrm>
            <a:off x="1143000" y="685800"/>
            <a:ext cx="4572000" cy="3429000"/>
          </a:xfrm>
        </p:spPr>
      </p:sp>
      <p:sp>
        <p:nvSpPr>
          <p:cNvPr id="140292"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65734F65-A843-4F5B-9D7E-1BFB3027B2F3}" type="slidenum">
              <a:rPr lang="en-US" altLang="en-US">
                <a:cs typeface="Arial" panose="020B0604020202020204" pitchFamily="34" charset="0"/>
              </a:rPr>
            </a:fld>
            <a:endParaRPr lang="en-US" altLang="en-US">
              <a:cs typeface="Arial" panose="020B0604020202020204" pitchFamily="34" charset="0"/>
            </a:endParaRPr>
          </a:p>
        </p:txBody>
      </p:sp>
      <p:sp>
        <p:nvSpPr>
          <p:cNvPr id="112643" name="Rectangle 2"/>
          <p:cNvSpPr>
            <a:spLocks noGrp="1" noRot="1" noChangeAspect="1" noChangeArrowheads="1" noTextEdit="1"/>
          </p:cNvSpPr>
          <p:nvPr>
            <p:ph type="sldImg"/>
          </p:nvPr>
        </p:nvSpPr>
        <p:spPr>
          <a:xfrm>
            <a:off x="1143000" y="685800"/>
            <a:ext cx="4572000" cy="3429000"/>
          </a:xfrm>
        </p:spPr>
      </p:sp>
      <p:sp>
        <p:nvSpPr>
          <p:cNvPr id="141316"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DCFD740E-243D-4E3C-A76F-DB48477ED265}" type="slidenum">
              <a:rPr lang="en-US" altLang="en-US">
                <a:cs typeface="Arial" panose="020B0604020202020204" pitchFamily="34" charset="0"/>
              </a:rPr>
            </a:fld>
            <a:endParaRPr lang="en-US" altLang="en-US">
              <a:cs typeface="Arial" panose="020B0604020202020204" pitchFamily="34" charset="0"/>
            </a:endParaRPr>
          </a:p>
        </p:txBody>
      </p:sp>
      <p:sp>
        <p:nvSpPr>
          <p:cNvPr id="114691" name="Rectangle 2"/>
          <p:cNvSpPr>
            <a:spLocks noGrp="1" noRot="1" noChangeAspect="1" noChangeArrowheads="1" noTextEdit="1"/>
          </p:cNvSpPr>
          <p:nvPr>
            <p:ph type="sldImg"/>
          </p:nvPr>
        </p:nvSpPr>
        <p:spPr>
          <a:xfrm>
            <a:off x="1143000" y="685800"/>
            <a:ext cx="4572000" cy="3429000"/>
          </a:xfrm>
        </p:spPr>
      </p:sp>
      <p:sp>
        <p:nvSpPr>
          <p:cNvPr id="14234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8841CC36-F433-49E2-8AF3-709CE55A9A89}" type="slidenum">
              <a:rPr lang="en-US" altLang="en-US">
                <a:cs typeface="Arial" panose="020B0604020202020204" pitchFamily="34" charset="0"/>
              </a:rPr>
            </a:fld>
            <a:endParaRPr lang="en-US" altLang="en-US">
              <a:cs typeface="Arial" panose="020B0604020202020204" pitchFamily="34" charset="0"/>
            </a:endParaRPr>
          </a:p>
        </p:txBody>
      </p:sp>
      <p:sp>
        <p:nvSpPr>
          <p:cNvPr id="116739" name="Rectangle 2"/>
          <p:cNvSpPr>
            <a:spLocks noGrp="1" noRot="1" noChangeAspect="1" noChangeArrowheads="1" noTextEdit="1"/>
          </p:cNvSpPr>
          <p:nvPr>
            <p:ph type="sldImg"/>
          </p:nvPr>
        </p:nvSpPr>
        <p:spPr>
          <a:xfrm>
            <a:off x="1143000" y="685800"/>
            <a:ext cx="4572000" cy="3429000"/>
          </a:xfrm>
        </p:spPr>
      </p:sp>
      <p:sp>
        <p:nvSpPr>
          <p:cNvPr id="143364"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AE0F5006-8A8E-4268-A80B-9A0721C8359B}" type="slidenum">
              <a:rPr lang="en-US" altLang="en-US">
                <a:cs typeface="Arial" panose="020B0604020202020204" pitchFamily="34" charset="0"/>
              </a:rPr>
            </a:fld>
            <a:endParaRPr lang="en-US" altLang="en-US">
              <a:cs typeface="Arial" panose="020B0604020202020204" pitchFamily="34" charset="0"/>
            </a:endParaRPr>
          </a:p>
        </p:txBody>
      </p:sp>
      <p:sp>
        <p:nvSpPr>
          <p:cNvPr id="118787" name="Rectangle 2"/>
          <p:cNvSpPr>
            <a:spLocks noGrp="1" noRot="1" noChangeAspect="1" noChangeArrowheads="1" noTextEdit="1"/>
          </p:cNvSpPr>
          <p:nvPr>
            <p:ph type="sldImg"/>
          </p:nvPr>
        </p:nvSpPr>
        <p:spPr>
          <a:xfrm>
            <a:off x="1143000" y="685800"/>
            <a:ext cx="4572000" cy="3429000"/>
          </a:xfrm>
        </p:spPr>
      </p:sp>
      <p:sp>
        <p:nvSpPr>
          <p:cNvPr id="14438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vi-VN" dirty="0"/>
              <a:t>ầng con LLC chủ yếu quan tâm đến: </a:t>
            </a:r>
            <a:endParaRPr lang="vi-VN" dirty="0"/>
          </a:p>
          <a:p>
            <a:r>
              <a:rPr lang="vi-VN" dirty="0"/>
              <a:t>Ghép kênh (</a:t>
            </a:r>
            <a:r>
              <a:rPr lang="vi-VN" i="1" dirty="0"/>
              <a:t>multiplexing</a:t>
            </a:r>
            <a:r>
              <a:rPr lang="vi-VN" dirty="0"/>
              <a:t>) các giao thức được truyền qua tầng </a:t>
            </a:r>
            <a:r>
              <a:rPr lang="vi-VN" dirty="0">
                <a:hlinkClick r:id="rId3" tooltip="MAC (định hướng)"/>
              </a:rPr>
              <a:t>MAC</a:t>
            </a:r>
            <a:r>
              <a:rPr lang="vi-VN" dirty="0"/>
              <a:t> (khi truyền) và phân kênh (</a:t>
            </a:r>
            <a:r>
              <a:rPr lang="vi-VN" i="1" dirty="0"/>
              <a:t>demultiplexing</a:t>
            </a:r>
            <a:r>
              <a:rPr lang="vi-VN" dirty="0"/>
              <a:t>) chúng (khi nhận).</a:t>
            </a:r>
            <a:endParaRPr lang="vi-VN" dirty="0"/>
          </a:p>
          <a:p>
            <a:r>
              <a:rPr lang="vi-VN" dirty="0"/>
              <a:t>Theo yêu cầu, cung cấp chức năng </a:t>
            </a:r>
            <a:r>
              <a:rPr lang="vi-VN" dirty="0">
                <a:hlinkClick r:id="rId4" tooltip="Điều khiển lưu lượng"/>
              </a:rPr>
              <a:t>điều khiển lưu lượng</a:t>
            </a:r>
            <a:r>
              <a:rPr lang="vi-VN" dirty="0"/>
              <a:t>, và phát hiện các gói tin bị bỏ (</a:t>
            </a:r>
            <a:r>
              <a:rPr lang="vi-VN" i="1" dirty="0"/>
              <a:t>drop</a:t>
            </a:r>
            <a:r>
              <a:rPr lang="vi-VN" dirty="0"/>
              <a:t>) và truyền lại nếu được yêu cầu.</a:t>
            </a:r>
            <a:endParaRPr lang="vi-VN" dirty="0"/>
          </a:p>
          <a:p>
            <a:endParaRPr lang="en-US" dirty="0"/>
          </a:p>
        </p:txBody>
      </p:sp>
      <p:sp>
        <p:nvSpPr>
          <p:cNvPr id="4" name="Slide Number Placeholder 3"/>
          <p:cNvSpPr>
            <a:spLocks noGrp="1"/>
          </p:cNvSpPr>
          <p:nvPr>
            <p:ph type="sldNum" sz="quarter" idx="10"/>
          </p:nvPr>
        </p:nvSpPr>
        <p:spPr/>
        <p:txBody>
          <a:bodyPr/>
          <a:lstStyle/>
          <a:p>
            <a:fld id="{27A527F5-5EA0-452D-A040-E61C271E7429}" type="slidenum">
              <a:rPr 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B1015569-1055-483E-9DAF-42CBBACF9328}" type="slidenum">
              <a:rPr lang="en-US" altLang="en-US">
                <a:cs typeface="Arial" panose="020B0604020202020204" pitchFamily="34" charset="0"/>
              </a:rPr>
            </a:fld>
            <a:endParaRPr lang="en-US" altLang="en-US">
              <a:cs typeface="Arial" panose="020B0604020202020204" pitchFamily="34" charset="0"/>
            </a:endParaRPr>
          </a:p>
        </p:txBody>
      </p:sp>
      <p:sp>
        <p:nvSpPr>
          <p:cNvPr id="120835" name="Rectangle 2"/>
          <p:cNvSpPr>
            <a:spLocks noGrp="1" noRot="1" noChangeAspect="1" noChangeArrowheads="1" noTextEdit="1"/>
          </p:cNvSpPr>
          <p:nvPr>
            <p:ph type="sldImg"/>
          </p:nvPr>
        </p:nvSpPr>
        <p:spPr>
          <a:xfrm>
            <a:off x="1143000" y="685800"/>
            <a:ext cx="4572000" cy="3429000"/>
          </a:xfrm>
        </p:spPr>
      </p:sp>
      <p:sp>
        <p:nvSpPr>
          <p:cNvPr id="9830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9475F13F-EC83-4A9A-A93D-771FE36EFADB}" type="slidenum">
              <a:rPr lang="en-US" altLang="en-US">
                <a:cs typeface="Arial" panose="020B0604020202020204" pitchFamily="34" charset="0"/>
              </a:rPr>
            </a:fld>
            <a:endParaRPr lang="en-US" altLang="en-US">
              <a:cs typeface="Arial" panose="020B0604020202020204" pitchFamily="34" charset="0"/>
            </a:endParaRPr>
          </a:p>
        </p:txBody>
      </p:sp>
      <p:sp>
        <p:nvSpPr>
          <p:cNvPr id="122883" name="Rectangle 2"/>
          <p:cNvSpPr>
            <a:spLocks noGrp="1" noRot="1" noChangeAspect="1" noChangeArrowheads="1" noTextEdit="1"/>
          </p:cNvSpPr>
          <p:nvPr>
            <p:ph type="sldImg"/>
          </p:nvPr>
        </p:nvSpPr>
        <p:spPr>
          <a:xfrm>
            <a:off x="1143000" y="685800"/>
            <a:ext cx="4572000" cy="3429000"/>
          </a:xfrm>
        </p:spPr>
      </p:sp>
      <p:sp>
        <p:nvSpPr>
          <p:cNvPr id="146436"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E262A94E-6DC9-4EFF-9712-B4CEE7789785}" type="slidenum">
              <a:rPr lang="en-US" altLang="en-US">
                <a:cs typeface="Arial" panose="020B0604020202020204" pitchFamily="34" charset="0"/>
              </a:rPr>
            </a:fld>
            <a:endParaRPr lang="en-US" altLang="en-US">
              <a:cs typeface="Arial" panose="020B0604020202020204" pitchFamily="34" charset="0"/>
            </a:endParaRPr>
          </a:p>
        </p:txBody>
      </p:sp>
      <p:sp>
        <p:nvSpPr>
          <p:cNvPr id="124931" name="Rectangle 2"/>
          <p:cNvSpPr>
            <a:spLocks noGrp="1" noRot="1" noChangeAspect="1" noChangeArrowheads="1" noTextEdit="1"/>
          </p:cNvSpPr>
          <p:nvPr>
            <p:ph type="sldImg"/>
          </p:nvPr>
        </p:nvSpPr>
        <p:spPr>
          <a:xfrm>
            <a:off x="1143000" y="685800"/>
            <a:ext cx="4572000" cy="3429000"/>
          </a:xfrm>
        </p:spPr>
      </p:sp>
      <p:sp>
        <p:nvSpPr>
          <p:cNvPr id="14746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5554E94E-D898-45C5-8F47-182D35AB5598}" type="slidenum">
              <a:rPr lang="en-US" altLang="en-US">
                <a:cs typeface="Arial" panose="020B0604020202020204" pitchFamily="34" charset="0"/>
              </a:rPr>
            </a:fld>
            <a:endParaRPr lang="en-US" altLang="en-US">
              <a:cs typeface="Arial" panose="020B0604020202020204" pitchFamily="34" charset="0"/>
            </a:endParaRPr>
          </a:p>
        </p:txBody>
      </p:sp>
      <p:sp>
        <p:nvSpPr>
          <p:cNvPr id="126979" name="Rectangle 2"/>
          <p:cNvSpPr>
            <a:spLocks noGrp="1" noRot="1" noChangeAspect="1" noChangeArrowheads="1" noTextEdit="1"/>
          </p:cNvSpPr>
          <p:nvPr>
            <p:ph type="sldImg"/>
          </p:nvPr>
        </p:nvSpPr>
        <p:spPr>
          <a:xfrm>
            <a:off x="1143000" y="685800"/>
            <a:ext cx="4572000" cy="3429000"/>
          </a:xfrm>
        </p:spPr>
      </p:sp>
      <p:sp>
        <p:nvSpPr>
          <p:cNvPr id="148484"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4FC74E3-1E90-457F-95CF-13BBDEEEB68D}" type="slidenum">
              <a:rPr lang="en-US" altLang="en-US">
                <a:cs typeface="Arial" panose="020B0604020202020204" pitchFamily="34" charset="0"/>
              </a:rPr>
            </a:fld>
            <a:endParaRPr lang="en-US" altLang="en-US">
              <a:cs typeface="Arial" panose="020B0604020202020204" pitchFamily="34" charset="0"/>
            </a:endParaRPr>
          </a:p>
        </p:txBody>
      </p:sp>
      <p:sp>
        <p:nvSpPr>
          <p:cNvPr id="129027" name="Rectangle 2"/>
          <p:cNvSpPr>
            <a:spLocks noGrp="1" noRot="1" noChangeAspect="1" noChangeArrowheads="1" noTextEdit="1"/>
          </p:cNvSpPr>
          <p:nvPr>
            <p:ph type="sldImg"/>
          </p:nvPr>
        </p:nvSpPr>
        <p:spPr>
          <a:xfrm>
            <a:off x="1143000" y="685800"/>
            <a:ext cx="4572000" cy="3429000"/>
          </a:xfrm>
        </p:spPr>
      </p:sp>
      <p:sp>
        <p:nvSpPr>
          <p:cNvPr id="14950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076C6DAE-00B4-4E58-ACE9-1B46DC535402}" type="slidenum">
              <a:rPr lang="en-US" altLang="en-US">
                <a:cs typeface="Arial" panose="020B0604020202020204" pitchFamily="34" charset="0"/>
              </a:rPr>
            </a:fld>
            <a:endParaRPr lang="en-US" altLang="en-US">
              <a:cs typeface="Arial" panose="020B0604020202020204" pitchFamily="34" charset="0"/>
            </a:endParaRPr>
          </a:p>
        </p:txBody>
      </p:sp>
      <p:sp>
        <p:nvSpPr>
          <p:cNvPr id="131075" name="Rectangle 2"/>
          <p:cNvSpPr>
            <a:spLocks noGrp="1" noRot="1" noChangeAspect="1" noChangeArrowheads="1" noTextEdit="1"/>
          </p:cNvSpPr>
          <p:nvPr>
            <p:ph type="sldImg"/>
          </p:nvPr>
        </p:nvSpPr>
        <p:spPr>
          <a:xfrm>
            <a:off x="1143000" y="685800"/>
            <a:ext cx="4572000" cy="3429000"/>
          </a:xfrm>
        </p:spPr>
      </p:sp>
      <p:sp>
        <p:nvSpPr>
          <p:cNvPr id="150532"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3580695B-8C33-4702-B494-DF10D8839E29}" type="slidenum">
              <a:rPr lang="en-US" altLang="en-US">
                <a:cs typeface="Arial" panose="020B0604020202020204" pitchFamily="34" charset="0"/>
              </a:rPr>
            </a:fld>
            <a:endParaRPr lang="en-US" altLang="en-US">
              <a:cs typeface="Arial" panose="020B0604020202020204" pitchFamily="34" charset="0"/>
            </a:endParaRPr>
          </a:p>
        </p:txBody>
      </p:sp>
      <p:sp>
        <p:nvSpPr>
          <p:cNvPr id="133123" name="Rectangle 2"/>
          <p:cNvSpPr>
            <a:spLocks noGrp="1" noRot="1" noChangeAspect="1" noChangeArrowheads="1" noTextEdit="1"/>
          </p:cNvSpPr>
          <p:nvPr>
            <p:ph type="sldImg"/>
          </p:nvPr>
        </p:nvSpPr>
        <p:spPr>
          <a:xfrm>
            <a:off x="1143000" y="685800"/>
            <a:ext cx="4572000" cy="3429000"/>
          </a:xfrm>
        </p:spPr>
      </p:sp>
      <p:sp>
        <p:nvSpPr>
          <p:cNvPr id="153604"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C17116F6-2488-4EA0-BB19-8B9A9B32F214}" type="slidenum">
              <a:rPr lang="en-US" altLang="en-US">
                <a:cs typeface="Arial" panose="020B0604020202020204" pitchFamily="34" charset="0"/>
              </a:rPr>
            </a:fld>
            <a:endParaRPr lang="en-US" altLang="en-US">
              <a:cs typeface="Arial" panose="020B0604020202020204" pitchFamily="34" charset="0"/>
            </a:endParaRPr>
          </a:p>
        </p:txBody>
      </p:sp>
      <p:sp>
        <p:nvSpPr>
          <p:cNvPr id="135171" name="Rectangle 2"/>
          <p:cNvSpPr>
            <a:spLocks noGrp="1" noRot="1" noChangeAspect="1" noChangeArrowheads="1" noTextEdit="1"/>
          </p:cNvSpPr>
          <p:nvPr>
            <p:ph type="sldImg"/>
          </p:nvPr>
        </p:nvSpPr>
        <p:spPr>
          <a:xfrm>
            <a:off x="992188" y="768350"/>
            <a:ext cx="5114925" cy="3836988"/>
          </a:xfrm>
        </p:spPr>
      </p:sp>
      <p:sp>
        <p:nvSpPr>
          <p:cNvPr id="9830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E7B7D951-4681-4CD0-8573-96DFAC5D63EF}" type="slidenum">
              <a:rPr lang="en-US" altLang="en-US">
                <a:cs typeface="Arial" panose="020B0604020202020204" pitchFamily="34" charset="0"/>
              </a:rPr>
            </a:fld>
            <a:endParaRPr lang="en-US" altLang="en-US">
              <a:cs typeface="Arial" panose="020B0604020202020204" pitchFamily="34" charset="0"/>
            </a:endParaRPr>
          </a:p>
        </p:txBody>
      </p:sp>
      <p:sp>
        <p:nvSpPr>
          <p:cNvPr id="137219" name="Rectangle 2"/>
          <p:cNvSpPr>
            <a:spLocks noGrp="1" noRot="1" noChangeAspect="1" noChangeArrowheads="1" noTextEdit="1"/>
          </p:cNvSpPr>
          <p:nvPr>
            <p:ph type="sldImg"/>
          </p:nvPr>
        </p:nvSpPr>
        <p:spPr>
          <a:xfrm>
            <a:off x="992188" y="768350"/>
            <a:ext cx="5114925" cy="3836988"/>
          </a:xfrm>
        </p:spPr>
      </p:sp>
      <p:sp>
        <p:nvSpPr>
          <p:cNvPr id="155652"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Học</a:t>
            </a:r>
            <a:r>
              <a:rPr lang="en-US" baseline="0" dirty="0"/>
              <a:t> </a:t>
            </a:r>
            <a:r>
              <a:rPr lang="en-US" dirty="0"/>
              <a:t> mac từ source mac</a:t>
            </a:r>
            <a:endParaRPr lang="en-US" dirty="0"/>
          </a:p>
          <a:p>
            <a:r>
              <a:rPr lang="en-US" dirty="0"/>
              <a:t>Quyet dinh forward or</a:t>
            </a:r>
            <a:r>
              <a:rPr lang="en-US" baseline="0" dirty="0"/>
              <a:t> filter</a:t>
            </a:r>
            <a:endParaRPr lang="en-US" baseline="0" dirty="0"/>
          </a:p>
          <a:p>
            <a:endParaRPr lang="en-US" dirty="0"/>
          </a:p>
        </p:txBody>
      </p:sp>
      <p:sp>
        <p:nvSpPr>
          <p:cNvPr id="4" name="Slide Number Placeholder 3"/>
          <p:cNvSpPr>
            <a:spLocks noGrp="1"/>
          </p:cNvSpPr>
          <p:nvPr>
            <p:ph type="sldNum" sz="quarter" idx="10"/>
          </p:nvPr>
        </p:nvSpPr>
        <p:spPr/>
        <p:txBody>
          <a:bodyPr/>
          <a:lstStyle/>
          <a:p>
            <a:fld id="{7EABEEB4-EC6E-4135-8164-85EE417534AE}"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3032E1AC-FA43-4164-8BC6-AE3B9D67177B}" type="slidenum">
              <a:rPr lang="en-US" altLang="en-US">
                <a:cs typeface="Arial" panose="020B0604020202020204" pitchFamily="34" charset="0"/>
              </a:rPr>
            </a:fld>
            <a:endParaRPr lang="en-US" altLang="en-US">
              <a:cs typeface="Arial" panose="020B0604020202020204" pitchFamily="34" charset="0"/>
            </a:endParaRPr>
          </a:p>
        </p:txBody>
      </p:sp>
      <p:sp>
        <p:nvSpPr>
          <p:cNvPr id="34819" name="Rectangle 2"/>
          <p:cNvSpPr>
            <a:spLocks noGrp="1" noRot="1" noChangeAspect="1" noChangeArrowheads="1" noTextEdit="1"/>
          </p:cNvSpPr>
          <p:nvPr>
            <p:ph type="sldImg"/>
          </p:nvPr>
        </p:nvSpPr>
        <p:spPr>
          <a:xfrm>
            <a:off x="1143000" y="685800"/>
            <a:ext cx="4572000" cy="3429000"/>
          </a:xfrm>
        </p:spPr>
      </p:sp>
      <p:sp>
        <p:nvSpPr>
          <p:cNvPr id="9830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E80A7D3-CC20-4102-A5C6-9B766895E342}" type="slidenum">
              <a:rPr lang="en-US" altLang="en-US">
                <a:cs typeface="Arial" panose="020B0604020202020204" pitchFamily="34" charset="0"/>
              </a:rPr>
            </a:fld>
            <a:endParaRPr lang="en-US" altLang="en-US">
              <a:cs typeface="Arial" panose="020B0604020202020204" pitchFamily="34" charset="0"/>
            </a:endParaRPr>
          </a:p>
        </p:txBody>
      </p:sp>
      <p:sp>
        <p:nvSpPr>
          <p:cNvPr id="139267" name="Rectangle 2"/>
          <p:cNvSpPr>
            <a:spLocks noGrp="1" noRot="1" noChangeAspect="1" noChangeArrowheads="1" noTextEdit="1"/>
          </p:cNvSpPr>
          <p:nvPr>
            <p:ph type="sldImg"/>
          </p:nvPr>
        </p:nvSpPr>
        <p:spPr>
          <a:xfrm>
            <a:off x="992188" y="768350"/>
            <a:ext cx="5114925" cy="3836988"/>
          </a:xfrm>
        </p:spPr>
      </p:sp>
      <p:sp>
        <p:nvSpPr>
          <p:cNvPr id="156676"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622FFB61-7929-4A8A-A731-8A0E3BCDF134}" type="slidenum">
              <a:rPr lang="en-US" altLang="en-US">
                <a:cs typeface="Arial" panose="020B0604020202020204" pitchFamily="34" charset="0"/>
              </a:rPr>
            </a:fld>
            <a:endParaRPr lang="en-US" altLang="en-US">
              <a:cs typeface="Arial" panose="020B0604020202020204" pitchFamily="34" charset="0"/>
            </a:endParaRPr>
          </a:p>
        </p:txBody>
      </p:sp>
      <p:sp>
        <p:nvSpPr>
          <p:cNvPr id="141315" name="Rectangle 2"/>
          <p:cNvSpPr>
            <a:spLocks noGrp="1" noRot="1" noChangeAspect="1" noChangeArrowheads="1" noTextEdit="1"/>
          </p:cNvSpPr>
          <p:nvPr>
            <p:ph type="sldImg"/>
          </p:nvPr>
        </p:nvSpPr>
        <p:spPr>
          <a:xfrm>
            <a:off x="992188" y="768350"/>
            <a:ext cx="5114925" cy="3836988"/>
          </a:xfrm>
        </p:spPr>
      </p:sp>
      <p:sp>
        <p:nvSpPr>
          <p:cNvPr id="15770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pPr defTabSz="965200"/>
            <a:fld id="{1C8B7672-22B0-409B-96C2-419D806B14EB}" type="slidenum">
              <a:rPr lang="en-US" altLang="en-US">
                <a:solidFill>
                  <a:srgbClr val="000000"/>
                </a:solidFill>
                <a:cs typeface="Arial" panose="020B0604020202020204" pitchFamily="34" charset="0"/>
              </a:rPr>
            </a:fld>
            <a:endParaRPr lang="en-US" altLang="en-US" dirty="0">
              <a:solidFill>
                <a:srgbClr val="000000"/>
              </a:solidFill>
              <a:cs typeface="Arial" panose="020B0604020202020204" pitchFamily="34" charset="0"/>
            </a:endParaRPr>
          </a:p>
        </p:txBody>
      </p:sp>
      <p:sp>
        <p:nvSpPr>
          <p:cNvPr id="149507" name="Rectangle 2"/>
          <p:cNvSpPr>
            <a:spLocks noGrp="1" noRot="1" noChangeAspect="1" noChangeArrowheads="1" noTextEdit="1"/>
          </p:cNvSpPr>
          <p:nvPr>
            <p:ph type="sldImg"/>
          </p:nvPr>
        </p:nvSpPr>
        <p:spPr>
          <a:xfrm>
            <a:off x="992188" y="768350"/>
            <a:ext cx="5114925" cy="3836988"/>
          </a:xfrm>
        </p:spPr>
      </p:sp>
      <p:sp>
        <p:nvSpPr>
          <p:cNvPr id="16282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pPr defTabSz="965200"/>
            <a:fld id="{4A242783-0569-4475-9F48-68C124E27743}" type="slidenum">
              <a:rPr lang="en-US" altLang="en-US">
                <a:solidFill>
                  <a:srgbClr val="000000"/>
                </a:solidFill>
                <a:cs typeface="Arial" panose="020B0604020202020204" pitchFamily="34" charset="0"/>
              </a:rPr>
            </a:fld>
            <a:endParaRPr lang="en-US" altLang="en-US" dirty="0">
              <a:solidFill>
                <a:srgbClr val="000000"/>
              </a:solidFill>
              <a:cs typeface="Arial" panose="020B0604020202020204" pitchFamily="34" charset="0"/>
            </a:endParaRPr>
          </a:p>
        </p:txBody>
      </p:sp>
      <p:sp>
        <p:nvSpPr>
          <p:cNvPr id="151555" name="Rectangle 2"/>
          <p:cNvSpPr>
            <a:spLocks noGrp="1" noRot="1" noChangeAspect="1" noChangeArrowheads="1" noTextEdit="1"/>
          </p:cNvSpPr>
          <p:nvPr>
            <p:ph type="sldImg"/>
          </p:nvPr>
        </p:nvSpPr>
        <p:spPr>
          <a:xfrm>
            <a:off x="992188" y="768350"/>
            <a:ext cx="5114925" cy="3836988"/>
          </a:xfrm>
        </p:spPr>
      </p:sp>
      <p:sp>
        <p:nvSpPr>
          <p:cNvPr id="163844"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pPr defTabSz="965200"/>
            <a:fld id="{A71C7CE6-DC72-482C-A308-0979D8418543}" type="slidenum">
              <a:rPr lang="en-US" altLang="en-US">
                <a:solidFill>
                  <a:srgbClr val="000000"/>
                </a:solidFill>
                <a:cs typeface="Arial" panose="020B0604020202020204" pitchFamily="34" charset="0"/>
              </a:rPr>
            </a:fld>
            <a:endParaRPr lang="en-US" altLang="en-US" dirty="0">
              <a:solidFill>
                <a:srgbClr val="000000"/>
              </a:solidFill>
              <a:cs typeface="Arial" panose="020B0604020202020204" pitchFamily="34" charset="0"/>
            </a:endParaRPr>
          </a:p>
        </p:txBody>
      </p:sp>
      <p:sp>
        <p:nvSpPr>
          <p:cNvPr id="153603" name="Rectangle 2"/>
          <p:cNvSpPr>
            <a:spLocks noGrp="1" noRot="1" noChangeAspect="1" noChangeArrowheads="1" noTextEdit="1"/>
          </p:cNvSpPr>
          <p:nvPr>
            <p:ph type="sldImg"/>
          </p:nvPr>
        </p:nvSpPr>
        <p:spPr>
          <a:xfrm>
            <a:off x="992188" y="768350"/>
            <a:ext cx="5114925" cy="3836988"/>
          </a:xfrm>
        </p:spPr>
      </p:sp>
      <p:sp>
        <p:nvSpPr>
          <p:cNvPr id="16486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pPr defTabSz="965200"/>
            <a:fld id="{3BB51E7D-69E0-407C-A3E6-1F005371608D}" type="slidenum">
              <a:rPr lang="en-US" altLang="en-US">
                <a:solidFill>
                  <a:srgbClr val="000000"/>
                </a:solidFill>
                <a:cs typeface="Arial" panose="020B0604020202020204" pitchFamily="34" charset="0"/>
              </a:rPr>
            </a:fld>
            <a:endParaRPr lang="en-US" altLang="en-US" dirty="0">
              <a:solidFill>
                <a:srgbClr val="000000"/>
              </a:solidFill>
              <a:cs typeface="Arial" panose="020B0604020202020204" pitchFamily="34" charset="0"/>
            </a:endParaRPr>
          </a:p>
        </p:txBody>
      </p:sp>
      <p:sp>
        <p:nvSpPr>
          <p:cNvPr id="155651" name="Rectangle 2"/>
          <p:cNvSpPr>
            <a:spLocks noGrp="1" noRot="1" noChangeAspect="1" noChangeArrowheads="1" noTextEdit="1"/>
          </p:cNvSpPr>
          <p:nvPr>
            <p:ph type="sldImg"/>
          </p:nvPr>
        </p:nvSpPr>
        <p:spPr>
          <a:xfrm>
            <a:off x="992188" y="768350"/>
            <a:ext cx="5114925" cy="3836988"/>
          </a:xfrm>
        </p:spPr>
      </p:sp>
      <p:sp>
        <p:nvSpPr>
          <p:cNvPr id="165892"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F330E41A-4BB4-49C6-AC88-D57CFDF77BBC}" type="slidenum">
              <a:rPr lang="en-US" altLang="en-US">
                <a:cs typeface="Arial" panose="020B0604020202020204" pitchFamily="34" charset="0"/>
              </a:rPr>
            </a:fld>
            <a:endParaRPr lang="en-US" altLang="en-US">
              <a:cs typeface="Arial" panose="020B0604020202020204" pitchFamily="34" charset="0"/>
            </a:endParaRPr>
          </a:p>
        </p:txBody>
      </p:sp>
      <p:sp>
        <p:nvSpPr>
          <p:cNvPr id="162819" name="Rectangle 2"/>
          <p:cNvSpPr>
            <a:spLocks noGrp="1" noRot="1" noChangeAspect="1" noChangeArrowheads="1" noTextEdit="1"/>
          </p:cNvSpPr>
          <p:nvPr>
            <p:ph type="sldImg"/>
          </p:nvPr>
        </p:nvSpPr>
        <p:spPr/>
      </p:sp>
      <p:sp>
        <p:nvSpPr>
          <p:cNvPr id="9830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27663873-5F4B-4DAC-A7D4-5229C2B96E58}"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64867" name="Rectangle 2"/>
          <p:cNvSpPr>
            <a:spLocks noGrp="1" noRot="1" noChangeAspect="1" noChangeArrowheads="1" noTextEdit="1"/>
          </p:cNvSpPr>
          <p:nvPr>
            <p:ph type="sldImg"/>
          </p:nvPr>
        </p:nvSpPr>
        <p:spPr/>
      </p:sp>
      <p:sp>
        <p:nvSpPr>
          <p:cNvPr id="16794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D3CA6B36-EF3D-4F3A-A001-165924937B0F}"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66915" name="Rectangle 2"/>
          <p:cNvSpPr>
            <a:spLocks noGrp="1" noRot="1" noChangeAspect="1" noChangeArrowheads="1" noTextEdit="1"/>
          </p:cNvSpPr>
          <p:nvPr>
            <p:ph type="sldImg"/>
          </p:nvPr>
        </p:nvSpPr>
        <p:spPr/>
      </p:sp>
      <p:sp>
        <p:nvSpPr>
          <p:cNvPr id="168964"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9DAA8543-302C-4871-957E-092F72FBD5FB}"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68963" name="Rectangle 2"/>
          <p:cNvSpPr>
            <a:spLocks noGrp="1" noRot="1" noChangeAspect="1" noChangeArrowheads="1" noTextEdit="1"/>
          </p:cNvSpPr>
          <p:nvPr>
            <p:ph type="sldImg"/>
          </p:nvPr>
        </p:nvSpPr>
        <p:spPr/>
      </p:sp>
      <p:sp>
        <p:nvSpPr>
          <p:cNvPr id="16998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ADEFD260-EB48-4950-9D6B-8088D2365A06}" type="slidenum">
              <a:rPr lang="en-US" altLang="en-US">
                <a:cs typeface="Arial" panose="020B0604020202020204" pitchFamily="34" charset="0"/>
              </a:rPr>
            </a:fld>
            <a:endParaRPr lang="en-US" altLang="en-US">
              <a:cs typeface="Arial" panose="020B0604020202020204" pitchFamily="34" charset="0"/>
            </a:endParaRPr>
          </a:p>
        </p:txBody>
      </p:sp>
      <p:sp>
        <p:nvSpPr>
          <p:cNvPr id="36867" name="Rectangle 2"/>
          <p:cNvSpPr>
            <a:spLocks noGrp="1" noRot="1" noChangeAspect="1" noChangeArrowheads="1" noTextEdit="1"/>
          </p:cNvSpPr>
          <p:nvPr>
            <p:ph type="sldImg"/>
          </p:nvPr>
        </p:nvSpPr>
        <p:spPr>
          <a:xfrm>
            <a:off x="1143000" y="685800"/>
            <a:ext cx="4572000" cy="3429000"/>
          </a:xfrm>
        </p:spPr>
      </p:sp>
      <p:sp>
        <p:nvSpPr>
          <p:cNvPr id="10650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AD199569-9741-4F90-9369-A9E4A3F9255A}"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B4F6B6BB-3FCF-40E8-A973-FA61559F9E84}"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73059"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30E8C0C1-EC6E-4F29-8D6B-E1CA0AF7A7FF}"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75107" name="Rectangle 2"/>
          <p:cNvSpPr>
            <a:spLocks noGrp="1" noRot="1" noChangeAspect="1" noChangeArrowheads="1" noTextEdit="1"/>
          </p:cNvSpPr>
          <p:nvPr>
            <p:ph type="sldImg"/>
          </p:nvPr>
        </p:nvSpPr>
        <p:spPr/>
      </p:sp>
      <p:sp>
        <p:nvSpPr>
          <p:cNvPr id="17306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5A62DCEE-C473-42D2-99C4-4CBC532EC3CC}" type="slidenum">
              <a:rPr lang="en-US" altLang="en-US">
                <a:cs typeface="Arial" panose="020B0604020202020204" pitchFamily="34" charset="0"/>
              </a:rPr>
            </a:fld>
            <a:endParaRPr lang="en-US" altLang="en-US">
              <a:cs typeface="Arial" panose="020B0604020202020204" pitchFamily="34" charset="0"/>
            </a:endParaRPr>
          </a:p>
        </p:txBody>
      </p:sp>
      <p:sp>
        <p:nvSpPr>
          <p:cNvPr id="177155" name="Rectangle 2"/>
          <p:cNvSpPr>
            <a:spLocks noGrp="1" noRot="1" noChangeAspect="1" noChangeArrowheads="1" noTextEdit="1"/>
          </p:cNvSpPr>
          <p:nvPr>
            <p:ph type="sldImg"/>
          </p:nvPr>
        </p:nvSpPr>
        <p:spPr/>
      </p:sp>
      <p:sp>
        <p:nvSpPr>
          <p:cNvPr id="9830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pPr defTabSz="965200"/>
            <a:fld id="{899A7BF3-3E52-4261-B9F5-1EEE63AD7AA4}"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79203" name="Rectangle 2"/>
          <p:cNvSpPr>
            <a:spLocks noGrp="1" noRot="1" noChangeAspect="1" noChangeArrowheads="1" noTextEdit="1"/>
          </p:cNvSpPr>
          <p:nvPr>
            <p:ph type="sldImg"/>
          </p:nvPr>
        </p:nvSpPr>
        <p:spPr/>
      </p:sp>
      <p:sp>
        <p:nvSpPr>
          <p:cNvPr id="162820"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6C919187-DC85-430C-BCAA-868F032E157D}" type="slidenum">
              <a:rPr lang="en-US" altLang="en-US">
                <a:cs typeface="Arial" panose="020B0604020202020204" pitchFamily="34" charset="0"/>
              </a:rPr>
            </a:fld>
            <a:endParaRPr lang="en-US" altLang="en-US">
              <a:cs typeface="Arial" panose="020B0604020202020204" pitchFamily="34" charset="0"/>
            </a:endParaRPr>
          </a:p>
        </p:txBody>
      </p:sp>
      <p:sp>
        <p:nvSpPr>
          <p:cNvPr id="185347" name="Rectangle 2"/>
          <p:cNvSpPr>
            <a:spLocks noGrp="1" noRot="1" noChangeAspect="1" noChangeArrowheads="1" noTextEdit="1"/>
          </p:cNvSpPr>
          <p:nvPr>
            <p:ph type="sldImg"/>
          </p:nvPr>
        </p:nvSpPr>
        <p:spPr/>
      </p:sp>
      <p:sp>
        <p:nvSpPr>
          <p:cNvPr id="9830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1.The operating system on Bob’s laptop creates a </a:t>
            </a:r>
            <a:r>
              <a:rPr lang="en-US" dirty="0" err="1"/>
              <a:t>DHCPrequest</a:t>
            </a:r>
            <a:r>
              <a:rPr lang="en-US" dirty="0"/>
              <a:t> message and puts this message within a </a:t>
            </a:r>
            <a:r>
              <a:rPr lang="en-US" dirty="0" err="1"/>
              <a:t>UDPsegment</a:t>
            </a:r>
            <a:r>
              <a:rPr lang="en-US" dirty="0"/>
              <a:t> with destination port 67 (</a:t>
            </a:r>
            <a:r>
              <a:rPr lang="en-US" dirty="0" err="1"/>
              <a:t>DHCPserver</a:t>
            </a:r>
            <a:r>
              <a:rPr lang="en-US" dirty="0"/>
              <a:t>) and source port 68 (</a:t>
            </a:r>
            <a:r>
              <a:rPr lang="en-US" dirty="0" err="1"/>
              <a:t>DHCPclient</a:t>
            </a:r>
            <a:r>
              <a:rPr lang="en-US" dirty="0"/>
              <a:t>). The UDP segment is then placed within an </a:t>
            </a:r>
            <a:r>
              <a:rPr lang="en-US" dirty="0" err="1"/>
              <a:t>Ip</a:t>
            </a:r>
            <a:r>
              <a:rPr lang="en-US" dirty="0"/>
              <a:t> datagram with a broadcast </a:t>
            </a:r>
            <a:r>
              <a:rPr lang="en-US" dirty="0" err="1"/>
              <a:t>IPdestination</a:t>
            </a:r>
            <a:r>
              <a:rPr lang="en-US" dirty="0"/>
              <a:t> address (255.255.255.255)  and a source IP address of 0.0.0.0, since Bob’s laptop doesn’t yet have an IP address.</a:t>
            </a:r>
            <a:endParaRPr lang="en-US" dirty="0"/>
          </a:p>
          <a:p>
            <a:r>
              <a:rPr lang="en-US" dirty="0"/>
              <a:t>2.The IP datagram containing the DHCP request message is then placed within an Ethernet frame. The Ethernet frame has a destination MAC addresses of FF:FF:FF:FF:FF:FF so that the frame will be broadcast to all devices connected to the switch (hopefully including a </a:t>
            </a:r>
            <a:r>
              <a:rPr lang="en-US" dirty="0" err="1"/>
              <a:t>DHCPserver</a:t>
            </a:r>
            <a:r>
              <a:rPr lang="en-US" dirty="0"/>
              <a:t>); the frame’s source MAC address is that of Bob’s laptop, 00:16:D3:23:68:8A.</a:t>
            </a:r>
            <a:endParaRPr lang="en-US" dirty="0"/>
          </a:p>
          <a:p>
            <a:r>
              <a:rPr lang="en-US" dirty="0"/>
              <a:t>3.The broadcast Ethernet frame containing the DHCP request is the first frame</a:t>
            </a:r>
            <a:endParaRPr lang="en-US" dirty="0"/>
          </a:p>
          <a:p>
            <a:r>
              <a:rPr lang="en-US" dirty="0"/>
              <a:t>sent by Bob’s laptop to the Ethernet switch. The switch broadcasts the incoming frame on all outgoing ports, including the port connected to the router.</a:t>
            </a:r>
            <a:endParaRPr lang="en-US" dirty="0"/>
          </a:p>
          <a:p>
            <a:r>
              <a:rPr lang="en-US" dirty="0"/>
              <a:t>4.The router receives the broadcast Ethernet frame containing the </a:t>
            </a:r>
            <a:r>
              <a:rPr lang="en-US" dirty="0" err="1"/>
              <a:t>DHCPrequest</a:t>
            </a:r>
            <a:endParaRPr lang="en-US" dirty="0"/>
          </a:p>
          <a:p>
            <a:r>
              <a:rPr lang="en-US" dirty="0"/>
              <a:t>on its interface with MAC address 00:22:6B:45:1F:1B and the </a:t>
            </a:r>
            <a:r>
              <a:rPr lang="en-US" dirty="0" err="1"/>
              <a:t>IPdatagram</a:t>
            </a:r>
            <a:r>
              <a:rPr lang="en-US" dirty="0"/>
              <a:t> </a:t>
            </a:r>
            <a:r>
              <a:rPr lang="en-US" dirty="0" err="1"/>
              <a:t>isextracted</a:t>
            </a:r>
            <a:r>
              <a:rPr lang="en-US" dirty="0"/>
              <a:t> from the Ethernet frame. The datagram’s broadcast </a:t>
            </a:r>
            <a:r>
              <a:rPr lang="en-US" dirty="0" err="1"/>
              <a:t>IPdestinationaddress</a:t>
            </a:r>
            <a:r>
              <a:rPr lang="en-US" dirty="0"/>
              <a:t> indicates that this </a:t>
            </a:r>
            <a:r>
              <a:rPr lang="en-US" dirty="0" err="1"/>
              <a:t>IPdatagram</a:t>
            </a:r>
            <a:r>
              <a:rPr lang="en-US" dirty="0"/>
              <a:t> should be processed by upper layer proto-cols at this node, so the datagram’s payload (a </a:t>
            </a:r>
            <a:r>
              <a:rPr lang="en-US" dirty="0" err="1"/>
              <a:t>UDPsegment</a:t>
            </a:r>
            <a:r>
              <a:rPr lang="en-US" dirty="0"/>
              <a:t>) is thus </a:t>
            </a:r>
            <a:r>
              <a:rPr lang="en-US" dirty="0" err="1"/>
              <a:t>demulti</a:t>
            </a:r>
            <a:r>
              <a:rPr lang="en-US" dirty="0"/>
              <a:t>-</a:t>
            </a:r>
            <a:r>
              <a:rPr lang="en-US" dirty="0" err="1"/>
              <a:t>plexed</a:t>
            </a:r>
            <a:r>
              <a:rPr lang="en-US" dirty="0"/>
              <a:t> up to UDP, and the DHCP request message is extracted from the </a:t>
            </a:r>
            <a:r>
              <a:rPr lang="en-US" dirty="0" err="1"/>
              <a:t>UDPsegment</a:t>
            </a:r>
            <a:r>
              <a:rPr lang="en-US" dirty="0"/>
              <a:t>. The DHCP server now has the DHCP request message.</a:t>
            </a:r>
            <a:endParaRPr lang="en-US" dirty="0"/>
          </a:p>
          <a:p>
            <a:r>
              <a:rPr lang="en-US" dirty="0"/>
              <a:t>5.Let’s suppose that the DHCP server running within the router can allocate IP  addresses in the CIDR block 68.85.2.0/24. </a:t>
            </a:r>
            <a:endParaRPr lang="en-US" dirty="0"/>
          </a:p>
          <a:p>
            <a:r>
              <a:rPr lang="en-US" dirty="0"/>
              <a:t>In this example, </a:t>
            </a:r>
            <a:r>
              <a:rPr lang="en-US" dirty="0" err="1"/>
              <a:t>allI</a:t>
            </a:r>
            <a:r>
              <a:rPr lang="en-US" dirty="0"/>
              <a:t> </a:t>
            </a:r>
            <a:r>
              <a:rPr lang="en-US" dirty="0" err="1"/>
              <a:t>Paddresses</a:t>
            </a:r>
            <a:r>
              <a:rPr lang="en-US" dirty="0"/>
              <a:t> used within the school are thus within Comcast’s address block. </a:t>
            </a:r>
            <a:endParaRPr lang="en-US" dirty="0"/>
          </a:p>
          <a:p>
            <a:r>
              <a:rPr lang="en-US" dirty="0"/>
              <a:t>Let’s suppose the </a:t>
            </a:r>
            <a:r>
              <a:rPr lang="en-US" dirty="0" err="1"/>
              <a:t>DHCPserver</a:t>
            </a:r>
            <a:r>
              <a:rPr lang="en-US" dirty="0"/>
              <a:t> allocates address 68.85.2.101 to Bob’s </a:t>
            </a:r>
            <a:r>
              <a:rPr lang="en-US" dirty="0" err="1"/>
              <a:t>laptop.The</a:t>
            </a:r>
            <a:r>
              <a:rPr lang="en-US" dirty="0"/>
              <a:t> </a:t>
            </a:r>
            <a:r>
              <a:rPr lang="en-US" dirty="0" err="1"/>
              <a:t>DHCPserver</a:t>
            </a:r>
            <a:r>
              <a:rPr lang="en-US" dirty="0"/>
              <a:t> creates </a:t>
            </a:r>
            <a:r>
              <a:rPr lang="en-US" dirty="0" err="1"/>
              <a:t>aDHCPACK</a:t>
            </a:r>
            <a:r>
              <a:rPr lang="en-US" dirty="0"/>
              <a:t> message(Section 4.4.2) </a:t>
            </a:r>
            <a:r>
              <a:rPr lang="en-US" dirty="0" err="1"/>
              <a:t>containingthis</a:t>
            </a:r>
            <a:r>
              <a:rPr lang="en-US" dirty="0"/>
              <a:t> </a:t>
            </a:r>
            <a:r>
              <a:rPr lang="en-US" dirty="0" err="1"/>
              <a:t>IPaddress</a:t>
            </a:r>
            <a:r>
              <a:rPr lang="en-US" dirty="0"/>
              <a:t>, as well as the </a:t>
            </a:r>
            <a:r>
              <a:rPr lang="en-US" dirty="0" err="1"/>
              <a:t>IPaddress</a:t>
            </a:r>
            <a:r>
              <a:rPr lang="en-US" dirty="0"/>
              <a:t> of the DNS server (68.87.71.226), </a:t>
            </a:r>
            <a:r>
              <a:rPr lang="en-US" dirty="0" err="1"/>
              <a:t>theIPaddress</a:t>
            </a:r>
            <a:r>
              <a:rPr lang="en-US" dirty="0"/>
              <a:t> for the default gateway router (68.85.2.1), and the subnet block</a:t>
            </a:r>
            <a:endParaRPr lang="en-US" dirty="0"/>
          </a:p>
          <a:p>
            <a:r>
              <a:rPr lang="en-US" dirty="0"/>
              <a:t>(68.85.2.0/24) (equivalently, the “network mask”). The </a:t>
            </a:r>
            <a:r>
              <a:rPr lang="en-US" dirty="0" err="1"/>
              <a:t>DHCPmessage</a:t>
            </a:r>
            <a:r>
              <a:rPr lang="en-US" dirty="0"/>
              <a:t> is </a:t>
            </a:r>
            <a:r>
              <a:rPr lang="en-US" dirty="0" err="1"/>
              <a:t>putinside</a:t>
            </a:r>
            <a:r>
              <a:rPr lang="en-US" dirty="0"/>
              <a:t> a </a:t>
            </a:r>
            <a:r>
              <a:rPr lang="en-US" dirty="0" err="1"/>
              <a:t>UDPsegment</a:t>
            </a:r>
            <a:r>
              <a:rPr lang="en-US" dirty="0"/>
              <a:t>, which is put inside an </a:t>
            </a:r>
            <a:r>
              <a:rPr lang="en-US" dirty="0" err="1"/>
              <a:t>IPdatagram</a:t>
            </a:r>
            <a:r>
              <a:rPr lang="en-US" dirty="0"/>
              <a:t>, which is put </a:t>
            </a:r>
            <a:r>
              <a:rPr lang="en-US" dirty="0" err="1"/>
              <a:t>insidean</a:t>
            </a:r>
            <a:r>
              <a:rPr lang="en-US" dirty="0"/>
              <a:t> Ethernet frame. The Ethernet frame has a source MAC address of the</a:t>
            </a:r>
            <a:endParaRPr lang="en-US" dirty="0"/>
          </a:p>
          <a:p>
            <a:r>
              <a:rPr lang="en-US" dirty="0"/>
              <a:t>router’s interface to the home network (00:22:6B:45:1F:1B) and a </a:t>
            </a:r>
            <a:r>
              <a:rPr lang="en-US" dirty="0" err="1"/>
              <a:t>destinationMAC</a:t>
            </a:r>
            <a:r>
              <a:rPr lang="en-US" dirty="0"/>
              <a:t> address of Bob’s laptop (00:16:D3:23:68:8A).</a:t>
            </a:r>
            <a:endParaRPr lang="en-US" dirty="0"/>
          </a:p>
          <a:p>
            <a:r>
              <a:rPr lang="en-US" dirty="0"/>
              <a:t>6.The Ethernet frame containing the DHCP ACK is sent (</a:t>
            </a:r>
            <a:r>
              <a:rPr lang="en-US" dirty="0" err="1"/>
              <a:t>unicast</a:t>
            </a:r>
            <a:r>
              <a:rPr lang="en-US" dirty="0"/>
              <a:t>) by the router</a:t>
            </a:r>
            <a:endParaRPr lang="en-US" dirty="0"/>
          </a:p>
          <a:p>
            <a:r>
              <a:rPr lang="en-US" dirty="0"/>
              <a:t>to the switch. Because the switch is self-learning and previously received an Ethernet frame (containing the DHCP request) from Bob’s laptop, the switch knows to forward a frame addressed to 00:16:D3:23:68:8A only to the output port leading to Bob’s laptop.</a:t>
            </a:r>
            <a:endParaRPr lang="en-US" dirty="0"/>
          </a:p>
          <a:p>
            <a:r>
              <a:rPr lang="en-US" dirty="0"/>
              <a:t>7.Bob’s laptop receives the Ethernet frame containing the DHCPACK, extracts the IP datagram from the Ethernet frame, extracts the UDP segment from the IP datagram, and extracts the DHCP ACK message from the UDP </a:t>
            </a:r>
            <a:r>
              <a:rPr lang="en-US" dirty="0" err="1"/>
              <a:t>segment.Bob’s</a:t>
            </a:r>
            <a:r>
              <a:rPr lang="en-US" dirty="0"/>
              <a:t> DHCP client then records its IP address and the IP address of its DNS server. It also installs the address of the default gateway into </a:t>
            </a:r>
            <a:r>
              <a:rPr lang="en-US" dirty="0" err="1"/>
              <a:t>itsIPforwardingtable</a:t>
            </a:r>
            <a:r>
              <a:rPr lang="en-US" dirty="0"/>
              <a:t>(Section 4.1). Bob’s laptop will send all </a:t>
            </a:r>
            <a:r>
              <a:rPr lang="en-US" dirty="0" err="1"/>
              <a:t>datagrams</a:t>
            </a:r>
            <a:r>
              <a:rPr lang="en-US" dirty="0"/>
              <a:t> with </a:t>
            </a:r>
            <a:r>
              <a:rPr lang="en-US" dirty="0" err="1"/>
              <a:t>destinationaddress</a:t>
            </a:r>
            <a:r>
              <a:rPr lang="en-US" dirty="0"/>
              <a:t> outside of its subnet 68.85.2.0/24 to the default gateway. At this </a:t>
            </a:r>
            <a:r>
              <a:rPr lang="en-US" dirty="0" err="1"/>
              <a:t>point,Bob’s</a:t>
            </a:r>
            <a:r>
              <a:rPr lang="en-US" dirty="0"/>
              <a:t> laptop has initialized its networking components and is ready to begin processing the Web page fetch. (Note that only the last two </a:t>
            </a:r>
            <a:r>
              <a:rPr lang="en-US" dirty="0" err="1"/>
              <a:t>DHCPsteps</a:t>
            </a:r>
            <a:r>
              <a:rPr lang="en-US" dirty="0"/>
              <a:t> of the four presented in Chapter 4 are actually necessary.)</a:t>
            </a:r>
            <a:endParaRPr lang="en-US" dirty="0"/>
          </a:p>
          <a:p>
            <a:endParaRPr lang="en-US" dirty="0"/>
          </a:p>
        </p:txBody>
      </p:sp>
      <p:sp>
        <p:nvSpPr>
          <p:cNvPr id="4" name="Slide Number Placeholder 3"/>
          <p:cNvSpPr>
            <a:spLocks noGrp="1"/>
          </p:cNvSpPr>
          <p:nvPr>
            <p:ph type="sldNum" sz="quarter" idx="10"/>
          </p:nvPr>
        </p:nvSpPr>
        <p:spPr/>
        <p:txBody>
          <a:bodyPr/>
          <a:lstStyle/>
          <a:p>
            <a:fld id="{6FF8D114-EA46-4B55-824A-8C6787E0230F}" type="slidenum">
              <a:rPr lang="en-US" altLang="en-US" smtClean="0"/>
            </a:fld>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29FA67D8-72A2-43BD-82AD-3F69112BEE69}"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95587" name="Rectangle 2"/>
          <p:cNvSpPr>
            <a:spLocks noGrp="1" noRot="1" noChangeAspect="1" noChangeArrowheads="1" noTextEdit="1"/>
          </p:cNvSpPr>
          <p:nvPr>
            <p:ph type="sldImg"/>
          </p:nvPr>
        </p:nvSpPr>
        <p:spPr/>
      </p:sp>
      <p:sp>
        <p:nvSpPr>
          <p:cNvPr id="175108"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7B8EDCC0-BA76-4938-B813-B237A7BBB313}"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97635" name="Rectangle 2"/>
          <p:cNvSpPr>
            <a:spLocks noGrp="1" noRot="1" noChangeAspect="1" noChangeArrowheads="1" noTextEdit="1"/>
          </p:cNvSpPr>
          <p:nvPr>
            <p:ph type="sldImg"/>
          </p:nvPr>
        </p:nvSpPr>
        <p:spPr/>
      </p:sp>
      <p:sp>
        <p:nvSpPr>
          <p:cNvPr id="176132"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F2E0C890-E9F8-4082-8C27-7649D760E686}" type="slidenum">
              <a:rPr lang="en-US" altLang="en-US">
                <a:cs typeface="Arial" panose="020B0604020202020204" pitchFamily="34" charset="0"/>
              </a:rPr>
            </a:fld>
            <a:endParaRPr lang="en-US" altLang="en-US">
              <a:cs typeface="Arial" panose="020B0604020202020204" pitchFamily="34" charset="0"/>
            </a:endParaRPr>
          </a:p>
        </p:txBody>
      </p:sp>
      <p:sp>
        <p:nvSpPr>
          <p:cNvPr id="43011" name="Rectangle 2"/>
          <p:cNvSpPr>
            <a:spLocks noGrp="1" noRot="1" noChangeAspect="1" noChangeArrowheads="1" noTextEdit="1"/>
          </p:cNvSpPr>
          <p:nvPr>
            <p:ph type="sldImg"/>
          </p:nvPr>
        </p:nvSpPr>
        <p:spPr>
          <a:xfrm>
            <a:off x="1143000" y="685800"/>
            <a:ext cx="4572000" cy="3429000"/>
          </a:xfrm>
        </p:spPr>
      </p:sp>
      <p:sp>
        <p:nvSpPr>
          <p:cNvPr id="109572"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F2E0C890-E9F8-4082-8C27-7649D760E686}" type="slidenum">
              <a:rPr lang="en-US" altLang="en-US">
                <a:cs typeface="Arial" panose="020B0604020202020204" pitchFamily="34" charset="0"/>
              </a:rPr>
            </a:fld>
            <a:endParaRPr lang="en-US" altLang="en-US">
              <a:cs typeface="Arial" panose="020B0604020202020204" pitchFamily="34" charset="0"/>
            </a:endParaRPr>
          </a:p>
        </p:txBody>
      </p:sp>
      <p:sp>
        <p:nvSpPr>
          <p:cNvPr id="43011" name="Rectangle 2"/>
          <p:cNvSpPr>
            <a:spLocks noGrp="1" noRot="1" noChangeAspect="1" noChangeArrowheads="1" noTextEdit="1"/>
          </p:cNvSpPr>
          <p:nvPr>
            <p:ph type="sldImg"/>
          </p:nvPr>
        </p:nvSpPr>
        <p:spPr>
          <a:xfrm>
            <a:off x="1143000" y="685800"/>
            <a:ext cx="4572000" cy="3429000"/>
          </a:xfrm>
        </p:spPr>
      </p:sp>
      <p:sp>
        <p:nvSpPr>
          <p:cNvPr id="109572" name="Rectangle 3"/>
          <p:cNvSpPr>
            <a:spLocks noGrp="1" noChangeArrowheads="1"/>
          </p:cNvSpPr>
          <p:nvPr>
            <p:ph type="body" idx="1"/>
          </p:nvPr>
        </p:nvSpPr>
        <p:spPr/>
        <p:txBody>
          <a:bodyPr/>
          <a:lstStyle/>
          <a:p>
            <a:pPr>
              <a:defRPr/>
            </a:pPr>
            <a:endParaRPr lang="en-US">
              <a:latin typeface="Times New Roman" panose="02020603050405020304" pitchFamily="18" charset="0"/>
              <a:ea typeface="MS PGothic" panose="020B0600070205080204" pitchFamily="34" charset="-128"/>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5" y="2130429"/>
            <a:ext cx="7772401"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1" y="3886201"/>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3456E63D-C971-4652-9855-EE6E0303F0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0BE0B-5B4B-4978-9825-96C49FDAEA0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456E63D-C971-4652-9855-EE6E0303F0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0BE0B-5B4B-4978-9825-96C49FDAEA0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74642"/>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199" y="274642"/>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456E63D-C971-4652-9855-EE6E0303F0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0BE0B-5B4B-4978-9825-96C49FDAEA0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456E63D-C971-4652-9855-EE6E0303F0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0BE0B-5B4B-4978-9825-96C49FDAEA0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7" y="4406901"/>
            <a:ext cx="7772401"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7" y="2906713"/>
            <a:ext cx="77724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456E63D-C971-4652-9855-EE6E0303F0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0BE0B-5B4B-4978-9825-96C49FDAEA0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1"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3456E63D-C971-4652-9855-EE6E0303F0F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00BE0B-5B4B-4978-9825-96C49FDAEA0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6" y="1535113"/>
            <a:ext cx="404177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6" y="2174875"/>
            <a:ext cx="404177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3456E63D-C971-4652-9855-EE6E0303F0F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00BE0B-5B4B-4978-9825-96C49FDAEA0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3456E63D-C971-4652-9855-EE6E0303F0F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00BE0B-5B4B-4978-9825-96C49FDAEA0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6E63D-C971-4652-9855-EE6E0303F0F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00BE0B-5B4B-4978-9825-96C49FDAEA0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1"/>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6"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456E63D-C971-4652-9855-EE6E0303F0F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00BE0B-5B4B-4978-9825-96C49FDAEA0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456E63D-C971-4652-9855-EE6E0303F0F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00BE0B-5B4B-4978-9825-96C49FDAEA0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1" y="1600204"/>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56E63D-C971-4652-9855-EE6E0303F0FC}" type="datetimeFigureOut">
              <a:rPr lang="en-US" smtClean="0"/>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00BE0B-5B4B-4978-9825-96C49FDAEA0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6.jpe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jpe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5.jpe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6.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jpe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8.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9.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0.jpe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jpe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2.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6.jpe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3.jpe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85.jpeg"/></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image" Target="../media/image37.png"/></Relationships>
</file>

<file path=ppt/slides/_rels/slide114.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image" Target="../media/image37.png"/></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image" Target="../media/image37.png"/></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image" Target="../media/image37.png"/></Relationships>
</file>

<file path=ppt/slides/_rels/slide117.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image" Target="../media/image37.pn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image" Target="../media/image37.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png"/><Relationship Id="rId6" Type="http://schemas.openxmlformats.org/officeDocument/2006/relationships/hyperlink" Target="https://fb.com/tailieudientucntt" TargetMode="External"/><Relationship Id="rId5" Type="http://schemas.openxmlformats.org/officeDocument/2006/relationships/hyperlink" Target="http://cuuduongthancong.com?src=pdf" TargetMode="External"/><Relationship Id="rId4" Type="http://schemas.openxmlformats.org/officeDocument/2006/relationships/image" Target="../media/image12.jpeg"/><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image" Target="../media/image10.jpeg"/></Relationships>
</file>

<file path=ppt/slides/_rels/slide1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image" Target="../media/image39.jpeg"/></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32.jpeg"/></Relationships>
</file>

<file path=ppt/slides/_rels/slide12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hyperlink" Target="https://fb.com/tailieudientucntt" TargetMode="External"/><Relationship Id="rId7" Type="http://schemas.openxmlformats.org/officeDocument/2006/relationships/hyperlink" Target="http://cuuduongthancong.com?src=pdf" TargetMode="External"/><Relationship Id="rId6" Type="http://schemas.openxmlformats.org/officeDocument/2006/relationships/image" Target="../media/image9.jpeg"/><Relationship Id="rId5" Type="http://schemas.openxmlformats.org/officeDocument/2006/relationships/image" Target="../media/image48.jpeg"/><Relationship Id="rId4" Type="http://schemas.openxmlformats.org/officeDocument/2006/relationships/image" Target="../media/image88.jpeg"/><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39.jpeg"/></Relationships>
</file>

<file path=ppt/slides/_rels/slide12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hyperlink" Target="https://fb.com/tailieudientucntt" TargetMode="External"/><Relationship Id="rId6" Type="http://schemas.openxmlformats.org/officeDocument/2006/relationships/hyperlink" Target="http://cuuduongthancong.com?src=pdf" TargetMode="External"/><Relationship Id="rId5" Type="http://schemas.openxmlformats.org/officeDocument/2006/relationships/image" Target="../media/image9.jpeg"/><Relationship Id="rId4" Type="http://schemas.openxmlformats.org/officeDocument/2006/relationships/image" Target="../media/image90.jpeg"/><Relationship Id="rId3" Type="http://schemas.openxmlformats.org/officeDocument/2006/relationships/image" Target="../media/image89.jpeg"/><Relationship Id="rId2" Type="http://schemas.openxmlformats.org/officeDocument/2006/relationships/image" Target="../media/image6.jpeg"/><Relationship Id="rId1" Type="http://schemas.openxmlformats.org/officeDocument/2006/relationships/image" Target="../media/image39.jpeg"/></Relationships>
</file>

<file path=ppt/slides/_rels/slide1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hyperlink" Target="https://fb.com/tailieudientucntt" TargetMode="External"/><Relationship Id="rId4" Type="http://schemas.openxmlformats.org/officeDocument/2006/relationships/hyperlink" Target="http://cuuduongthancong.com?src=pdf" TargetMode="External"/><Relationship Id="rId3" Type="http://schemas.openxmlformats.org/officeDocument/2006/relationships/image" Target="../media/image9.jpeg"/><Relationship Id="rId2" Type="http://schemas.openxmlformats.org/officeDocument/2006/relationships/image" Target="../media/image91.jpeg"/><Relationship Id="rId1" Type="http://schemas.openxmlformats.org/officeDocument/2006/relationships/image" Target="../media/image39.jpeg"/></Relationships>
</file>

<file path=ppt/slides/_rels/slide12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hyperlink" Target="https://fb.com/tailieudientucntt" TargetMode="External"/><Relationship Id="rId5" Type="http://schemas.openxmlformats.org/officeDocument/2006/relationships/hyperlink" Target="http://cuuduongthancong.com?src=pdf" TargetMode="External"/><Relationship Id="rId4" Type="http://schemas.openxmlformats.org/officeDocument/2006/relationships/image" Target="../media/image9.jpeg"/><Relationship Id="rId3" Type="http://schemas.openxmlformats.org/officeDocument/2006/relationships/image" Target="../media/image6.jpeg"/><Relationship Id="rId2" Type="http://schemas.openxmlformats.org/officeDocument/2006/relationships/image" Target="../media/image92.jpeg"/><Relationship Id="rId1" Type="http://schemas.openxmlformats.org/officeDocument/2006/relationships/image" Target="../media/image39.jpeg"/></Relationships>
</file>

<file path=ppt/slides/_rels/slide12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hyperlink" Target="https://fb.com/tailieudientucntt" TargetMode="External"/><Relationship Id="rId4" Type="http://schemas.openxmlformats.org/officeDocument/2006/relationships/hyperlink" Target="http://cuuduongthancong.com?src=pdf" TargetMode="External"/><Relationship Id="rId3" Type="http://schemas.openxmlformats.org/officeDocument/2006/relationships/image" Target="../media/image9.jpeg"/><Relationship Id="rId2" Type="http://schemas.openxmlformats.org/officeDocument/2006/relationships/image" Target="../media/image93.jpeg"/><Relationship Id="rId1" Type="http://schemas.openxmlformats.org/officeDocument/2006/relationships/image" Target="../media/image39.jpeg"/></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128.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image" Target="../media/image96.png"/><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hyperlink" Target="http://thietbivienthongbachkhoa.com/Default.asp?mod=ProductCategory&amp;action=list&amp;CatID=232&amp;temp=Vertuvn_vn&amp;Object=8&amp;ItemID=232&amp;Language=vn" TargetMode="External"/><Relationship Id="rId1" Type="http://schemas.openxmlformats.org/officeDocument/2006/relationships/hyperlink" Target="http://thietbivienthongbachkhoa.com/Default.asp?mod=ProductType&amp;action=list&amp;TypeID=277&amp;temp=Vertuvn_vn&amp;Object=8&amp;ItemID=277&amp;Language=vn" TargetMode="External"/></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97.jpeg"/><Relationship Id="rId1" Type="http://schemas.openxmlformats.org/officeDocument/2006/relationships/image" Target="../media/image2.png"/></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98.jpe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9.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0.jpe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1.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hyperlink" Target="http://thietbivienthongbachkhoa.com/Default.asp?mod=ProductCategory&amp;action=list&amp;CatID=205&amp;temp=Vertuvn_vn&amp;Object=8&amp;ItemID=205&amp;Language=vn" TargetMode="Externa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3.jpe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4.jpe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105.jpe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6.jpe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7.jpe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7.jpe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8.jpe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9.jpeg"/></Relationships>
</file>

<file path=ppt/slides/_rels/slide148.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96.png"/><Relationship Id="rId2" Type="http://schemas.openxmlformats.org/officeDocument/2006/relationships/image" Target="../media/image37.png"/><Relationship Id="rId1" Type="http://schemas.openxmlformats.org/officeDocument/2006/relationships/image" Target="../media/image34.png"/></Relationships>
</file>

<file path=ppt/slides/_rels/slide149.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96.png"/><Relationship Id="rId2" Type="http://schemas.openxmlformats.org/officeDocument/2006/relationships/image" Target="../media/image37.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50.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96.png"/><Relationship Id="rId1" Type="http://schemas.openxmlformats.org/officeDocument/2006/relationships/image" Target="../media/image110.png"/></Relationships>
</file>

<file path=ppt/slides/_rels/slide151.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96.png"/><Relationship Id="rId1" Type="http://schemas.openxmlformats.org/officeDocument/2006/relationships/image" Target="../media/image110.png"/></Relationships>
</file>

<file path=ppt/slides/_rels/slide152.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6.xml"/><Relationship Id="rId3" Type="http://schemas.openxmlformats.org/officeDocument/2006/relationships/image" Target="../media/image2.png"/><Relationship Id="rId2" Type="http://schemas.openxmlformats.org/officeDocument/2006/relationships/image" Target="../media/image96.png"/><Relationship Id="rId1" Type="http://schemas.openxmlformats.org/officeDocument/2006/relationships/image" Target="../media/image110.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96.png"/><Relationship Id="rId1" Type="http://schemas.openxmlformats.org/officeDocument/2006/relationships/image" Target="../media/image37.png"/></Relationships>
</file>

<file path=ppt/slides/_rels/slide1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96.png"/><Relationship Id="rId2" Type="http://schemas.openxmlformats.org/officeDocument/2006/relationships/image" Target="../media/image112.png"/><Relationship Id="rId1" Type="http://schemas.openxmlformats.org/officeDocument/2006/relationships/image" Target="../media/image111.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3.jpe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7.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3.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8.jpe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0.jpeg"/><Relationship Id="rId1" Type="http://schemas.openxmlformats.org/officeDocument/2006/relationships/image" Target="../media/image119.jpe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1.jpeg"/><Relationship Id="rId1" Type="http://schemas.openxmlformats.org/officeDocument/2006/relationships/image" Target="../media/image119.jpeg"/></Relationships>
</file>

<file path=ppt/slides/_rels/slide16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image" Target="../media/image119.jpe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4.jpe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5.jpeg"/><Relationship Id="rId1" Type="http://schemas.openxmlformats.org/officeDocument/2006/relationships/image" Target="../media/image119.jpe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6.jpeg"/><Relationship Id="rId1" Type="http://schemas.openxmlformats.org/officeDocument/2006/relationships/image" Target="../media/image119.jpe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7.jpeg"/><Relationship Id="rId1" Type="http://schemas.openxmlformats.org/officeDocument/2006/relationships/image" Target="../media/image119.jpe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8.png"/><Relationship Id="rId1" Type="http://schemas.openxmlformats.org/officeDocument/2006/relationships/image" Target="../media/image37.png"/></Relationships>
</file>

<file path=ppt/slides/_rels/slide1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29.pn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xml"/><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7.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0.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82.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2.xml"/><Relationship Id="rId2" Type="http://schemas.openxmlformats.org/officeDocument/2006/relationships/image" Target="../media/image131.png"/><Relationship Id="rId1" Type="http://schemas.openxmlformats.org/officeDocument/2006/relationships/image" Target="../media/image2.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2.jpeg"/></Relationships>
</file>

<file path=ppt/slides/_rels/slide18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40.jpeg"/><Relationship Id="rId7" Type="http://schemas.openxmlformats.org/officeDocument/2006/relationships/image" Target="../media/image139.jpeg"/><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image" Target="../media/image133.jpe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1.jpe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2.jpe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4.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5.jpe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6.jpe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6.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51.png"/></Relationships>
</file>

<file path=ppt/slides/_rels/slide201.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96.png"/><Relationship Id="rId2" Type="http://schemas.openxmlformats.org/officeDocument/2006/relationships/image" Target="../media/image150.png"/><Relationship Id="rId1" Type="http://schemas.openxmlformats.org/officeDocument/2006/relationships/image" Target="../media/image149.png"/></Relationships>
</file>

<file path=ppt/slides/_rels/slide20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96.png"/><Relationship Id="rId2" Type="http://schemas.openxmlformats.org/officeDocument/2006/relationships/image" Target="../media/image150.png"/><Relationship Id="rId1" Type="http://schemas.openxmlformats.org/officeDocument/2006/relationships/image" Target="../media/image149.png"/></Relationships>
</file>

<file path=ppt/slides/_rels/slide20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96.png"/><Relationship Id="rId2" Type="http://schemas.openxmlformats.org/officeDocument/2006/relationships/image" Target="../media/image150.png"/><Relationship Id="rId1" Type="http://schemas.openxmlformats.org/officeDocument/2006/relationships/image" Target="../media/image149.png"/></Relationships>
</file>

<file path=ppt/slides/_rels/slide2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96.png"/><Relationship Id="rId2" Type="http://schemas.openxmlformats.org/officeDocument/2006/relationships/image" Target="../media/image150.png"/><Relationship Id="rId1" Type="http://schemas.openxmlformats.org/officeDocument/2006/relationships/image" Target="../media/image149.png"/></Relationships>
</file>

<file path=ppt/slides/_rels/slide20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96.png"/><Relationship Id="rId2" Type="http://schemas.openxmlformats.org/officeDocument/2006/relationships/image" Target="../media/image150.png"/><Relationship Id="rId1" Type="http://schemas.openxmlformats.org/officeDocument/2006/relationships/image" Target="../media/image149.png"/></Relationships>
</file>

<file path=ppt/slides/_rels/slide20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7.png"/><Relationship Id="rId3" Type="http://schemas.openxmlformats.org/officeDocument/2006/relationships/image" Target="../media/image96.png"/><Relationship Id="rId2" Type="http://schemas.openxmlformats.org/officeDocument/2006/relationships/image" Target="../media/image150.png"/><Relationship Id="rId1" Type="http://schemas.openxmlformats.org/officeDocument/2006/relationships/image" Target="../media/image149.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5.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6.jpe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31.GI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32.jpe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3.wmf"/><Relationship Id="rId1"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4.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5.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6.jpe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hyperlink" Target="https://fb.com/tailieudientucntt" TargetMode="External"/><Relationship Id="rId3" Type="http://schemas.openxmlformats.org/officeDocument/2006/relationships/hyperlink" Target="http://cuuduongthancong.com?src=pdf" TargetMode="External"/><Relationship Id="rId2" Type="http://schemas.openxmlformats.org/officeDocument/2006/relationships/image" Target="../media/image6.jpeg"/><Relationship Id="rId1" Type="http://schemas.openxmlformats.org/officeDocument/2006/relationships/image" Target="../media/image39.jpeg"/></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hyperlink" Target="https://fb.com/tailieudientucntt" TargetMode="External"/><Relationship Id="rId5" Type="http://schemas.openxmlformats.org/officeDocument/2006/relationships/hyperlink" Target="http://cuuduongthancong.com?src=pdf" TargetMode="Externa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6.jpe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44.jpe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45.jpe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46.jpeg"/></Relationships>
</file>

<file path=ppt/slides/_rels/slide7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hyperlink" Target="https://fb.com/tailieudientucntt" TargetMode="External"/><Relationship Id="rId5" Type="http://schemas.openxmlformats.org/officeDocument/2006/relationships/hyperlink" Target="http://cuuduongthancong.com?src=pdf" TargetMode="External"/><Relationship Id="rId4" Type="http://schemas.openxmlformats.org/officeDocument/2006/relationships/image" Target="../media/image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39.jpe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49.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jpe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51.jpe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fb.com/tailieudientucntt" TargetMode="External"/><Relationship Id="rId2" Type="http://schemas.openxmlformats.org/officeDocument/2006/relationships/hyperlink" Target="http://cuuduongthancong.com?src=pdf" TargetMode="External"/><Relationship Id="rId1" Type="http://schemas.openxmlformats.org/officeDocument/2006/relationships/image" Target="../media/image52.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image" Target="../media/image8.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jpe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0" y="673100"/>
            <a:ext cx="6346825" cy="1724025"/>
          </a:xfrm>
          <a:prstGeom prst="rect">
            <a:avLst/>
          </a:prstGeom>
          <a:noFill/>
          <a:ln w="9525">
            <a:noFill/>
            <a:miter lim="800000"/>
          </a:ln>
        </p:spPr>
        <p:txBody>
          <a:bodyPr anchor="ctr"/>
          <a:lstStyle/>
          <a:p>
            <a:pPr eaLnBrk="1" hangingPunct="1">
              <a:lnSpc>
                <a:spcPct val="85000"/>
              </a:lnSpc>
            </a:pPr>
            <a:r>
              <a:rPr lang="en-US" altLang="en-US" sz="4400" i="0">
                <a:solidFill>
                  <a:srgbClr val="000099"/>
                </a:solidFill>
                <a:cs typeface="Arial" panose="020B0604020202020204" pitchFamily="34" charset="0"/>
              </a:rPr>
              <a:t>Chapter 5</a:t>
            </a:r>
            <a:br>
              <a:rPr lang="en-US" altLang="en-US" sz="4800" i="0">
                <a:solidFill>
                  <a:srgbClr val="000099"/>
                </a:solidFill>
                <a:cs typeface="Arial" panose="020B0604020202020204" pitchFamily="34" charset="0"/>
              </a:rPr>
            </a:br>
            <a:r>
              <a:rPr lang="en-US" altLang="en-US" sz="4800" i="0">
                <a:solidFill>
                  <a:srgbClr val="000099"/>
                </a:solidFill>
                <a:cs typeface="Arial" panose="020B0604020202020204" pitchFamily="34" charset="0"/>
              </a:rPr>
              <a:t>Tầng Liên kết dữ liệu</a:t>
            </a:r>
            <a:endParaRPr lang="en-US" altLang="en-US" sz="4800" i="0">
              <a:solidFill>
                <a:srgbClr val="000099"/>
              </a:solidFill>
              <a:cs typeface="Arial" panose="020B0604020202020204" pitchFamily="34" charset="0"/>
            </a:endParaRPr>
          </a:p>
          <a:p>
            <a:pPr eaLnBrk="1" hangingPunct="1">
              <a:lnSpc>
                <a:spcPct val="85000"/>
              </a:lnSpc>
            </a:pPr>
            <a:r>
              <a:rPr lang="en-US" altLang="en-US" sz="4800" i="0">
                <a:solidFill>
                  <a:srgbClr val="000099"/>
                </a:solidFill>
                <a:cs typeface="Arial" panose="020B0604020202020204" pitchFamily="34" charset="0"/>
              </a:rPr>
              <a:t>(Data </a:t>
            </a:r>
            <a:r>
              <a:rPr lang="en-US" altLang="en-US" sz="4400" i="0">
                <a:solidFill>
                  <a:srgbClr val="000099"/>
                </a:solidFill>
                <a:cs typeface="Arial" panose="020B0604020202020204" pitchFamily="34" charset="0"/>
              </a:rPr>
              <a:t>Link layer)</a:t>
            </a:r>
            <a:endParaRPr lang="en-US" altLang="en-US" sz="4400" i="0">
              <a:solidFill>
                <a:srgbClr val="000099"/>
              </a:solidFill>
              <a:cs typeface="Arial" panose="020B0604020202020204" pitchFamily="34" charset="0"/>
            </a:endParaRPr>
          </a:p>
        </p:txBody>
      </p:sp>
      <p:sp>
        <p:nvSpPr>
          <p:cNvPr id="16387" name="Rectangle 4"/>
          <p:cNvSpPr>
            <a:spLocks noChangeArrowheads="1"/>
          </p:cNvSpPr>
          <p:nvPr/>
        </p:nvSpPr>
        <p:spPr bwMode="auto">
          <a:xfrm>
            <a:off x="6184900" y="3078163"/>
            <a:ext cx="2881313" cy="2860675"/>
          </a:xfrm>
          <a:prstGeom prst="rect">
            <a:avLst/>
          </a:prstGeom>
          <a:noFill/>
          <a:ln w="9525">
            <a:noFill/>
            <a:miter lim="800000"/>
          </a:ln>
        </p:spPr>
        <p:txBody>
          <a:bodyPr anchor="ctr"/>
          <a:lstStyle/>
          <a:p>
            <a:pPr eaLnBrk="1" hangingPunct="1">
              <a:lnSpc>
                <a:spcPct val="85000"/>
              </a:lnSpc>
            </a:pPr>
            <a:r>
              <a:rPr lang="en-US" altLang="en-US" sz="2800">
                <a:solidFill>
                  <a:srgbClr val="008000"/>
                </a:solidFill>
                <a:latin typeface="Gill Sans MT" pitchFamily="34" charset="0"/>
                <a:cs typeface="Arial" panose="020B0604020202020204" pitchFamily="34" charset="0"/>
              </a:rPr>
              <a:t>Computer Networking: A Top Down Approach </a:t>
            </a:r>
            <a:br>
              <a:rPr lang="en-US" altLang="en-US" sz="2800">
                <a:solidFill>
                  <a:srgbClr val="008000"/>
                </a:solidFill>
                <a:latin typeface="Gill Sans MT" pitchFamily="34" charset="0"/>
                <a:cs typeface="Arial" panose="020B0604020202020204" pitchFamily="34" charset="0"/>
              </a:rPr>
            </a:br>
            <a:r>
              <a:rPr lang="en-US" altLang="en-US" sz="2000">
                <a:solidFill>
                  <a:srgbClr val="008000"/>
                </a:solidFill>
                <a:latin typeface="Gill Sans MT" pitchFamily="34" charset="0"/>
                <a:cs typeface="Arial" panose="020B0604020202020204" pitchFamily="34" charset="0"/>
              </a:rPr>
              <a:t>6</a:t>
            </a:r>
            <a:r>
              <a:rPr lang="en-US" altLang="en-US" sz="2000" baseline="30000">
                <a:solidFill>
                  <a:srgbClr val="008000"/>
                </a:solidFill>
                <a:latin typeface="Gill Sans MT" pitchFamily="34" charset="0"/>
                <a:cs typeface="Arial" panose="020B0604020202020204" pitchFamily="34" charset="0"/>
              </a:rPr>
              <a:t>th</a:t>
            </a:r>
            <a:r>
              <a:rPr lang="en-US" altLang="en-US" sz="2000">
                <a:solidFill>
                  <a:srgbClr val="008000"/>
                </a:solidFill>
                <a:latin typeface="Gill Sans MT" pitchFamily="34" charset="0"/>
                <a:cs typeface="Arial" panose="020B0604020202020204" pitchFamily="34" charset="0"/>
              </a:rPr>
              <a:t> edition </a:t>
            </a:r>
            <a:br>
              <a:rPr lang="en-US" altLang="en-US" sz="2000">
                <a:solidFill>
                  <a:srgbClr val="008000"/>
                </a:solidFill>
                <a:latin typeface="Gill Sans MT" pitchFamily="34" charset="0"/>
                <a:cs typeface="Arial" panose="020B0604020202020204" pitchFamily="34" charset="0"/>
              </a:rPr>
            </a:br>
            <a:r>
              <a:rPr lang="en-US" altLang="en-US" sz="2000">
                <a:solidFill>
                  <a:srgbClr val="008000"/>
                </a:solidFill>
                <a:latin typeface="Gill Sans MT" pitchFamily="34" charset="0"/>
                <a:cs typeface="Arial" panose="020B0604020202020204" pitchFamily="34" charset="0"/>
              </a:rPr>
              <a:t>Jim Kurose, Keith Ross</a:t>
            </a:r>
            <a:br>
              <a:rPr lang="en-US" altLang="en-US" sz="2000">
                <a:solidFill>
                  <a:srgbClr val="008000"/>
                </a:solidFill>
                <a:latin typeface="Gill Sans MT" pitchFamily="34" charset="0"/>
                <a:cs typeface="Arial" panose="020B0604020202020204" pitchFamily="34" charset="0"/>
              </a:rPr>
            </a:br>
            <a:r>
              <a:rPr lang="en-US" altLang="en-US" sz="2000">
                <a:solidFill>
                  <a:srgbClr val="008000"/>
                </a:solidFill>
                <a:latin typeface="Gill Sans MT" pitchFamily="34" charset="0"/>
                <a:cs typeface="Arial" panose="020B0604020202020204" pitchFamily="34" charset="0"/>
              </a:rPr>
              <a:t>Addison-Wesley</a:t>
            </a:r>
            <a:br>
              <a:rPr lang="en-US" altLang="en-US" sz="2000">
                <a:solidFill>
                  <a:srgbClr val="008000"/>
                </a:solidFill>
                <a:latin typeface="Gill Sans MT" pitchFamily="34" charset="0"/>
                <a:cs typeface="Arial" panose="020B0604020202020204" pitchFamily="34" charset="0"/>
              </a:rPr>
            </a:br>
            <a:r>
              <a:rPr lang="en-US" altLang="en-US" sz="2000">
                <a:solidFill>
                  <a:srgbClr val="008000"/>
                </a:solidFill>
                <a:latin typeface="Gill Sans MT" pitchFamily="34" charset="0"/>
                <a:cs typeface="Arial" panose="020B0604020202020204" pitchFamily="34" charset="0"/>
              </a:rPr>
              <a:t>March 2012</a:t>
            </a:r>
            <a:endParaRPr lang="en-US" altLang="en-US" sz="2000">
              <a:solidFill>
                <a:srgbClr val="008000"/>
              </a:solidFill>
              <a:latin typeface="Gill Sans MT" pitchFamily="34" charset="0"/>
              <a:cs typeface="Arial" panose="020B0604020202020204" pitchFamily="34" charset="0"/>
            </a:endParaRPr>
          </a:p>
        </p:txBody>
      </p:sp>
      <p:sp>
        <p:nvSpPr>
          <p:cNvPr id="16388" name="Text Box 6"/>
          <p:cNvSpPr txBox="1">
            <a:spLocks noChangeArrowheads="1"/>
          </p:cNvSpPr>
          <p:nvPr/>
        </p:nvSpPr>
        <p:spPr bwMode="auto">
          <a:xfrm>
            <a:off x="369888" y="3268663"/>
            <a:ext cx="5378450" cy="1481137"/>
          </a:xfrm>
          <a:prstGeom prst="rect">
            <a:avLst/>
          </a:prstGeom>
          <a:noFill/>
          <a:ln w="9525">
            <a:noFill/>
            <a:miter lim="800000"/>
          </a:ln>
        </p:spPr>
        <p:txBody>
          <a:bodyPr>
            <a:spAutoFit/>
          </a:bodyPr>
          <a:lstStyle/>
          <a:p>
            <a:r>
              <a:rPr lang="en-US" altLang="en-US" i="0">
                <a:latin typeface="Arial" panose="020B0604020202020204" pitchFamily="34" charset="0"/>
                <a:cs typeface="Arial" panose="020B0604020202020204" pitchFamily="34" charset="0"/>
              </a:rPr>
              <a:t>A note on the use of these ppt slides:</a:t>
            </a:r>
            <a:endParaRPr lang="en-US" altLang="en-US" i="0">
              <a:latin typeface="Arial" panose="020B0604020202020204" pitchFamily="34" charset="0"/>
              <a:cs typeface="Arial" panose="020B0604020202020204" pitchFamily="34" charset="0"/>
            </a:endParaRPr>
          </a:p>
          <a:p>
            <a:r>
              <a:rPr lang="en-US" altLang="en-US" sz="1200" i="0">
                <a:latin typeface="Arial" panose="020B0604020202020204" pitchFamily="34" charset="0"/>
                <a:cs typeface="Arial" panose="020B0604020202020204" pitchFamily="34" charset="0"/>
              </a:rPr>
              <a:t>We</a:t>
            </a:r>
            <a:r>
              <a:rPr lang="ja-JP" altLang="en-US" sz="1200" i="0">
                <a:latin typeface="Arial" panose="020B0604020202020204" pitchFamily="34" charset="0"/>
                <a:cs typeface="Arial" panose="020B0604020202020204" pitchFamily="34" charset="0"/>
              </a:rPr>
              <a:t>’</a:t>
            </a:r>
            <a:r>
              <a:rPr lang="en-US" altLang="ja-JP" sz="1200" i="0">
                <a:latin typeface="Arial" panose="020B0604020202020204" pitchFamily="34" charset="0"/>
                <a:cs typeface="Arial" panose="020B0604020202020204" pitchFamily="34" charset="0"/>
              </a:rPr>
              <a:t>re making these slides freely available to all (faculty, students, readers). They</a:t>
            </a:r>
            <a:r>
              <a:rPr lang="ja-JP" altLang="en-US" sz="1200" i="0">
                <a:latin typeface="Arial" panose="020B0604020202020204" pitchFamily="34" charset="0"/>
                <a:cs typeface="Arial" panose="020B0604020202020204" pitchFamily="34" charset="0"/>
              </a:rPr>
              <a:t>’</a:t>
            </a:r>
            <a:r>
              <a:rPr lang="en-US" altLang="ja-JP" sz="1200" i="0">
                <a:latin typeface="Arial" panose="020B0604020202020204" pitchFamily="34" charset="0"/>
                <a:cs typeface="Arial" panose="020B0604020202020204" pitchFamily="34" charset="0"/>
              </a:rPr>
              <a:t>re in PowerPoint form so you see the animations; and can add, modify, and delete slides  (including this one) and slide content to suit your needs. They obviously represent a lot of work on our part. In return for use, we only ask the following:</a:t>
            </a:r>
            <a:endParaRPr lang="en-US" altLang="ja-JP" sz="1200" i="0">
              <a:latin typeface="Arial" panose="020B0604020202020204" pitchFamily="34" charset="0"/>
              <a:cs typeface="Arial" panose="020B0604020202020204" pitchFamily="34" charset="0"/>
            </a:endParaRPr>
          </a:p>
          <a:p>
            <a:pPr>
              <a:lnSpc>
                <a:spcPct val="85000"/>
              </a:lnSpc>
            </a:pPr>
            <a:endParaRPr lang="en-US" altLang="en-US" sz="1400">
              <a:latin typeface="Arial" panose="020B0604020202020204" pitchFamily="34" charset="0"/>
              <a:cs typeface="Arial" panose="020B0604020202020204" pitchFamily="34" charset="0"/>
            </a:endParaRPr>
          </a:p>
        </p:txBody>
      </p:sp>
      <p:sp>
        <p:nvSpPr>
          <p:cNvPr id="16389" name="Text Box 7"/>
          <p:cNvSpPr txBox="1">
            <a:spLocks noChangeArrowheads="1"/>
          </p:cNvSpPr>
          <p:nvPr/>
        </p:nvSpPr>
        <p:spPr bwMode="auto">
          <a:xfrm>
            <a:off x="373063" y="4267200"/>
            <a:ext cx="5378450" cy="2016125"/>
          </a:xfrm>
          <a:prstGeom prst="rect">
            <a:avLst/>
          </a:prstGeom>
          <a:noFill/>
          <a:ln w="9525">
            <a:noFill/>
            <a:miter lim="800000"/>
          </a:ln>
        </p:spPr>
        <p:txBody>
          <a:bodyPr>
            <a:spAutoFit/>
          </a:bodyPr>
          <a:lstStyle/>
          <a:p>
            <a:pPr marL="173355" indent="-173355">
              <a:lnSpc>
                <a:spcPct val="85000"/>
              </a:lnSpc>
            </a:pPr>
            <a:endParaRPr lang="en-US" altLang="en-US" sz="1400" i="0">
              <a:latin typeface="Gill Sans MT" pitchFamily="34" charset="0"/>
              <a:cs typeface="Arial" panose="020B0604020202020204" pitchFamily="34" charset="0"/>
            </a:endParaRPr>
          </a:p>
          <a:p>
            <a:pPr marL="173355" indent="-173355">
              <a:buClr>
                <a:srgbClr val="000099"/>
              </a:buClr>
              <a:buSzPct val="75000"/>
              <a:buFont typeface="Wingdings" panose="05000000000000000000" pitchFamily="2" charset="2"/>
              <a:buChar char="v"/>
            </a:pPr>
            <a:r>
              <a:rPr lang="en-US" altLang="en-US" sz="1200" i="0">
                <a:latin typeface="Arial" panose="020B0604020202020204" pitchFamily="34" charset="0"/>
                <a:cs typeface="Arial" panose="020B0604020202020204" pitchFamily="34" charset="0"/>
              </a:rPr>
              <a:t>If you use these slides (e.g., in a class) that you mention their source (after all, we</a:t>
            </a:r>
            <a:r>
              <a:rPr lang="ja-JP" altLang="en-US" sz="1200" i="0">
                <a:latin typeface="Arial" panose="020B0604020202020204" pitchFamily="34" charset="0"/>
                <a:cs typeface="Arial" panose="020B0604020202020204" pitchFamily="34" charset="0"/>
              </a:rPr>
              <a:t>’</a:t>
            </a:r>
            <a:r>
              <a:rPr lang="en-US" altLang="ja-JP" sz="1200" i="0">
                <a:latin typeface="Arial" panose="020B0604020202020204" pitchFamily="34" charset="0"/>
                <a:cs typeface="Arial" panose="020B0604020202020204" pitchFamily="34" charset="0"/>
              </a:rPr>
              <a:t>d like people to use our book!)</a:t>
            </a:r>
            <a:endParaRPr lang="en-US" altLang="ja-JP" sz="1200" i="0">
              <a:latin typeface="Arial" panose="020B0604020202020204" pitchFamily="34" charset="0"/>
              <a:cs typeface="Arial" panose="020B0604020202020204" pitchFamily="34" charset="0"/>
            </a:endParaRPr>
          </a:p>
          <a:p>
            <a:pPr marL="173355" indent="-173355">
              <a:buClr>
                <a:srgbClr val="000099"/>
              </a:buClr>
              <a:buSzPct val="75000"/>
              <a:buFont typeface="Wingdings" panose="05000000000000000000" pitchFamily="2" charset="2"/>
              <a:buChar char="v"/>
            </a:pPr>
            <a:r>
              <a:rPr lang="en-US" altLang="en-US" sz="1200" i="0">
                <a:latin typeface="Arial" panose="020B0604020202020204" pitchFamily="34" charset="0"/>
                <a:cs typeface="Arial" panose="020B0604020202020204" pitchFamily="34" charset="0"/>
              </a:rPr>
              <a:t>If you post any slides on a www site, that you note that they are adapted from (or perhaps identical to) our slides, and note our copyright of this material.</a:t>
            </a:r>
            <a:endParaRPr lang="en-US" altLang="en-US" sz="1200" i="0">
              <a:latin typeface="Arial" panose="020B0604020202020204" pitchFamily="34" charset="0"/>
              <a:cs typeface="Arial" panose="020B0604020202020204" pitchFamily="34" charset="0"/>
            </a:endParaRPr>
          </a:p>
          <a:p>
            <a:pPr marL="173355" indent="-173355">
              <a:buClr>
                <a:schemeClr val="accent2"/>
              </a:buClr>
              <a:buFont typeface="Wingdings" panose="05000000000000000000" pitchFamily="2" charset="2"/>
              <a:buChar char="q"/>
            </a:pPr>
            <a:endParaRPr lang="en-US" altLang="en-US" sz="1200" i="0">
              <a:latin typeface="Arial" panose="020B0604020202020204" pitchFamily="34" charset="0"/>
              <a:cs typeface="Arial" panose="020B0604020202020204" pitchFamily="34" charset="0"/>
            </a:endParaRPr>
          </a:p>
          <a:p>
            <a:pPr marL="173355" indent="-173355">
              <a:lnSpc>
                <a:spcPct val="85000"/>
              </a:lnSpc>
              <a:buClr>
                <a:schemeClr val="accent2"/>
              </a:buClr>
              <a:buFont typeface="Wingdings" panose="05000000000000000000" pitchFamily="2" charset="2"/>
              <a:buNone/>
            </a:pPr>
            <a:r>
              <a:rPr lang="en-US" altLang="en-US" sz="1200" i="0">
                <a:latin typeface="Arial" panose="020B0604020202020204" pitchFamily="34" charset="0"/>
                <a:cs typeface="Arial" panose="020B0604020202020204" pitchFamily="34" charset="0"/>
              </a:rPr>
              <a:t>Thanks and enjoy!  JFK/KWR</a:t>
            </a:r>
            <a:endParaRPr lang="en-US" altLang="en-US" sz="1200" i="0">
              <a:latin typeface="Arial" panose="020B0604020202020204" pitchFamily="34" charset="0"/>
              <a:cs typeface="Arial" panose="020B0604020202020204" pitchFamily="34" charset="0"/>
            </a:endParaRPr>
          </a:p>
          <a:p>
            <a:pPr marL="173355" indent="-173355">
              <a:lnSpc>
                <a:spcPct val="85000"/>
              </a:lnSpc>
            </a:pPr>
            <a:endParaRPr lang="en-US" altLang="en-US" sz="1200" i="0">
              <a:latin typeface="Arial" panose="020B0604020202020204" pitchFamily="34" charset="0"/>
              <a:cs typeface="Arial" panose="020B0604020202020204" pitchFamily="34" charset="0"/>
            </a:endParaRPr>
          </a:p>
          <a:p>
            <a:pPr marL="173355" indent="-173355">
              <a:lnSpc>
                <a:spcPct val="85000"/>
              </a:lnSpc>
            </a:pPr>
            <a:r>
              <a:rPr lang="en-US" altLang="en-US" sz="1200" i="0">
                <a:latin typeface="Arial" panose="020B0604020202020204" pitchFamily="34" charset="0"/>
                <a:cs typeface="Arial" panose="020B0604020202020204" pitchFamily="34" charset="0"/>
              </a:rPr>
              <a:t>     All material copyright 1996-2012</a:t>
            </a:r>
            <a:endParaRPr lang="en-US" altLang="en-US" sz="1200" i="0">
              <a:latin typeface="Arial" panose="020B0604020202020204" pitchFamily="34" charset="0"/>
              <a:cs typeface="Arial" panose="020B0604020202020204" pitchFamily="34" charset="0"/>
            </a:endParaRPr>
          </a:p>
          <a:p>
            <a:pPr marL="173355" indent="-173355">
              <a:lnSpc>
                <a:spcPct val="85000"/>
              </a:lnSpc>
            </a:pPr>
            <a:r>
              <a:rPr lang="en-US" altLang="en-US" sz="1200" i="0">
                <a:latin typeface="Arial" panose="020B0604020202020204" pitchFamily="34" charset="0"/>
                <a:cs typeface="Arial" panose="020B0604020202020204" pitchFamily="34" charset="0"/>
              </a:rPr>
              <a:t>     J.F Kurose and K.W. Ross, All Rights Reserved</a:t>
            </a:r>
            <a:endParaRPr lang="en-US" altLang="en-US" sz="1200" i="0">
              <a:latin typeface="Arial" panose="020B0604020202020204" pitchFamily="34" charset="0"/>
              <a:cs typeface="Arial" panose="020B0604020202020204" pitchFamily="34" charset="0"/>
            </a:endParaRPr>
          </a:p>
        </p:txBody>
      </p:sp>
      <p:pic>
        <p:nvPicPr>
          <p:cNvPr id="16390" name="Picture 8"/>
          <p:cNvPicPr>
            <a:picLocks noChangeAspect="1" noChangeArrowheads="1"/>
          </p:cNvPicPr>
          <p:nvPr/>
        </p:nvPicPr>
        <p:blipFill>
          <a:blip r:embed="rId1"/>
          <a:srcRect/>
          <a:stretch>
            <a:fillRect/>
          </a:stretch>
        </p:blipFill>
        <p:spPr bwMode="auto">
          <a:xfrm>
            <a:off x="482600" y="5942013"/>
            <a:ext cx="187325" cy="187325"/>
          </a:xfrm>
          <a:prstGeom prst="rect">
            <a:avLst/>
          </a:prstGeom>
          <a:noFill/>
          <a:ln w="9525">
            <a:noFill/>
            <a:miter lim="800000"/>
            <a:headEnd/>
            <a:tailEnd/>
          </a:ln>
        </p:spPr>
      </p:pic>
      <p:pic>
        <p:nvPicPr>
          <p:cNvPr id="16391" name="Picture 9" descr="underline_base"/>
          <p:cNvPicPr>
            <a:picLocks noChangeArrowheads="1"/>
          </p:cNvPicPr>
          <p:nvPr/>
        </p:nvPicPr>
        <p:blipFill>
          <a:blip r:embed="rId2"/>
          <a:srcRect/>
          <a:stretch>
            <a:fillRect/>
          </a:stretch>
        </p:blipFill>
        <p:spPr bwMode="auto">
          <a:xfrm>
            <a:off x="147955" y="2473325"/>
            <a:ext cx="5121910" cy="274320"/>
          </a:xfrm>
          <a:prstGeom prst="rect">
            <a:avLst/>
          </a:prstGeom>
          <a:noFill/>
          <a:ln w="9525">
            <a:noFill/>
            <a:miter lim="800000"/>
            <a:headEnd/>
            <a:tailEnd/>
          </a:ln>
        </p:spPr>
      </p:pic>
      <p:pic>
        <p:nvPicPr>
          <p:cNvPr id="16392" name="Picture 1" descr="6e_cover.jpg"/>
          <p:cNvPicPr>
            <a:picLocks noChangeAspect="1"/>
          </p:cNvPicPr>
          <p:nvPr/>
        </p:nvPicPr>
        <p:blipFill>
          <a:blip r:embed="rId3"/>
          <a:srcRect/>
          <a:stretch>
            <a:fillRect/>
          </a:stretch>
        </p:blipFill>
        <p:spPr bwMode="auto">
          <a:xfrm>
            <a:off x="6232525" y="511175"/>
            <a:ext cx="2306638" cy="2773363"/>
          </a:xfrm>
          <a:prstGeom prst="rect">
            <a:avLst/>
          </a:prstGeom>
          <a:noFill/>
          <a:ln w="9525">
            <a:noFill/>
            <a:miter lim="800000"/>
            <a:headEnd/>
            <a:tailEnd/>
          </a:ln>
        </p:spPr>
      </p:pic>
      <p:sp>
        <p:nvSpPr>
          <p:cNvPr id="16393" name="TextBox 2"/>
          <p:cNvSpPr txBox="1">
            <a:spLocks noChangeArrowheads="1"/>
          </p:cNvSpPr>
          <p:nvPr/>
        </p:nvSpPr>
        <p:spPr bwMode="auto">
          <a:xfrm>
            <a:off x="-1995488" y="3043238"/>
            <a:ext cx="184150" cy="338137"/>
          </a:xfrm>
          <a:prstGeom prst="rect">
            <a:avLst/>
          </a:prstGeom>
          <a:noFill/>
          <a:ln w="9525">
            <a:noFill/>
            <a:miter lim="800000"/>
          </a:ln>
        </p:spPr>
        <p:txBody>
          <a:bodyPr wrap="none">
            <a:spAutoFit/>
          </a:bodyPr>
          <a:lstStyle/>
          <a:p>
            <a:endParaRPr lang="vi-VN" altLang="en-US" sz="1600">
              <a:latin typeface="Tahoma" panose="020B0604030504040204" pitchFamily="34" charset="0"/>
              <a:cs typeface="Arial" panose="020B0604020202020204" pitchFamily="34" charset="0"/>
            </a:endParaRPr>
          </a:p>
        </p:txBody>
      </p:sp>
      <p:sp>
        <p:nvSpPr>
          <p:cNvPr id="16394" name="Footer Placeholder 4"/>
          <p:cNvSpPr>
            <a:spLocks noGrp="1"/>
          </p:cNvSpPr>
          <p:nvPr>
            <p:ph type="ftr" sz="quarter" idx="11"/>
          </p:nvPr>
        </p:nvSpPr>
        <p:spPr>
          <a:noFill/>
        </p:spPr>
        <p:txBody>
          <a:bodyPr/>
          <a:lstStyle/>
          <a:p>
            <a:r>
              <a:rPr lang="en-US" altLang="en-US">
                <a:latin typeface="Tahoma" panose="020B0604030504040204" pitchFamily="34" charset="0"/>
                <a:ea typeface="MS PGothic" panose="020B0600070205080204" pitchFamily="34" charset="-128"/>
              </a:rPr>
              <a:t>Tầng Link</a:t>
            </a:r>
            <a:endParaRPr lang="en-US" altLang="en-US">
              <a:latin typeface="Tahoma" panose="020B0604030504040204" pitchFamily="34" charset="0"/>
              <a:ea typeface="MS PGothic" panose="020B0600070205080204" pitchFamily="34" charset="-128"/>
            </a:endParaRPr>
          </a:p>
        </p:txBody>
      </p:sp>
      <p:sp>
        <p:nvSpPr>
          <p:cNvPr id="16395" name="Slide Number Placeholder 5"/>
          <p:cNvSpPr>
            <a:spLocks noGrp="1"/>
          </p:cNvSpPr>
          <p:nvPr>
            <p:ph type="sldNum" sz="quarter" idx="12"/>
          </p:nvPr>
        </p:nvSpPr>
        <p:spPr>
          <a:noFill/>
        </p:spPr>
        <p:txBody>
          <a:bodyPr/>
          <a:lstStyle/>
          <a:p>
            <a:r>
              <a:rPr lang="en-US" altLang="en-US">
                <a:latin typeface="Tahoma" panose="020B0604030504040204" pitchFamily="34" charset="0"/>
                <a:cs typeface="Arial" panose="020B0604020202020204" pitchFamily="34" charset="0"/>
              </a:rPr>
              <a:t>5-</a:t>
            </a:r>
            <a:fld id="{D931DE60-725D-4299-BD1C-0AF22C72EC31}" type="slidenum">
              <a:rPr lang="en-US" altLang="en-US">
                <a:latin typeface="Tahoma" panose="020B0604030504040204" pitchFamily="34" charset="0"/>
                <a:cs typeface="Arial" panose="020B0604020202020204" pitchFamily="34" charset="0"/>
              </a:rPr>
            </a:fld>
            <a:endParaRPr lang="en-US" altLang="en-US">
              <a:latin typeface="Tahoma" panose="020B060403050404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641600" y="3086102"/>
            <a:ext cx="3860800" cy="355600"/>
          </a:xfrm>
          <a:prstGeom prst="rect">
            <a:avLst/>
          </a:prstGeom>
          <a:noFill/>
        </p:spPr>
      </p:pic>
      <p:pic>
        <p:nvPicPr>
          <p:cNvPr id="3" name="Picture 3"/>
          <p:cNvPicPr>
            <a:picLocks noChangeAspect="1" noChangeArrowheads="1"/>
          </p:cNvPicPr>
          <p:nvPr/>
        </p:nvPicPr>
        <p:blipFill>
          <a:blip r:embed="rId1"/>
          <a:srcRect/>
          <a:stretch>
            <a:fillRect/>
          </a:stretch>
        </p:blipFill>
        <p:spPr bwMode="auto">
          <a:xfrm>
            <a:off x="2641600" y="4800602"/>
            <a:ext cx="3860800" cy="355600"/>
          </a:xfrm>
          <a:prstGeom prst="rect">
            <a:avLst/>
          </a:prstGeom>
          <a:noFill/>
        </p:spPr>
      </p:pic>
      <p:sp>
        <p:nvSpPr>
          <p:cNvPr id="2" name="TextBox 1"/>
          <p:cNvSpPr txBox="1"/>
          <p:nvPr/>
        </p:nvSpPr>
        <p:spPr>
          <a:xfrm>
            <a:off x="571505" y="469900"/>
            <a:ext cx="3920490" cy="1520190"/>
          </a:xfrm>
          <a:prstGeom prst="rect">
            <a:avLst/>
          </a:prstGeom>
          <a:noFill/>
        </p:spPr>
        <p:txBody>
          <a:bodyPr wrap="none" lIns="0" tIns="0" rIns="0" rtlCol="0">
            <a:spAutoFit/>
          </a:bodyPr>
          <a:lstStyle/>
          <a:p>
            <a:pPr>
              <a:lnSpc>
                <a:spcPts val="5500"/>
              </a:lnSpc>
              <a:tabLst>
                <a:tab pos="50800" algn="l"/>
              </a:tabLst>
            </a:pPr>
            <a:r>
              <a:rPr lang="en-US" altLang="zh-CN" dirty="0"/>
              <a:t>	</a:t>
            </a:r>
            <a:r>
              <a:rPr lang="en-US" altLang="zh-CN" sz="4000" dirty="0">
                <a:solidFill>
                  <a:srgbClr val="3333CC"/>
                </a:solidFill>
                <a:latin typeface="Comic Sans MS" panose="030F0702030302020204" pitchFamily="18" charset="0"/>
                <a:cs typeface="Comic Sans MS" panose="030F0702030302020204" pitchFamily="18" charset="0"/>
              </a:rPr>
              <a:t>Các d</a:t>
            </a:r>
            <a:r>
              <a:rPr lang="en-US" altLang="zh-CN" sz="4000" dirty="0">
                <a:solidFill>
                  <a:srgbClr val="3333CC"/>
                </a:solidFill>
                <a:latin typeface="Times New Roman" panose="02020603050405020304" pitchFamily="18" charset="0"/>
                <a:cs typeface="Times New Roman" panose="02020603050405020304" pitchFamily="18" charset="0"/>
              </a:rPr>
              <a:t>ị</a:t>
            </a:r>
            <a:r>
              <a:rPr lang="en-US" altLang="zh-CN" sz="4000" dirty="0">
                <a:solidFill>
                  <a:srgbClr val="3333CC"/>
                </a:solidFill>
                <a:latin typeface="Comic Sans MS" panose="030F0702030302020204" pitchFamily="18" charset="0"/>
                <a:cs typeface="Comic Sans MS" panose="030F0702030302020204" pitchFamily="18" charset="0"/>
              </a:rPr>
              <a:t>ch v</a:t>
            </a:r>
            <a:r>
              <a:rPr lang="en-US" altLang="zh-CN" sz="4000" dirty="0">
                <a:solidFill>
                  <a:srgbClr val="3333CC"/>
                </a:solidFill>
                <a:latin typeface="Times New Roman" panose="02020603050405020304" pitchFamily="18" charset="0"/>
                <a:cs typeface="Times New Roman" panose="02020603050405020304" pitchFamily="18" charset="0"/>
              </a:rPr>
              <a:t>ụ</a:t>
            </a:r>
            <a:endParaRPr lang="en-US" altLang="zh-CN" sz="4000" dirty="0">
              <a:solidFill>
                <a:srgbClr val="3333CC"/>
              </a:solidFill>
              <a:latin typeface="Times New Roman" panose="02020603050405020304" pitchFamily="18" charset="0"/>
              <a:cs typeface="Times New Roman" panose="02020603050405020304" pitchFamily="18" charset="0"/>
            </a:endParaRPr>
          </a:p>
          <a:p>
            <a:pPr>
              <a:lnSpc>
                <a:spcPts val="1000"/>
              </a:lnSpc>
            </a:pPr>
            <a:endParaRPr lang="en-US" altLang="zh-CN" dirty="0"/>
          </a:p>
          <a:p>
            <a:pPr>
              <a:lnSpc>
                <a:spcPts val="1000"/>
              </a:lnSpc>
            </a:pPr>
            <a:endParaRPr lang="en-US" altLang="zh-CN" dirty="0"/>
          </a:p>
          <a:p>
            <a:pPr>
              <a:lnSpc>
                <a:spcPts val="4000"/>
              </a:lnSpc>
              <a:tabLst>
                <a:tab pos="508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truy</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c</a:t>
            </a:r>
            <a:r>
              <a:rPr lang="en-US" altLang="zh-CN" sz="2400" dirty="0">
                <a:solidFill>
                  <a:srgbClr val="FF0000"/>
                </a:solidFill>
                <a:latin typeface="Times New Roman" panose="02020603050405020304" pitchFamily="18" charset="0"/>
                <a:cs typeface="Times New Roman" panose="02020603050405020304" pitchFamily="18" charset="0"/>
              </a:rPr>
              <a:t>ậ</a:t>
            </a:r>
            <a:r>
              <a:rPr lang="en-US" altLang="zh-CN" sz="2400" dirty="0">
                <a:solidFill>
                  <a:srgbClr val="FF0000"/>
                </a:solidFill>
                <a:latin typeface="Comic Sans MS" panose="030F0702030302020204" pitchFamily="18" charset="0"/>
                <a:cs typeface="Comic Sans MS" panose="030F0702030302020204" pitchFamily="18" charset="0"/>
              </a:rPr>
              <a:t>p</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liên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k</a:t>
            </a:r>
            <a:r>
              <a:rPr lang="en-US" altLang="zh-CN" sz="2400" dirty="0">
                <a:solidFill>
                  <a:srgbClr val="FF0000"/>
                </a:solidFill>
                <a:latin typeface="Times New Roman" panose="02020603050405020304" pitchFamily="18" charset="0"/>
                <a:cs typeface="Times New Roman" panose="02020603050405020304" pitchFamily="18" charset="0"/>
              </a:rPr>
              <a:t>ế</a:t>
            </a:r>
            <a:r>
              <a:rPr lang="en-US" altLang="zh-CN" sz="2400" dirty="0">
                <a:solidFill>
                  <a:srgbClr val="FF0000"/>
                </a:solidFill>
                <a:latin typeface="Comic Sans MS" panose="030F0702030302020204" pitchFamily="18" charset="0"/>
                <a:cs typeface="Comic Sans MS" panose="030F0702030302020204" pitchFamily="18" charset="0"/>
              </a:rPr>
              <a:t>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Framing:</a:t>
            </a:r>
            <a:endParaRPr lang="en-US" altLang="zh-CN" sz="2400" dirty="0">
              <a:solidFill>
                <a:srgbClr val="FF0000"/>
              </a:solidFill>
              <a:latin typeface="Comic Sans MS" panose="030F0702030302020204" pitchFamily="18" charset="0"/>
              <a:cs typeface="Comic Sans MS" panose="030F0702030302020204" pitchFamily="18" charset="0"/>
            </a:endParaRPr>
          </a:p>
        </p:txBody>
      </p:sp>
      <p:sp>
        <p:nvSpPr>
          <p:cNvPr id="5" name="TextBox 1"/>
          <p:cNvSpPr txBox="1"/>
          <p:nvPr/>
        </p:nvSpPr>
        <p:spPr>
          <a:xfrm>
            <a:off x="1028700" y="2044700"/>
            <a:ext cx="182742" cy="969496"/>
          </a:xfrm>
          <a:prstGeom prst="rect">
            <a:avLst/>
          </a:prstGeom>
          <a:noFill/>
        </p:spPr>
        <p:txBody>
          <a:bodyPr wrap="none" lIns="0" tIns="0" rIns="0" rtlCol="0">
            <a:spAutoFit/>
          </a:bodyPr>
          <a:lstStyle/>
          <a:p>
            <a:pPr>
              <a:lnSpc>
                <a:spcPts val="1600"/>
              </a:lnSpc>
            </a:pPr>
            <a:r>
              <a:rPr lang="en-US" altLang="zh-CN" sz="1500" dirty="0">
                <a:solidFill>
                  <a:srgbClr val="3333CC"/>
                </a:solidFill>
                <a:latin typeface="Wingdings" panose="05000000000000000000" pitchFamily="18" charset="0"/>
                <a:cs typeface="Wingdings" panose="05000000000000000000" pitchFamily="18" charset="0"/>
              </a:rPr>
              <a:t></a:t>
            </a:r>
            <a:endParaRPr lang="en-US" altLang="zh-CN" sz="1500" dirty="0">
              <a:solidFill>
                <a:srgbClr val="3333CC"/>
              </a:solidFill>
              <a:latin typeface="Wingdings" panose="05000000000000000000" pitchFamily="18" charset="0"/>
              <a:cs typeface="Wingdings" panose="05000000000000000000" pitchFamily="18" charset="0"/>
            </a:endParaRPr>
          </a:p>
          <a:p>
            <a:pPr>
              <a:lnSpc>
                <a:spcPts val="1000"/>
              </a:lnSpc>
            </a:pPr>
            <a:endParaRPr lang="en-US" altLang="zh-CN" dirty="0"/>
          </a:p>
          <a:p>
            <a:pPr>
              <a:lnSpc>
                <a:spcPts val="1800"/>
              </a:lnSpc>
            </a:pPr>
            <a:r>
              <a:rPr lang="en-US" altLang="zh-CN" sz="1500" dirty="0">
                <a:solidFill>
                  <a:srgbClr val="3333CC"/>
                </a:solidFill>
                <a:latin typeface="Wingdings" panose="05000000000000000000" pitchFamily="18" charset="0"/>
                <a:cs typeface="Wingdings" panose="05000000000000000000" pitchFamily="18" charset="0"/>
              </a:rPr>
              <a:t></a:t>
            </a:r>
            <a:endParaRPr lang="en-US" altLang="zh-CN" sz="1500" dirty="0">
              <a:solidFill>
                <a:srgbClr val="3333CC"/>
              </a:solidFill>
              <a:latin typeface="Wingdings" panose="05000000000000000000" pitchFamily="18" charset="0"/>
              <a:cs typeface="Wingdings" panose="05000000000000000000" pitchFamily="18" charset="0"/>
            </a:endParaRPr>
          </a:p>
          <a:p>
            <a:pPr>
              <a:lnSpc>
                <a:spcPts val="1000"/>
              </a:lnSpc>
            </a:pPr>
            <a:endParaRPr lang="en-US" altLang="zh-CN" dirty="0"/>
          </a:p>
          <a:p>
            <a:pPr>
              <a:lnSpc>
                <a:spcPts val="1800"/>
              </a:lnSpc>
            </a:pPr>
            <a:r>
              <a:rPr lang="en-US" altLang="zh-CN" sz="1500" dirty="0">
                <a:solidFill>
                  <a:srgbClr val="3333CC"/>
                </a:solidFill>
                <a:latin typeface="Wingdings" panose="05000000000000000000" pitchFamily="18" charset="0"/>
                <a:cs typeface="Wingdings" panose="05000000000000000000" pitchFamily="18" charset="0"/>
              </a:rPr>
              <a:t></a:t>
            </a:r>
            <a:endParaRPr lang="en-US" altLang="zh-CN" sz="1500" dirty="0">
              <a:solidFill>
                <a:srgbClr val="3333CC"/>
              </a:solidFill>
              <a:latin typeface="Wingdings" panose="05000000000000000000" pitchFamily="18" charset="0"/>
              <a:cs typeface="Wingdings" panose="05000000000000000000" pitchFamily="18" charset="0"/>
            </a:endParaRPr>
          </a:p>
        </p:txBody>
      </p:sp>
      <p:sp>
        <p:nvSpPr>
          <p:cNvPr id="6" name="TextBox 1"/>
          <p:cNvSpPr txBox="1"/>
          <p:nvPr/>
        </p:nvSpPr>
        <p:spPr>
          <a:xfrm>
            <a:off x="1308099" y="1955804"/>
            <a:ext cx="6553076" cy="1418337"/>
          </a:xfrm>
          <a:prstGeom prst="rect">
            <a:avLst/>
          </a:prstGeom>
          <a:noFill/>
        </p:spPr>
        <p:txBody>
          <a:bodyPr wrap="none" lIns="0" tIns="0" rIns="0" rtlCol="0">
            <a:spAutoFit/>
          </a:bodyPr>
          <a:lstStyle/>
          <a:p>
            <a:pPr>
              <a:lnSpc>
                <a:spcPts val="2700"/>
              </a:lnSpc>
            </a:pPr>
            <a:r>
              <a:rPr lang="en-US" altLang="zh-CN" sz="2005" dirty="0">
                <a:solidFill>
                  <a:srgbClr val="000000"/>
                </a:solidFill>
                <a:latin typeface="Comic Sans MS" panose="030F0702030302020204" pitchFamily="18" charset="0"/>
                <a:cs typeface="Comic Sans MS" panose="030F0702030302020204" pitchFamily="18" charset="0"/>
              </a:rPr>
              <a:t>đóng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gói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datagram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vào</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frame,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thêm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header,</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trailer</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pPr>
            <a:r>
              <a:rPr lang="en-US" altLang="zh-CN" sz="2005" dirty="0">
                <a:solidFill>
                  <a:srgbClr val="000000"/>
                </a:solidFill>
                <a:latin typeface="Comic Sans MS" panose="030F0702030302020204" pitchFamily="18" charset="0"/>
                <a:cs typeface="Comic Sans MS" panose="030F0702030302020204" pitchFamily="18" charset="0"/>
              </a:rPr>
              <a:t>truy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solidFill>
                  <a:srgbClr val="000000"/>
                </a:solidFill>
                <a:latin typeface="Times New Roman" panose="02020603050405020304" pitchFamily="18" charset="0"/>
                <a:cs typeface="Times New Roman" panose="02020603050405020304" pitchFamily="18" charset="0"/>
              </a:rPr>
              <a:t>ậ</a:t>
            </a:r>
            <a:r>
              <a:rPr lang="en-US" altLang="zh-CN" sz="2005" dirty="0">
                <a:solidFill>
                  <a:srgbClr val="000000"/>
                </a:solidFill>
                <a:latin typeface="Comic Sans MS" panose="030F0702030302020204" pitchFamily="18" charset="0"/>
                <a:cs typeface="Comic Sans MS" panose="030F0702030302020204" pitchFamily="18" charset="0"/>
              </a:rPr>
              <a:t>p</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kênh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truy</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solidFill>
                  <a:srgbClr val="000000"/>
                </a:solidFill>
                <a:latin typeface="Times New Roman" panose="02020603050405020304" pitchFamily="18" charset="0"/>
                <a:cs typeface="Times New Roman" panose="02020603050405020304" pitchFamily="18" charset="0"/>
              </a:rPr>
              <a:t>ế</a:t>
            </a:r>
            <a:r>
              <a:rPr lang="en-US" altLang="zh-CN" sz="2005" dirty="0">
                <a:solidFill>
                  <a:srgbClr val="000000"/>
                </a:solidFill>
                <a:latin typeface="Comic Sans MS" panose="030F0702030302020204" pitchFamily="18" charset="0"/>
                <a:cs typeface="Comic Sans MS" panose="030F0702030302020204" pitchFamily="18" charset="0"/>
              </a:rPr>
              <a:t>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ượ</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chia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s</a:t>
            </a:r>
            <a:r>
              <a:rPr lang="en-US" altLang="zh-CN" sz="2005" dirty="0">
                <a:solidFill>
                  <a:srgbClr val="000000"/>
                </a:solidFill>
                <a:latin typeface="Times New Roman" panose="02020603050405020304" pitchFamily="18" charset="0"/>
                <a:cs typeface="Times New Roman" panose="02020603050405020304" pitchFamily="18" charset="0"/>
              </a:rPr>
              <a:t>ẻ</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2800"/>
              </a:lnSpc>
            </a:pPr>
            <a:r>
              <a:rPr lang="en-US" altLang="zh-CN" sz="2005" dirty="0">
                <a:solidFill>
                  <a:srgbClr val="00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ị</a:t>
            </a:r>
            <a:r>
              <a:rPr lang="en-US" altLang="zh-CN" sz="2005" dirty="0">
                <a:solidFill>
                  <a:srgbClr val="000000"/>
                </a:solidFill>
                <a:latin typeface="Comic Sans MS" panose="030F0702030302020204" pitchFamily="18" charset="0"/>
                <a:cs typeface="Comic Sans MS" panose="030F0702030302020204" pitchFamily="18" charset="0"/>
              </a:rPr>
              <a:t>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ch</a:t>
            </a:r>
            <a:r>
              <a:rPr lang="en-US" altLang="zh-CN" sz="2005" dirty="0">
                <a:solidFill>
                  <a:srgbClr val="000000"/>
                </a:solidFill>
                <a:latin typeface="Times New Roman" panose="02020603050405020304" pitchFamily="18" charset="0"/>
                <a:cs typeface="Times New Roman" panose="02020603050405020304" pitchFamily="18" charset="0"/>
              </a:rPr>
              <a:t>ỉ</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“MAC”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dùng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trong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header</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solidFill>
                  <a:srgbClr val="000000"/>
                </a:solidFill>
                <a:latin typeface="Times New Roman" panose="02020603050405020304" pitchFamily="18" charset="0"/>
                <a:cs typeface="Times New Roman" panose="02020603050405020304" pitchFamily="18" charset="0"/>
              </a:rPr>
              <a:t>ủ</a:t>
            </a:r>
            <a:r>
              <a:rPr lang="en-US" altLang="zh-CN" sz="2005" dirty="0">
                <a:solidFill>
                  <a:srgbClr val="000000"/>
                </a:solidFill>
                <a:latin typeface="Comic Sans MS" panose="030F0702030302020204" pitchFamily="18" charset="0"/>
                <a:cs typeface="Comic Sans MS" panose="030F0702030302020204" pitchFamily="18" charset="0"/>
              </a:rPr>
              <a:t>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frame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giúp</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400"/>
              </a:lnSpc>
            </a:pPr>
            <a:r>
              <a:rPr lang="en-US" altLang="zh-CN" sz="2005" dirty="0">
                <a:solidFill>
                  <a:srgbClr val="000000"/>
                </a:solidFill>
                <a:latin typeface="Comic Sans MS" panose="030F0702030302020204" pitchFamily="18" charset="0"/>
                <a:cs typeface="Comic Sans MS" panose="030F0702030302020204" pitchFamily="18" charset="0"/>
              </a:rPr>
              <a:t>xác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ị</a:t>
            </a:r>
            <a:r>
              <a:rPr lang="en-US" altLang="zh-CN" sz="2005" dirty="0">
                <a:solidFill>
                  <a:srgbClr val="000000"/>
                </a:solidFill>
                <a:latin typeface="Comic Sans MS" panose="030F0702030302020204" pitchFamily="18" charset="0"/>
                <a:cs typeface="Comic Sans MS" panose="030F0702030302020204" pitchFamily="18" charset="0"/>
              </a:rPr>
              <a:t>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ngu</a:t>
            </a:r>
            <a:r>
              <a:rPr lang="en-US" altLang="zh-CN" sz="2005" dirty="0">
                <a:solidFill>
                  <a:srgbClr val="000000"/>
                </a:solidFill>
                <a:latin typeface="Times New Roman" panose="02020603050405020304" pitchFamily="18" charset="0"/>
                <a:cs typeface="Times New Roman" panose="02020603050405020304" pitchFamily="18" charset="0"/>
              </a:rPr>
              <a:t>ồ</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đích</a:t>
            </a:r>
            <a:endParaRPr lang="en-US" altLang="zh-CN" sz="2005" dirty="0">
              <a:solidFill>
                <a:srgbClr val="000000"/>
              </a:solidFill>
              <a:latin typeface="Comic Sans MS" panose="030F0702030302020204" pitchFamily="18" charset="0"/>
              <a:cs typeface="Comic Sans MS" panose="030F0702030302020204" pitchFamily="18" charset="0"/>
            </a:endParaRPr>
          </a:p>
        </p:txBody>
      </p:sp>
      <p:sp>
        <p:nvSpPr>
          <p:cNvPr id="7" name="TextBox 1"/>
          <p:cNvSpPr txBox="1"/>
          <p:nvPr/>
        </p:nvSpPr>
        <p:spPr>
          <a:xfrm>
            <a:off x="571505" y="3429000"/>
            <a:ext cx="7647927" cy="3329116"/>
          </a:xfrm>
          <a:prstGeom prst="rect">
            <a:avLst/>
          </a:prstGeom>
          <a:noFill/>
        </p:spPr>
        <p:txBody>
          <a:bodyPr wrap="none" lIns="0" tIns="0" rIns="0" rtlCol="0">
            <a:spAutoFit/>
          </a:bodyPr>
          <a:lstStyle/>
          <a:p>
            <a:pPr>
              <a:lnSpc>
                <a:spcPts val="2700"/>
              </a:lnSpc>
              <a:tabLst>
                <a:tab pos="457200" algn="l"/>
                <a:tab pos="736600" algn="l"/>
                <a:tab pos="914400" algn="l"/>
                <a:tab pos="58674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khác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v</a:t>
            </a:r>
            <a:r>
              <a:rPr lang="en-US" altLang="zh-CN" sz="2005" dirty="0">
                <a:solidFill>
                  <a:srgbClr val="000000"/>
                </a:solidFill>
                <a:latin typeface="Times New Roman" panose="02020603050405020304" pitchFamily="18" charset="0"/>
                <a:cs typeface="Times New Roman" panose="02020603050405020304" pitchFamily="18" charset="0"/>
              </a:rPr>
              <a:t>ớ</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ị</a:t>
            </a:r>
            <a:r>
              <a:rPr lang="en-US" altLang="zh-CN" sz="2005" dirty="0">
                <a:solidFill>
                  <a:srgbClr val="000000"/>
                </a:solidFill>
                <a:latin typeface="Comic Sans MS" panose="030F0702030302020204" pitchFamily="18" charset="0"/>
                <a:cs typeface="Comic Sans MS" panose="030F0702030302020204" pitchFamily="18" charset="0"/>
              </a:rPr>
              <a:t>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ch</a:t>
            </a:r>
            <a:r>
              <a:rPr lang="en-US" altLang="zh-CN" sz="2005" dirty="0">
                <a:solidFill>
                  <a:srgbClr val="000000"/>
                </a:solidFill>
                <a:latin typeface="Times New Roman" panose="02020603050405020304" pitchFamily="18" charset="0"/>
                <a:cs typeface="Times New Roman" panose="02020603050405020304" pitchFamily="18" charset="0"/>
              </a:rPr>
              <a:t>ỉ</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IP!</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3400"/>
              </a:lnSpc>
              <a:tabLst>
                <a:tab pos="457200" algn="l"/>
                <a:tab pos="736600" algn="l"/>
                <a:tab pos="914400" algn="l"/>
                <a:tab pos="58674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Truy</a:t>
            </a:r>
            <a:r>
              <a:rPr lang="en-US" altLang="zh-CN" sz="2400" dirty="0">
                <a:solidFill>
                  <a:srgbClr val="FF0000"/>
                </a:solidFill>
                <a:latin typeface="Times New Roman" panose="02020603050405020304" pitchFamily="18" charset="0"/>
                <a:cs typeface="Times New Roman" panose="02020603050405020304" pitchFamily="18" charset="0"/>
              </a:rPr>
              <a:t>ề</a:t>
            </a:r>
            <a:r>
              <a:rPr lang="en-US" altLang="zh-CN" sz="2400" dirty="0">
                <a:solidFill>
                  <a:srgbClr val="FF0000"/>
                </a:solidFill>
                <a:latin typeface="Comic Sans MS" panose="030F0702030302020204" pitchFamily="18" charset="0"/>
                <a:cs typeface="Comic Sans MS" panose="030F07020303020202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tin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c</a:t>
            </a:r>
            <a:r>
              <a:rPr lang="en-US" altLang="zh-CN" sz="2400" dirty="0">
                <a:solidFill>
                  <a:srgbClr val="FF0000"/>
                </a:solidFill>
                <a:latin typeface="Times New Roman" panose="02020603050405020304" pitchFamily="18" charset="0"/>
                <a:cs typeface="Times New Roman" panose="02020603050405020304" pitchFamily="18" charset="0"/>
              </a:rPr>
              <a:t>ậ</a:t>
            </a:r>
            <a:r>
              <a:rPr lang="en-US" altLang="zh-CN" sz="2400" dirty="0">
                <a:solidFill>
                  <a:srgbClr val="FF0000"/>
                </a:solidFill>
                <a:latin typeface="Comic Sans MS" panose="030F0702030302020204" pitchFamily="18" charset="0"/>
                <a:cs typeface="Comic Sans MS" panose="030F07020303020202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gi</a:t>
            </a:r>
            <a:r>
              <a:rPr lang="en-US" altLang="zh-CN" sz="2400" dirty="0">
                <a:solidFill>
                  <a:srgbClr val="FF0000"/>
                </a:solidFill>
                <a:latin typeface="Times New Roman" panose="02020603050405020304" pitchFamily="18" charset="0"/>
                <a:cs typeface="Times New Roman" panose="02020603050405020304" pitchFamily="18" charset="0"/>
              </a:rPr>
              <a:t>ữ</a:t>
            </a:r>
            <a:r>
              <a:rPr lang="en-US" altLang="zh-CN" sz="2400" dirty="0">
                <a:solidFill>
                  <a:srgbClr val="FF0000"/>
                </a:solidFill>
                <a:latin typeface="Comic Sans MS" panose="030F0702030302020204" pitchFamily="18" charset="0"/>
                <a:cs typeface="Comic Sans MS" panose="030F0702030302020204" pitchFamily="18" charset="0"/>
              </a:rPr>
              <a:t>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FF0000"/>
                </a:solidFill>
                <a:latin typeface="Comic Sans MS" panose="030F0702030302020204" pitchFamily="18" charset="0"/>
                <a:cs typeface="Comic Sans MS" panose="030F0702030302020204" pitchFamily="18" charset="0"/>
              </a:rPr>
              <a:t>các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node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lân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c</a:t>
            </a:r>
            <a:r>
              <a:rPr lang="en-US" altLang="zh-CN" sz="2400" dirty="0">
                <a:solidFill>
                  <a:srgbClr val="FF0000"/>
                </a:solidFill>
                <a:latin typeface="Times New Roman" panose="02020603050405020304" pitchFamily="18" charset="0"/>
                <a:cs typeface="Times New Roman" panose="02020603050405020304" pitchFamily="18" charset="0"/>
              </a:rPr>
              <a:t>ậ</a:t>
            </a:r>
            <a:r>
              <a:rPr lang="en-US" altLang="zh-CN" sz="2400" dirty="0">
                <a:solidFill>
                  <a:srgbClr val="FF0000"/>
                </a:solidFill>
                <a:latin typeface="Comic Sans MS" panose="030F0702030302020204" pitchFamily="18" charset="0"/>
                <a:cs typeface="Comic Sans MS" panose="030F0702030302020204" pitchFamily="18" charset="0"/>
              </a:rPr>
              <a:t>n</a:t>
            </a:r>
            <a:endParaRPr lang="en-US" altLang="zh-CN" sz="2400" dirty="0">
              <a:solidFill>
                <a:srgbClr val="FF0000"/>
              </a:solidFill>
              <a:latin typeface="Comic Sans MS" panose="030F0702030302020204" pitchFamily="18" charset="0"/>
              <a:cs typeface="Comic Sans MS" panose="030F0702030302020204" pitchFamily="18" charset="0"/>
            </a:endParaRPr>
          </a:p>
          <a:p>
            <a:pPr>
              <a:lnSpc>
                <a:spcPts val="2800"/>
              </a:lnSpc>
              <a:tabLst>
                <a:tab pos="457200" algn="l"/>
                <a:tab pos="736600" algn="l"/>
                <a:tab pos="914400" algn="l"/>
                <a:tab pos="58674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đã</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nghiên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solidFill>
                  <a:srgbClr val="000000"/>
                </a:solidFill>
                <a:latin typeface="Times New Roman" panose="02020603050405020304" pitchFamily="18" charset="0"/>
                <a:cs typeface="Times New Roman" panose="02020603050405020304" pitchFamily="18" charset="0"/>
              </a:rPr>
              <a:t>ứ</a:t>
            </a:r>
            <a:r>
              <a:rPr lang="en-US" altLang="zh-CN" sz="2005" dirty="0">
                <a:solidFill>
                  <a:srgbClr val="000000"/>
                </a:solidFill>
                <a:latin typeface="Comic Sans MS" panose="030F0702030302020204" pitchFamily="18" charset="0"/>
                <a:cs typeface="Comic Sans MS" panose="030F0702030302020204" pitchFamily="18" charset="0"/>
              </a:rPr>
              <a:t>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làm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th</a:t>
            </a:r>
            <a:r>
              <a:rPr lang="en-US" altLang="zh-CN" sz="2005" dirty="0">
                <a:solidFill>
                  <a:srgbClr val="000000"/>
                </a:solidFill>
                <a:latin typeface="Times New Roman" panose="02020603050405020304" pitchFamily="18" charset="0"/>
                <a:cs typeface="Times New Roman" panose="02020603050405020304" pitchFamily="18" charset="0"/>
              </a:rPr>
              <a:t>ế</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nào</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ể</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th</a:t>
            </a:r>
            <a:r>
              <a:rPr lang="en-US" altLang="zh-CN" sz="2005" dirty="0">
                <a:solidFill>
                  <a:srgbClr val="000000"/>
                </a:solidFill>
                <a:latin typeface="Times New Roman" panose="02020603050405020304" pitchFamily="18" charset="0"/>
                <a:cs typeface="Times New Roman" panose="02020603050405020304" pitchFamily="18" charset="0"/>
              </a:rPr>
              <a:t>ự</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hi</a:t>
            </a:r>
            <a:r>
              <a:rPr lang="en-US" altLang="zh-CN" sz="2005" dirty="0">
                <a:solidFill>
                  <a:srgbClr val="000000"/>
                </a:solidFill>
                <a:latin typeface="Times New Roman" panose="02020603050405020304" pitchFamily="18" charset="0"/>
                <a:cs typeface="Times New Roman" panose="02020603050405020304" pitchFamily="18" charset="0"/>
              </a:rPr>
              <a:t>ệ</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ượ</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đi</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này</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400"/>
              </a:lnSpc>
              <a:tabLst>
                <a:tab pos="457200" algn="l"/>
                <a:tab pos="736600" algn="l"/>
                <a:tab pos="914400" algn="l"/>
                <a:tab pos="58674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trong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ch</a:t>
            </a:r>
            <a:r>
              <a:rPr lang="en-US" altLang="zh-CN" sz="2005" dirty="0">
                <a:solidFill>
                  <a:srgbClr val="000000"/>
                </a:solidFill>
                <a:latin typeface="Times New Roman" panose="02020603050405020304" pitchFamily="18" charset="0"/>
                <a:cs typeface="Times New Roman" panose="02020603050405020304" pitchFamily="18" charset="0"/>
              </a:rPr>
              <a:t>ươ</a:t>
            </a:r>
            <a:r>
              <a:rPr lang="en-US" altLang="zh-CN" sz="2005" dirty="0">
                <a:solidFill>
                  <a:srgbClr val="000000"/>
                </a:solidFill>
                <a:latin typeface="Comic Sans MS" panose="030F0702030302020204" pitchFamily="18" charset="0"/>
                <a:cs typeface="Comic Sans MS" panose="030F0702030302020204" pitchFamily="18" charset="0"/>
              </a:rPr>
              <a:t>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3</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736600" algn="l"/>
                <a:tab pos="914400" algn="l"/>
                <a:tab pos="58674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ít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khi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dùng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a:t>
            </a:r>
            <a:r>
              <a:rPr lang="en-US" altLang="zh-CN" sz="2005" dirty="0">
                <a:solidFill>
                  <a:srgbClr val="000000"/>
                </a:solidFill>
                <a:latin typeface="Times New Roman" panose="02020603050405020304" pitchFamily="18" charset="0"/>
                <a:cs typeface="Times New Roman" panose="02020603050405020304" pitchFamily="18" charset="0"/>
              </a:rPr>
              <a:t>ế</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có</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solidFill>
                  <a:srgbClr val="000000"/>
                </a:solidFill>
                <a:latin typeface="Times New Roman" panose="02020603050405020304" pitchFamily="18" charset="0"/>
                <a:cs typeface="Times New Roman" panose="02020603050405020304" pitchFamily="18" charset="0"/>
              </a:rPr>
              <a:t>ỷ</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ệ</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ỗ</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th</a:t>
            </a:r>
            <a:r>
              <a:rPr lang="en-US" altLang="zh-CN" sz="2005" dirty="0">
                <a:solidFill>
                  <a:srgbClr val="000000"/>
                </a:solidFill>
                <a:latin typeface="Times New Roman" panose="02020603050405020304" pitchFamily="18" charset="0"/>
                <a:cs typeface="Times New Roman" panose="02020603050405020304" pitchFamily="18" charset="0"/>
              </a:rPr>
              <a:t>ấ</a:t>
            </a:r>
            <a:r>
              <a:rPr lang="en-US" altLang="zh-CN" sz="2005" dirty="0">
                <a:solidFill>
                  <a:srgbClr val="000000"/>
                </a:solidFill>
                <a:latin typeface="Comic Sans MS" panose="030F0702030302020204" pitchFamily="18" charset="0"/>
                <a:cs typeface="Comic Sans MS" panose="030F0702030302020204" pitchFamily="18" charset="0"/>
              </a:rPr>
              <a:t>p</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(cáp</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quang,</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400"/>
              </a:lnSpc>
              <a:tabLst>
                <a:tab pos="457200" algn="l"/>
                <a:tab pos="736600" algn="l"/>
                <a:tab pos="914400" algn="l"/>
                <a:tab pos="58674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m</a:t>
            </a:r>
            <a:r>
              <a:rPr lang="en-US" altLang="zh-CN" sz="2005" dirty="0">
                <a:solidFill>
                  <a:srgbClr val="000000"/>
                </a:solidFill>
                <a:latin typeface="Times New Roman" panose="02020603050405020304" pitchFamily="18" charset="0"/>
                <a:cs typeface="Times New Roman" panose="02020603050405020304" pitchFamily="18" charset="0"/>
              </a:rPr>
              <a:t>ộ</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s</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lo</a:t>
            </a:r>
            <a:r>
              <a:rPr lang="en-US" altLang="zh-CN" sz="2005" dirty="0">
                <a:solidFill>
                  <a:srgbClr val="000000"/>
                </a:solidFill>
                <a:latin typeface="Times New Roman" panose="02020603050405020304" pitchFamily="18" charset="0"/>
                <a:cs typeface="Times New Roman" panose="02020603050405020304" pitchFamily="18" charset="0"/>
              </a:rPr>
              <a:t>ạ</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cáp</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xo</a:t>
            </a:r>
            <a:r>
              <a:rPr lang="en-US" altLang="zh-CN" sz="2005" dirty="0">
                <a:solidFill>
                  <a:srgbClr val="000000"/>
                </a:solidFill>
                <a:latin typeface="Times New Roman" panose="02020603050405020304" pitchFamily="18" charset="0"/>
                <a:cs typeface="Times New Roman" panose="02020603050405020304" pitchFamily="18" charset="0"/>
              </a:rPr>
              <a:t>ắ</a:t>
            </a:r>
            <a:r>
              <a:rPr lang="en-US" altLang="zh-CN" sz="2005" dirty="0">
                <a:solidFill>
                  <a:srgbClr val="000000"/>
                </a:solidFill>
                <a:latin typeface="Comic Sans MS" panose="030F0702030302020204" pitchFamily="18" charset="0"/>
                <a:cs typeface="Comic Sans MS" panose="030F0702030302020204" pitchFamily="18" charset="0"/>
              </a:rPr>
              <a:t>n)</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736600" algn="l"/>
                <a:tab pos="914400" algn="l"/>
                <a:tab pos="58674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a:t>
            </a:r>
            <a:r>
              <a:rPr lang="en-US" altLang="zh-CN" sz="2005" dirty="0">
                <a:solidFill>
                  <a:srgbClr val="000000"/>
                </a:solidFill>
                <a:latin typeface="Times New Roman" panose="02020603050405020304" pitchFamily="18" charset="0"/>
                <a:cs typeface="Times New Roman" panose="02020603050405020304" pitchFamily="18" charset="0"/>
              </a:rPr>
              <a:t>ế</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không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dây: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solidFill>
                  <a:srgbClr val="000000"/>
                </a:solidFill>
                <a:latin typeface="Times New Roman" panose="02020603050405020304" pitchFamily="18" charset="0"/>
                <a:cs typeface="Times New Roman" panose="02020603050405020304" pitchFamily="18" charset="0"/>
              </a:rPr>
              <a:t>ỷ</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ệ</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ỗ</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cao</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457200" algn="l"/>
                <a:tab pos="736600" algn="l"/>
                <a:tab pos="914400" algn="l"/>
                <a:tab pos="58674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Lớp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Link</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&amp;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các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mạng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LAN</a:t>
            </a:r>
            <a:endParaRPr lang="en-US" altLang="zh-CN" sz="1200"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9"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pic>
        <p:nvPicPr>
          <p:cNvPr id="33" name="Picture 5" descr="underline_base"/>
          <p:cNvPicPr>
            <a:picLocks noChangeAspect="1" noChangeArrowheads="1"/>
          </p:cNvPicPr>
          <p:nvPr>
            <p:ph sz="half" idx="2"/>
          </p:nvPr>
        </p:nvPicPr>
        <p:blipFill>
          <a:blip r:embed="rId4"/>
          <a:srcRect/>
          <a:stretch>
            <a:fillRect/>
          </a:stretch>
        </p:blipFill>
        <p:spPr bwMode="auto">
          <a:xfrm>
            <a:off x="685800" y="1136650"/>
            <a:ext cx="2463800" cy="186055"/>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765300"/>
            <a:ext cx="8509000" cy="4648200"/>
          </a:xfrm>
          <a:prstGeom prst="rect">
            <a:avLst/>
          </a:prstGeom>
          <a:noFill/>
        </p:spPr>
      </p:pic>
      <p:sp>
        <p:nvSpPr>
          <p:cNvPr id="2" name="TextBox 1"/>
          <p:cNvSpPr txBox="1"/>
          <p:nvPr/>
        </p:nvSpPr>
        <p:spPr>
          <a:xfrm>
            <a:off x="723904" y="901701"/>
            <a:ext cx="6426055"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(11</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689100"/>
            <a:ext cx="8509000" cy="46482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(12</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739900"/>
            <a:ext cx="8509000" cy="46482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(13</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2349500"/>
            <a:ext cx="8509000" cy="34544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(14</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968500"/>
            <a:ext cx="8509000" cy="43434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(15</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663700"/>
            <a:ext cx="8509000" cy="47371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(16</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663700"/>
            <a:ext cx="8509000" cy="47752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(17</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511302"/>
            <a:ext cx="8509000" cy="50038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(18</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2425700"/>
            <a:ext cx="8509000" cy="34163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(19</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511301"/>
            <a:ext cx="8509000" cy="50673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(20</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641600" y="3086102"/>
            <a:ext cx="3860800" cy="355600"/>
          </a:xfrm>
          <a:prstGeom prst="rect">
            <a:avLst/>
          </a:prstGeom>
          <a:noFill/>
        </p:spPr>
      </p:pic>
      <p:pic>
        <p:nvPicPr>
          <p:cNvPr id="3" name="Picture 3"/>
          <p:cNvPicPr>
            <a:picLocks noChangeAspect="1" noChangeArrowheads="1"/>
          </p:cNvPicPr>
          <p:nvPr/>
        </p:nvPicPr>
        <p:blipFill>
          <a:blip r:embed="rId1"/>
          <a:srcRect/>
          <a:stretch>
            <a:fillRect/>
          </a:stretch>
        </p:blipFill>
        <p:spPr bwMode="auto">
          <a:xfrm>
            <a:off x="2641600" y="4800602"/>
            <a:ext cx="3860800" cy="355600"/>
          </a:xfrm>
          <a:prstGeom prst="rect">
            <a:avLst/>
          </a:prstGeom>
          <a:noFill/>
        </p:spPr>
      </p:pic>
      <p:sp>
        <p:nvSpPr>
          <p:cNvPr id="2" name="TextBox 1"/>
          <p:cNvSpPr txBox="1"/>
          <p:nvPr/>
        </p:nvSpPr>
        <p:spPr>
          <a:xfrm>
            <a:off x="622300" y="431800"/>
            <a:ext cx="3640420" cy="702115"/>
          </a:xfrm>
          <a:prstGeom prst="rect">
            <a:avLst/>
          </a:prstGeom>
          <a:noFill/>
        </p:spPr>
        <p:txBody>
          <a:bodyPr wrap="none" lIns="0" tIns="0" rIns="0" rtlCol="0">
            <a:spAutoFit/>
          </a:bodyPr>
          <a:lstStyle/>
          <a:p>
            <a:pPr>
              <a:lnSpc>
                <a:spcPts val="5500"/>
              </a:lnSpc>
            </a:pPr>
            <a:r>
              <a:rPr lang="en-US" altLang="zh-CN" sz="4000" dirty="0">
                <a:solidFill>
                  <a:srgbClr val="3333CC"/>
                </a:solidFill>
                <a:latin typeface="Comic Sans MS" panose="030F0702030302020204" pitchFamily="18" charset="0"/>
                <a:cs typeface="Comic Sans MS" panose="030F0702030302020204" pitchFamily="18" charset="0"/>
              </a:rPr>
              <a:t>Các d</a:t>
            </a:r>
            <a:r>
              <a:rPr lang="en-US" altLang="zh-CN" sz="4000" dirty="0">
                <a:solidFill>
                  <a:srgbClr val="3333CC"/>
                </a:solidFill>
                <a:latin typeface="Times New Roman" panose="02020603050405020304" pitchFamily="18" charset="0"/>
                <a:cs typeface="Times New Roman" panose="02020603050405020304" pitchFamily="18" charset="0"/>
              </a:rPr>
              <a:t>ị</a:t>
            </a:r>
            <a:r>
              <a:rPr lang="en-US" altLang="zh-CN" sz="4000" dirty="0">
                <a:solidFill>
                  <a:srgbClr val="3333CC"/>
                </a:solidFill>
                <a:latin typeface="Comic Sans MS" panose="030F0702030302020204" pitchFamily="18" charset="0"/>
                <a:cs typeface="Comic Sans MS" panose="030F0702030302020204" pitchFamily="18" charset="0"/>
              </a:rPr>
              <a:t>ch v</a:t>
            </a:r>
            <a:r>
              <a:rPr lang="en-US" altLang="zh-CN" sz="4000" dirty="0">
                <a:solidFill>
                  <a:srgbClr val="3333CC"/>
                </a:solidFill>
                <a:latin typeface="Times New Roman" panose="02020603050405020304" pitchFamily="18" charset="0"/>
                <a:cs typeface="Times New Roman" panose="02020603050405020304" pitchFamily="18" charset="0"/>
              </a:rPr>
              <a:t>ụ</a:t>
            </a:r>
            <a:r>
              <a:rPr lang="en-US" altLang="zh-CN" sz="4000" dirty="0">
                <a:latin typeface="Times New Roman" panose="02020603050405020304" pitchFamily="18" charset="0"/>
                <a:cs typeface="Times New Roman" panose="02020603050405020304" pitchFamily="18" charset="0"/>
              </a:rPr>
              <a:t> </a:t>
            </a:r>
            <a:r>
              <a:rPr lang="en-US" altLang="zh-CN" sz="4000" dirty="0">
                <a:solidFill>
                  <a:srgbClr val="3333CC"/>
                </a:solidFill>
                <a:latin typeface="Comic Sans MS" panose="030F0702030302020204" pitchFamily="18" charset="0"/>
                <a:cs typeface="Comic Sans MS" panose="030F0702030302020204" pitchFamily="18" charset="0"/>
              </a:rPr>
              <a:t>(tt)</a:t>
            </a:r>
            <a:endParaRPr lang="en-US" altLang="zh-CN" sz="4000" dirty="0">
              <a:solidFill>
                <a:srgbClr val="3333CC"/>
              </a:solidFill>
              <a:latin typeface="Comic Sans MS" panose="030F0702030302020204" pitchFamily="18" charset="0"/>
              <a:cs typeface="Comic Sans MS" panose="030F0702030302020204" pitchFamily="18" charset="0"/>
            </a:endParaRPr>
          </a:p>
        </p:txBody>
      </p:sp>
      <p:sp>
        <p:nvSpPr>
          <p:cNvPr id="5" name="TextBox 1"/>
          <p:cNvSpPr txBox="1"/>
          <p:nvPr/>
        </p:nvSpPr>
        <p:spPr>
          <a:xfrm>
            <a:off x="622301" y="1714503"/>
            <a:ext cx="232436" cy="328295"/>
          </a:xfrm>
          <a:prstGeom prst="rect">
            <a:avLst/>
          </a:prstGeom>
          <a:noFill/>
        </p:spPr>
        <p:txBody>
          <a:bodyPr wrap="none" lIns="0" tIns="0" rIns="0" rtlCol="0">
            <a:spAutoFit/>
          </a:bodyPr>
          <a:lstStyle/>
          <a:p>
            <a:pPr>
              <a:lnSpc>
                <a:spcPts val="2200"/>
              </a:lnSpc>
            </a:pPr>
            <a:r>
              <a:rPr lang="en-US" altLang="zh-CN" sz="2040" dirty="0">
                <a:solidFill>
                  <a:srgbClr val="3333CC"/>
                </a:solidFill>
                <a:latin typeface="Wingdings" panose="05000000000000000000" pitchFamily="18" charset="0"/>
                <a:cs typeface="Wingdings" panose="05000000000000000000" pitchFamily="18" charset="0"/>
              </a:rPr>
              <a:t></a:t>
            </a:r>
            <a:endParaRPr lang="en-US" altLang="zh-CN" sz="2040" dirty="0">
              <a:solidFill>
                <a:srgbClr val="3333CC"/>
              </a:solidFill>
              <a:latin typeface="Wingdings" panose="05000000000000000000" pitchFamily="18" charset="0"/>
              <a:cs typeface="Wingdings" panose="05000000000000000000" pitchFamily="18" charset="0"/>
            </a:endParaRPr>
          </a:p>
        </p:txBody>
      </p:sp>
      <p:sp>
        <p:nvSpPr>
          <p:cNvPr id="6" name="TextBox 1"/>
          <p:cNvSpPr txBox="1"/>
          <p:nvPr/>
        </p:nvSpPr>
        <p:spPr>
          <a:xfrm>
            <a:off x="965205" y="1612900"/>
            <a:ext cx="5323573" cy="841256"/>
          </a:xfrm>
          <a:prstGeom prst="rect">
            <a:avLst/>
          </a:prstGeom>
          <a:noFill/>
        </p:spPr>
        <p:txBody>
          <a:bodyPr wrap="none" lIns="0" tIns="0" rIns="0" rtlCol="0">
            <a:spAutoFit/>
          </a:bodyPr>
          <a:lstStyle/>
          <a:p>
            <a:pPr>
              <a:lnSpc>
                <a:spcPts val="3500"/>
              </a:lnSpc>
              <a:tabLst>
                <a:tab pos="114300" algn="l"/>
              </a:tabLst>
            </a:pPr>
            <a:r>
              <a:rPr lang="en-US" altLang="zh-CN" sz="2530" dirty="0">
                <a:solidFill>
                  <a:srgbClr val="FF0000"/>
                </a:solidFill>
                <a:latin typeface="Comic Sans MS" panose="030F0702030302020204" pitchFamily="18" charset="0"/>
                <a:cs typeface="Comic Sans MS" panose="030F0702030302020204" pitchFamily="18" charset="0"/>
              </a:rPr>
              <a:t>Đi</a:t>
            </a:r>
            <a:r>
              <a:rPr lang="en-US" altLang="zh-CN" sz="2400" i="1" dirty="0">
                <a:solidFill>
                  <a:srgbClr val="FF0000"/>
                </a:solidFill>
                <a:latin typeface="Times New Roman" panose="02020603050405020304" pitchFamily="18" charset="0"/>
                <a:cs typeface="Times New Roman" panose="02020603050405020304" pitchFamily="18" charset="0"/>
              </a:rPr>
              <a:t>ề</a:t>
            </a:r>
            <a:r>
              <a:rPr lang="en-US" altLang="zh-CN" sz="2530" dirty="0">
                <a:solidFill>
                  <a:srgbClr val="FF0000"/>
                </a:solidFill>
                <a:latin typeface="Comic Sans MS" panose="030F0702030302020204" pitchFamily="18" charset="0"/>
                <a:cs typeface="Comic Sans MS" panose="030F0702030302020204" pitchFamily="18" charset="0"/>
              </a:rPr>
              <a:t>u</a:t>
            </a:r>
            <a:r>
              <a:rPr lang="en-US" altLang="zh-CN" sz="2530" dirty="0">
                <a:latin typeface="Times New Roman" panose="02020603050405020304" pitchFamily="18" charset="0"/>
                <a:cs typeface="Times New Roman" panose="02020603050405020304" pitchFamily="18" charset="0"/>
              </a:rPr>
              <a:t> </a:t>
            </a:r>
            <a:r>
              <a:rPr lang="en-US" altLang="zh-CN" sz="2530" dirty="0">
                <a:solidFill>
                  <a:srgbClr val="FF0000"/>
                </a:solidFill>
                <a:latin typeface="Comic Sans MS" panose="030F0702030302020204" pitchFamily="18" charset="0"/>
                <a:cs typeface="Comic Sans MS" panose="030F0702030302020204" pitchFamily="18" charset="0"/>
              </a:rPr>
              <a:t>khi</a:t>
            </a:r>
            <a:r>
              <a:rPr lang="en-US" altLang="zh-CN" sz="2400" i="1" dirty="0">
                <a:solidFill>
                  <a:srgbClr val="FF0000"/>
                </a:solidFill>
                <a:latin typeface="Times New Roman" panose="02020603050405020304" pitchFamily="18" charset="0"/>
                <a:cs typeface="Times New Roman" panose="02020603050405020304" pitchFamily="18" charset="0"/>
              </a:rPr>
              <a:t>ể</a:t>
            </a:r>
            <a:r>
              <a:rPr lang="en-US" altLang="zh-CN" sz="2530" dirty="0">
                <a:solidFill>
                  <a:srgbClr val="FF0000"/>
                </a:solidFill>
                <a:latin typeface="Comic Sans MS" panose="030F0702030302020204" pitchFamily="18" charset="0"/>
                <a:cs typeface="Comic Sans MS" panose="030F0702030302020204" pitchFamily="18" charset="0"/>
              </a:rPr>
              <a:t>n</a:t>
            </a:r>
            <a:r>
              <a:rPr lang="en-US" altLang="zh-CN" sz="2530" dirty="0">
                <a:latin typeface="Times New Roman" panose="02020603050405020304" pitchFamily="18" charset="0"/>
                <a:cs typeface="Times New Roman" panose="02020603050405020304" pitchFamily="18" charset="0"/>
              </a:rPr>
              <a:t> </a:t>
            </a:r>
            <a:r>
              <a:rPr lang="en-US" altLang="zh-CN" sz="2530" dirty="0">
                <a:solidFill>
                  <a:srgbClr val="FF0000"/>
                </a:solidFill>
                <a:latin typeface="Comic Sans MS" panose="030F0702030302020204" pitchFamily="18" charset="0"/>
                <a:cs typeface="Comic Sans MS" panose="030F0702030302020204" pitchFamily="18" charset="0"/>
              </a:rPr>
              <a:t>lu</a:t>
            </a:r>
            <a:r>
              <a:rPr lang="en-US" altLang="zh-CN" sz="2400" i="1" dirty="0">
                <a:solidFill>
                  <a:srgbClr val="FF0000"/>
                </a:solidFill>
                <a:latin typeface="Times New Roman" panose="02020603050405020304" pitchFamily="18" charset="0"/>
                <a:cs typeface="Times New Roman" panose="02020603050405020304" pitchFamily="18" charset="0"/>
              </a:rPr>
              <a:t>ồ</a:t>
            </a:r>
            <a:r>
              <a:rPr lang="en-US" altLang="zh-CN" sz="2530" dirty="0">
                <a:solidFill>
                  <a:srgbClr val="FF0000"/>
                </a:solidFill>
                <a:latin typeface="Comic Sans MS" panose="030F0702030302020204" pitchFamily="18" charset="0"/>
                <a:cs typeface="Comic Sans MS" panose="030F0702030302020204" pitchFamily="18" charset="0"/>
              </a:rPr>
              <a:t>ng:</a:t>
            </a:r>
            <a:endParaRPr lang="en-US" altLang="zh-CN" sz="2530" dirty="0">
              <a:solidFill>
                <a:srgbClr val="FF0000"/>
              </a:solidFill>
              <a:latin typeface="Comic Sans MS" panose="030F0702030302020204" pitchFamily="18" charset="0"/>
              <a:cs typeface="Comic Sans MS" panose="030F0702030302020204" pitchFamily="18" charset="0"/>
            </a:endParaRPr>
          </a:p>
          <a:p>
            <a:pPr>
              <a:lnSpc>
                <a:spcPts val="2700"/>
              </a:lnSpc>
              <a:tabLst>
                <a:tab pos="1143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đi</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khi</a:t>
            </a:r>
            <a:r>
              <a:rPr lang="en-US" altLang="zh-CN" sz="2005" dirty="0">
                <a:solidFill>
                  <a:srgbClr val="000000"/>
                </a:solidFill>
                <a:latin typeface="Times New Roman" panose="02020603050405020304" pitchFamily="18" charset="0"/>
                <a:cs typeface="Times New Roman" panose="02020603050405020304" pitchFamily="18" charset="0"/>
              </a:rPr>
              <a:t>ể</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ộ</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gi</a:t>
            </a:r>
            <a:r>
              <a:rPr lang="en-US" altLang="zh-CN" sz="2005" dirty="0">
                <a:solidFill>
                  <a:srgbClr val="000000"/>
                </a:solidFill>
                <a:latin typeface="Times New Roman" panose="02020603050405020304" pitchFamily="18" charset="0"/>
                <a:cs typeface="Times New Roman" panose="02020603050405020304" pitchFamily="18" charset="0"/>
              </a:rPr>
              <a:t>ữ</a:t>
            </a:r>
            <a:r>
              <a:rPr lang="en-US" altLang="zh-CN" sz="2005" dirty="0">
                <a:solidFill>
                  <a:srgbClr val="000000"/>
                </a:solidFill>
                <a:latin typeface="Comic Sans MS" panose="030F0702030302020204" pitchFamily="18" charset="0"/>
                <a:cs typeface="Comic Sans MS" panose="030F0702030302020204" pitchFamily="18" charset="0"/>
              </a:rPr>
              <a:t>a</a:t>
            </a:r>
            <a:r>
              <a:rPr lang="en-US" altLang="zh-CN" sz="2005" dirty="0">
                <a:latin typeface="Times New Roman" panose="02020603050405020304" pitchFamily="18" charset="0"/>
                <a:cs typeface="Times New Roman" panose="02020603050405020304" pitchFamily="18" charset="0"/>
              </a:rPr>
              <a:t> </a:t>
            </a:r>
            <a:r>
              <a:rPr lang="en-US" altLang="zh-CN" sz="2005" dirty="0" err="1">
                <a:solidFill>
                  <a:srgbClr val="00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node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a:t>
            </a:r>
            <a:r>
              <a:rPr lang="en-US" altLang="zh-CN" sz="2005" dirty="0">
                <a:solidFill>
                  <a:srgbClr val="000000"/>
                </a:solidFill>
                <a:latin typeface="Times New Roman" panose="02020603050405020304" pitchFamily="18" charset="0"/>
                <a:cs typeface="Times New Roman" panose="02020603050405020304" pitchFamily="18" charset="0"/>
              </a:rPr>
              <a:t>ử</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và</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nh</a:t>
            </a:r>
            <a:r>
              <a:rPr lang="en-US" altLang="zh-CN" sz="2005" dirty="0">
                <a:solidFill>
                  <a:srgbClr val="000000"/>
                </a:solidFill>
                <a:latin typeface="Times New Roman" panose="02020603050405020304" pitchFamily="18" charset="0"/>
                <a:cs typeface="Times New Roman" panose="02020603050405020304" pitchFamily="18" charset="0"/>
              </a:rPr>
              <a:t>ậ</a:t>
            </a:r>
            <a:r>
              <a:rPr lang="en-US" altLang="zh-CN" sz="2005" dirty="0">
                <a:solidFill>
                  <a:srgbClr val="000000"/>
                </a:solidFill>
                <a:latin typeface="Comic Sans MS" panose="030F0702030302020204" pitchFamily="18" charset="0"/>
                <a:cs typeface="Comic Sans MS" panose="030F0702030302020204" pitchFamily="18" charset="0"/>
              </a:rPr>
              <a:t>n</a:t>
            </a:r>
            <a:endParaRPr lang="en-US" altLang="zh-CN" sz="2005" dirty="0">
              <a:solidFill>
                <a:srgbClr val="000000"/>
              </a:solidFill>
              <a:latin typeface="Comic Sans MS" panose="030F0702030302020204" pitchFamily="18" charset="0"/>
              <a:cs typeface="Comic Sans MS" panose="030F0702030302020204" pitchFamily="18" charset="0"/>
            </a:endParaRPr>
          </a:p>
        </p:txBody>
      </p:sp>
      <p:sp>
        <p:nvSpPr>
          <p:cNvPr id="7" name="TextBox 1"/>
          <p:cNvSpPr txBox="1"/>
          <p:nvPr/>
        </p:nvSpPr>
        <p:spPr>
          <a:xfrm>
            <a:off x="622301" y="2552701"/>
            <a:ext cx="7596631" cy="4226798"/>
          </a:xfrm>
          <a:prstGeom prst="rect">
            <a:avLst/>
          </a:prstGeom>
          <a:noFill/>
        </p:spPr>
        <p:txBody>
          <a:bodyPr wrap="none" lIns="0" tIns="0" rIns="0" rtlCol="0">
            <a:spAutoFit/>
          </a:bodyPr>
          <a:lstStyle/>
          <a:p>
            <a:pPr>
              <a:lnSpc>
                <a:spcPts val="3300"/>
              </a:lnSpc>
              <a:tabLst>
                <a:tab pos="457200" algn="l"/>
                <a:tab pos="736600" algn="l"/>
                <a:tab pos="914400" algn="l"/>
                <a:tab pos="58166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Phát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hi</a:t>
            </a:r>
            <a:r>
              <a:rPr lang="en-US" altLang="zh-CN" sz="2400" dirty="0">
                <a:solidFill>
                  <a:srgbClr val="FF0000"/>
                </a:solidFill>
                <a:latin typeface="Times New Roman" panose="02020603050405020304" pitchFamily="18" charset="0"/>
                <a:cs typeface="Times New Roman" panose="02020603050405020304" pitchFamily="18" charset="0"/>
              </a:rPr>
              <a:t>ệ</a:t>
            </a:r>
            <a:r>
              <a:rPr lang="en-US" altLang="zh-CN" sz="2400" dirty="0">
                <a:solidFill>
                  <a:srgbClr val="FF0000"/>
                </a:solidFill>
                <a:latin typeface="Comic Sans MS" panose="030F0702030302020204" pitchFamily="18" charset="0"/>
                <a:cs typeface="Comic Sans MS" panose="030F07020303020202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l</a:t>
            </a:r>
            <a:r>
              <a:rPr lang="en-US" altLang="zh-CN" sz="2400" dirty="0">
                <a:solidFill>
                  <a:srgbClr val="FF0000"/>
                </a:solidFill>
                <a:latin typeface="Times New Roman" panose="02020603050405020304" pitchFamily="18" charset="0"/>
                <a:cs typeface="Times New Roman" panose="02020603050405020304" pitchFamily="18" charset="0"/>
              </a:rPr>
              <a:t>ỗ</a:t>
            </a:r>
            <a:r>
              <a:rPr lang="en-US" altLang="zh-CN" sz="2400" dirty="0">
                <a:solidFill>
                  <a:srgbClr val="FF0000"/>
                </a:solidFill>
                <a:latin typeface="Comic Sans MS" panose="030F0702030302020204" pitchFamily="18" charset="0"/>
                <a:cs typeface="Comic Sans MS" panose="030F0702030302020204" pitchFamily="18" charset="0"/>
              </a:rPr>
              <a:t>i:</a:t>
            </a:r>
            <a:endParaRPr lang="en-US" altLang="zh-CN" sz="2400" dirty="0">
              <a:solidFill>
                <a:srgbClr val="FF0000"/>
              </a:solidFill>
              <a:latin typeface="Comic Sans MS" panose="030F0702030302020204" pitchFamily="18" charset="0"/>
              <a:cs typeface="Comic Sans MS" panose="030F0702030302020204" pitchFamily="18" charset="0"/>
            </a:endParaRPr>
          </a:p>
          <a:p>
            <a:pPr>
              <a:lnSpc>
                <a:spcPts val="2700"/>
              </a:lnSpc>
              <a:tabLst>
                <a:tab pos="457200" algn="l"/>
                <a:tab pos="736600" algn="l"/>
                <a:tab pos="9144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ỗ</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gây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ra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b</a:t>
            </a:r>
            <a:r>
              <a:rPr lang="en-US" altLang="zh-CN" sz="2005" dirty="0">
                <a:solidFill>
                  <a:srgbClr val="000000"/>
                </a:solidFill>
                <a:latin typeface="Times New Roman" panose="02020603050405020304" pitchFamily="18" charset="0"/>
                <a:cs typeface="Times New Roman" panose="02020603050405020304" pitchFamily="18" charset="0"/>
              </a:rPr>
              <a:t>ở</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s</a:t>
            </a:r>
            <a:r>
              <a:rPr lang="en-US" altLang="zh-CN" sz="2005" dirty="0">
                <a:solidFill>
                  <a:srgbClr val="000000"/>
                </a:solidFill>
                <a:latin typeface="Times New Roman" panose="02020603050405020304" pitchFamily="18" charset="0"/>
                <a:cs typeface="Times New Roman" panose="02020603050405020304" pitchFamily="18" charset="0"/>
              </a:rPr>
              <a:t>ự</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suy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gi</a:t>
            </a:r>
            <a:r>
              <a:rPr lang="en-US" altLang="zh-CN" sz="2005" dirty="0">
                <a:solidFill>
                  <a:srgbClr val="000000"/>
                </a:solidFill>
                <a:latin typeface="Times New Roman" panose="02020603050405020304" pitchFamily="18" charset="0"/>
                <a:cs typeface="Times New Roman" panose="02020603050405020304" pitchFamily="18" charset="0"/>
              </a:rPr>
              <a:t>ả</a:t>
            </a:r>
            <a:r>
              <a:rPr lang="en-US" altLang="zh-CN" sz="2005" dirty="0">
                <a:solidFill>
                  <a:srgbClr val="000000"/>
                </a:solidFill>
                <a:latin typeface="Comic Sans MS" panose="030F0702030302020204" pitchFamily="18" charset="0"/>
                <a:cs typeface="Comic Sans MS" panose="030F0702030302020204" pitchFamily="18" charset="0"/>
              </a:rPr>
              <a:t>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tín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hi</a:t>
            </a:r>
            <a:r>
              <a:rPr lang="en-US" altLang="zh-CN" sz="2005" dirty="0">
                <a:solidFill>
                  <a:srgbClr val="000000"/>
                </a:solidFill>
                <a:latin typeface="Times New Roman" panose="02020603050405020304" pitchFamily="18" charset="0"/>
                <a:cs typeface="Times New Roman" panose="02020603050405020304" pitchFamily="18" charset="0"/>
              </a:rPr>
              <a:t>ệ</a:t>
            </a:r>
            <a:r>
              <a:rPr lang="en-US" altLang="zh-CN" sz="2005" dirty="0">
                <a:solidFill>
                  <a:srgbClr val="000000"/>
                </a:solidFill>
                <a:latin typeface="Comic Sans MS" panose="030F0702030302020204" pitchFamily="18" charset="0"/>
                <a:cs typeface="Comic Sans MS" panose="030F0702030302020204" pitchFamily="18" charset="0"/>
              </a:rPr>
              <a:t>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nhi</a:t>
            </a:r>
            <a:r>
              <a:rPr lang="en-US" altLang="zh-CN" sz="2005" dirty="0">
                <a:solidFill>
                  <a:srgbClr val="000000"/>
                </a:solidFill>
                <a:latin typeface="Times New Roman" panose="02020603050405020304" pitchFamily="18" charset="0"/>
                <a:cs typeface="Times New Roman" panose="02020603050405020304" pitchFamily="18" charset="0"/>
              </a:rPr>
              <a:t>ễ</a:t>
            </a:r>
            <a:r>
              <a:rPr lang="en-US" altLang="zh-CN" sz="2005" dirty="0">
                <a:solidFill>
                  <a:srgbClr val="000000"/>
                </a:solidFill>
                <a:latin typeface="Comic Sans MS" panose="030F0702030302020204" pitchFamily="18" charset="0"/>
                <a:cs typeface="Comic Sans MS" panose="030F0702030302020204" pitchFamily="18" charset="0"/>
              </a:rPr>
              <a:t>u.</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600"/>
              </a:lnSpc>
              <a:tabLst>
                <a:tab pos="457200" algn="l"/>
                <a:tab pos="736600" algn="l"/>
                <a:tab pos="9144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bên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nh</a:t>
            </a:r>
            <a:r>
              <a:rPr lang="en-US" altLang="zh-CN" sz="2005" dirty="0">
                <a:solidFill>
                  <a:srgbClr val="000000"/>
                </a:solidFill>
                <a:latin typeface="Times New Roman" panose="02020603050405020304" pitchFamily="18" charset="0"/>
                <a:cs typeface="Times New Roman" panose="02020603050405020304" pitchFamily="18" charset="0"/>
              </a:rPr>
              <a:t>ậ</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phát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hi</a:t>
            </a:r>
            <a:r>
              <a:rPr lang="en-US" altLang="zh-CN" sz="2005" dirty="0">
                <a:solidFill>
                  <a:srgbClr val="000000"/>
                </a:solidFill>
                <a:latin typeface="Times New Roman" panose="02020603050405020304" pitchFamily="18" charset="0"/>
                <a:cs typeface="Times New Roman" panose="02020603050405020304" pitchFamily="18" charset="0"/>
              </a:rPr>
              <a:t>ệ</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s</a:t>
            </a:r>
            <a:r>
              <a:rPr lang="en-US" altLang="zh-CN" sz="2005" dirty="0">
                <a:solidFill>
                  <a:srgbClr val="000000"/>
                </a:solidFill>
                <a:latin typeface="Times New Roman" panose="02020603050405020304" pitchFamily="18" charset="0"/>
                <a:cs typeface="Times New Roman" panose="02020603050405020304" pitchFamily="18" charset="0"/>
              </a:rPr>
              <a:t>ự</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xu</a:t>
            </a:r>
            <a:r>
              <a:rPr lang="en-US" altLang="zh-CN" sz="2005" dirty="0">
                <a:solidFill>
                  <a:srgbClr val="000000"/>
                </a:solidFill>
                <a:latin typeface="Times New Roman" panose="02020603050405020304" pitchFamily="18" charset="0"/>
                <a:cs typeface="Times New Roman" panose="02020603050405020304" pitchFamily="18" charset="0"/>
              </a:rPr>
              <a:t>ấ</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hi</a:t>
            </a:r>
            <a:r>
              <a:rPr lang="en-US" altLang="zh-CN" sz="2005" dirty="0">
                <a:solidFill>
                  <a:srgbClr val="000000"/>
                </a:solidFill>
                <a:latin typeface="Times New Roman" panose="02020603050405020304" pitchFamily="18" charset="0"/>
                <a:cs typeface="Times New Roman" panose="02020603050405020304" pitchFamily="18" charset="0"/>
              </a:rPr>
              <a:t>ệ</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solidFill>
                  <a:srgbClr val="000000"/>
                </a:solidFill>
                <a:latin typeface="Times New Roman" panose="02020603050405020304" pitchFamily="18" charset="0"/>
                <a:cs typeface="Times New Roman" panose="02020603050405020304" pitchFamily="18" charset="0"/>
              </a:rPr>
              <a:t>ủ</a:t>
            </a:r>
            <a:r>
              <a:rPr lang="en-US" altLang="zh-CN" sz="2005" dirty="0">
                <a:solidFill>
                  <a:srgbClr val="000000"/>
                </a:solidFill>
                <a:latin typeface="Comic Sans MS" panose="030F0702030302020204" pitchFamily="18" charset="0"/>
                <a:cs typeface="Comic Sans MS" panose="030F0702030302020204" pitchFamily="18" charset="0"/>
              </a:rPr>
              <a:t>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ỗ</a:t>
            </a:r>
            <a:r>
              <a:rPr lang="en-US" altLang="zh-CN" sz="2005" dirty="0">
                <a:solidFill>
                  <a:srgbClr val="000000"/>
                </a:solidFill>
                <a:latin typeface="Comic Sans MS" panose="030F0702030302020204" pitchFamily="18" charset="0"/>
                <a:cs typeface="Comic Sans MS" panose="030F0702030302020204" pitchFamily="18" charset="0"/>
              </a:rPr>
              <a:t>i:</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600"/>
              </a:lnSpc>
              <a:tabLst>
                <a:tab pos="457200" algn="l"/>
                <a:tab pos="736600" algn="l"/>
                <a:tab pos="914400" algn="l"/>
                <a:tab pos="58166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thông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báo</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bên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a:t>
            </a:r>
            <a:r>
              <a:rPr lang="en-US" altLang="zh-CN" sz="2005" dirty="0">
                <a:solidFill>
                  <a:srgbClr val="000000"/>
                </a:solidFill>
                <a:latin typeface="Times New Roman" panose="02020603050405020304" pitchFamily="18" charset="0"/>
                <a:cs typeface="Times New Roman" panose="02020603050405020304" pitchFamily="18" charset="0"/>
              </a:rPr>
              <a:t>ử</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truy</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ạ</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ho</a:t>
            </a:r>
            <a:r>
              <a:rPr lang="en-US" altLang="zh-CN" sz="2005" dirty="0">
                <a:solidFill>
                  <a:srgbClr val="000000"/>
                </a:solidFill>
                <a:latin typeface="Times New Roman" panose="02020603050405020304" pitchFamily="18" charset="0"/>
                <a:cs typeface="Times New Roman" panose="02020603050405020304" pitchFamily="18" charset="0"/>
              </a:rPr>
              <a:t>ặ</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b</a:t>
            </a:r>
            <a:r>
              <a:rPr lang="en-US" altLang="zh-CN" sz="2005" dirty="0">
                <a:solidFill>
                  <a:srgbClr val="000000"/>
                </a:solidFill>
                <a:latin typeface="Times New Roman" panose="02020603050405020304" pitchFamily="18" charset="0"/>
                <a:cs typeface="Times New Roman" panose="02020603050405020304" pitchFamily="18" charset="0"/>
              </a:rPr>
              <a:t>ỏ</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frame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đó</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3500"/>
              </a:lnSpc>
              <a:tabLst>
                <a:tab pos="457200" algn="l"/>
                <a:tab pos="736600" algn="l"/>
                <a:tab pos="914400" algn="l"/>
                <a:tab pos="58166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S</a:t>
            </a:r>
            <a:r>
              <a:rPr lang="en-US" altLang="zh-CN" sz="2400" dirty="0">
                <a:solidFill>
                  <a:srgbClr val="FF0000"/>
                </a:solidFill>
                <a:latin typeface="Times New Roman" panose="02020603050405020304" pitchFamily="18" charset="0"/>
                <a:cs typeface="Times New Roman" panose="02020603050405020304" pitchFamily="18" charset="0"/>
              </a:rPr>
              <a:t>ử</a:t>
            </a:r>
            <a:r>
              <a:rPr lang="en-US" altLang="zh-CN" sz="2400" dirty="0">
                <a:solidFill>
                  <a:srgbClr val="FF0000"/>
                </a:solidFill>
                <a:latin typeface="Comic Sans MS" panose="030F0702030302020204" pitchFamily="18" charset="0"/>
                <a:cs typeface="Comic Sans MS" panose="030F0702030302020204" pitchFamily="18" charset="0"/>
              </a:rPr>
              <a:t>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l</a:t>
            </a:r>
            <a:r>
              <a:rPr lang="en-US" altLang="zh-CN" sz="2400" dirty="0">
                <a:solidFill>
                  <a:srgbClr val="FF0000"/>
                </a:solidFill>
                <a:latin typeface="Times New Roman" panose="02020603050405020304" pitchFamily="18" charset="0"/>
                <a:cs typeface="Times New Roman" panose="02020603050405020304" pitchFamily="18" charset="0"/>
              </a:rPr>
              <a:t>ỗ</a:t>
            </a:r>
            <a:r>
              <a:rPr lang="en-US" altLang="zh-CN" sz="2400" dirty="0">
                <a:solidFill>
                  <a:srgbClr val="FF0000"/>
                </a:solidFill>
                <a:latin typeface="Comic Sans MS" panose="030F0702030302020204" pitchFamily="18" charset="0"/>
                <a:cs typeface="Comic Sans MS" panose="030F0702030302020204" pitchFamily="18" charset="0"/>
              </a:rPr>
              <a:t>i:</a:t>
            </a:r>
            <a:endParaRPr lang="en-US" altLang="zh-CN" sz="2400" dirty="0">
              <a:solidFill>
                <a:srgbClr val="FF0000"/>
              </a:solidFill>
              <a:latin typeface="Comic Sans MS" panose="030F0702030302020204" pitchFamily="18" charset="0"/>
              <a:cs typeface="Comic Sans MS" panose="030F0702030302020204" pitchFamily="18" charset="0"/>
            </a:endParaRPr>
          </a:p>
          <a:p>
            <a:pPr>
              <a:lnSpc>
                <a:spcPts val="2700"/>
              </a:lnSpc>
              <a:tabLst>
                <a:tab pos="457200" algn="l"/>
                <a:tab pos="736600" algn="l"/>
                <a:tab pos="9144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bên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nh</a:t>
            </a:r>
            <a:r>
              <a:rPr lang="en-US" altLang="zh-CN" sz="2005" dirty="0">
                <a:solidFill>
                  <a:srgbClr val="000000"/>
                </a:solidFill>
                <a:latin typeface="Times New Roman" panose="02020603050405020304" pitchFamily="18" charset="0"/>
                <a:cs typeface="Times New Roman" panose="02020603050405020304" pitchFamily="18" charset="0"/>
              </a:rPr>
              <a:t>ậ</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xác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ị</a:t>
            </a:r>
            <a:r>
              <a:rPr lang="en-US" altLang="zh-CN" sz="2005" dirty="0">
                <a:solidFill>
                  <a:srgbClr val="000000"/>
                </a:solidFill>
                <a:latin typeface="Comic Sans MS" panose="030F0702030302020204" pitchFamily="18" charset="0"/>
                <a:cs typeface="Comic Sans MS" panose="030F0702030302020204" pitchFamily="18" charset="0"/>
              </a:rPr>
              <a:t>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và</a:t>
            </a:r>
            <a:r>
              <a:rPr lang="en-US" altLang="zh-CN" sz="2110" dirty="0">
                <a:latin typeface="Times New Roman" panose="02020603050405020304" pitchFamily="18" charset="0"/>
                <a:cs typeface="Times New Roman" panose="02020603050405020304" pitchFamily="18" charset="0"/>
              </a:rPr>
              <a:t> </a:t>
            </a:r>
            <a:r>
              <a:rPr lang="en-US" altLang="zh-CN" sz="2110" dirty="0">
                <a:solidFill>
                  <a:srgbClr val="FF0000"/>
                </a:solidFill>
                <a:latin typeface="Comic Sans MS" panose="030F0702030302020204" pitchFamily="18" charset="0"/>
                <a:cs typeface="Comic Sans MS" panose="030F0702030302020204" pitchFamily="18" charset="0"/>
              </a:rPr>
              <a:t>s</a:t>
            </a:r>
            <a:r>
              <a:rPr lang="en-US" altLang="zh-CN" sz="2005" i="1" dirty="0">
                <a:solidFill>
                  <a:srgbClr val="FF0000"/>
                </a:solidFill>
                <a:latin typeface="Times New Roman" panose="02020603050405020304" pitchFamily="18" charset="0"/>
                <a:cs typeface="Times New Roman" panose="02020603050405020304" pitchFamily="18" charset="0"/>
              </a:rPr>
              <a:t>ử</a:t>
            </a:r>
            <a:r>
              <a:rPr lang="en-US" altLang="zh-CN" sz="2110" dirty="0">
                <a:solidFill>
                  <a:srgbClr val="FF0000"/>
                </a:solidFill>
                <a:latin typeface="Comic Sans MS" panose="030F0702030302020204" pitchFamily="18" charset="0"/>
                <a:cs typeface="Comic Sans MS" panose="030F0702030302020204" pitchFamily="18" charset="0"/>
              </a:rPr>
              <a:t>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bit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b</a:t>
            </a:r>
            <a:r>
              <a:rPr lang="en-US" altLang="zh-CN" sz="2005" dirty="0">
                <a:solidFill>
                  <a:srgbClr val="000000"/>
                </a:solidFill>
                <a:latin typeface="Times New Roman" panose="02020603050405020304" pitchFamily="18" charset="0"/>
                <a:cs typeface="Times New Roman" panose="02020603050405020304" pitchFamily="18" charset="0"/>
              </a:rPr>
              <a:t>ị</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ỗ</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không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solidFill>
                  <a:srgbClr val="000000"/>
                </a:solidFill>
                <a:latin typeface="Times New Roman" panose="02020603050405020304" pitchFamily="18" charset="0"/>
                <a:cs typeface="Times New Roman" panose="02020603050405020304" pitchFamily="18" charset="0"/>
              </a:rPr>
              <a:t>ầ</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ph</a:t>
            </a:r>
            <a:r>
              <a:rPr lang="en-US" altLang="zh-CN" sz="2005" dirty="0">
                <a:solidFill>
                  <a:srgbClr val="000000"/>
                </a:solidFill>
                <a:latin typeface="Times New Roman" panose="02020603050405020304" pitchFamily="18" charset="0"/>
                <a:cs typeface="Times New Roman" panose="02020603050405020304" pitchFamily="18" charset="0"/>
              </a:rPr>
              <a:t>ả</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truy</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n</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100"/>
              </a:lnSpc>
              <a:tabLst>
                <a:tab pos="457200" algn="l"/>
                <a:tab pos="736600" algn="l"/>
                <a:tab pos="914400" algn="l"/>
                <a:tab pos="58166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ạ</a:t>
            </a:r>
            <a:r>
              <a:rPr lang="en-US" altLang="zh-CN" sz="2005" dirty="0">
                <a:solidFill>
                  <a:srgbClr val="000000"/>
                </a:solidFill>
                <a:latin typeface="Comic Sans MS" panose="030F0702030302020204" pitchFamily="18" charset="0"/>
                <a:cs typeface="Comic Sans MS" panose="030F0702030302020204" pitchFamily="18" charset="0"/>
              </a:rPr>
              <a:t>i</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3200"/>
              </a:lnSpc>
              <a:tabLst>
                <a:tab pos="457200" algn="l"/>
                <a:tab pos="736600" algn="l"/>
                <a:tab pos="914400" algn="l"/>
                <a:tab pos="58166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530" dirty="0">
                <a:latin typeface="Times New Roman" panose="02020603050405020304" pitchFamily="18" charset="0"/>
                <a:cs typeface="Times New Roman" panose="02020603050405020304" pitchFamily="18" charset="0"/>
              </a:rPr>
              <a:t> </a:t>
            </a:r>
            <a:r>
              <a:rPr lang="en-US" altLang="zh-CN" sz="2530" dirty="0">
                <a:solidFill>
                  <a:srgbClr val="FF0000"/>
                </a:solidFill>
                <a:latin typeface="Comic Sans MS" panose="030F0702030302020204" pitchFamily="18" charset="0"/>
                <a:cs typeface="Comic Sans MS" panose="030F0702030302020204" pitchFamily="18" charset="0"/>
              </a:rPr>
              <a:t>Half-duplex</a:t>
            </a:r>
            <a:r>
              <a:rPr lang="en-US" altLang="zh-CN" sz="2530" dirty="0">
                <a:latin typeface="Times New Roman" panose="02020603050405020304" pitchFamily="18" charset="0"/>
                <a:cs typeface="Times New Roman" panose="02020603050405020304" pitchFamily="18" charset="0"/>
              </a:rPr>
              <a:t> </a:t>
            </a:r>
            <a:r>
              <a:rPr lang="en-US" altLang="zh-CN" sz="2530" dirty="0">
                <a:solidFill>
                  <a:srgbClr val="FF0000"/>
                </a:solidFill>
                <a:latin typeface="Comic Sans MS" panose="030F0702030302020204" pitchFamily="18" charset="0"/>
                <a:cs typeface="Comic Sans MS" panose="030F0702030302020204" pitchFamily="18" charset="0"/>
              </a:rPr>
              <a:t>và</a:t>
            </a:r>
            <a:r>
              <a:rPr lang="en-US" altLang="zh-CN" sz="2530" dirty="0">
                <a:latin typeface="Times New Roman" panose="02020603050405020304" pitchFamily="18" charset="0"/>
                <a:cs typeface="Times New Roman" panose="02020603050405020304" pitchFamily="18" charset="0"/>
              </a:rPr>
              <a:t> </a:t>
            </a:r>
            <a:r>
              <a:rPr lang="en-US" altLang="zh-CN" sz="2530" dirty="0">
                <a:solidFill>
                  <a:srgbClr val="FF0000"/>
                </a:solidFill>
                <a:latin typeface="Comic Sans MS" panose="030F0702030302020204" pitchFamily="18" charset="0"/>
                <a:cs typeface="Comic Sans MS" panose="030F0702030302020204" pitchFamily="18" charset="0"/>
              </a:rPr>
              <a:t>full-duplex</a:t>
            </a:r>
            <a:endParaRPr lang="en-US" altLang="zh-CN" sz="2530" dirty="0">
              <a:solidFill>
                <a:srgbClr val="FF0000"/>
              </a:solidFill>
              <a:latin typeface="Comic Sans MS" panose="030F0702030302020204" pitchFamily="18" charset="0"/>
              <a:cs typeface="Comic Sans MS" panose="030F0702030302020204" pitchFamily="18" charset="0"/>
            </a:endParaRPr>
          </a:p>
          <a:p>
            <a:pPr>
              <a:lnSpc>
                <a:spcPts val="2500"/>
              </a:lnSpc>
              <a:tabLst>
                <a:tab pos="457200" algn="l"/>
                <a:tab pos="736600" algn="l"/>
                <a:tab pos="9144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v</a:t>
            </a:r>
            <a:r>
              <a:rPr lang="en-US" altLang="zh-CN" sz="2005" dirty="0">
                <a:solidFill>
                  <a:srgbClr val="000000"/>
                </a:solidFill>
                <a:latin typeface="Times New Roman" panose="02020603050405020304" pitchFamily="18" charset="0"/>
                <a:cs typeface="Times New Roman" panose="02020603050405020304" pitchFamily="18" charset="0"/>
              </a:rPr>
              <a:t>ớ</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half</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duplex,</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nút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solidFill>
                  <a:srgbClr val="000000"/>
                </a:solidFill>
                <a:latin typeface="Times New Roman" panose="02020603050405020304" pitchFamily="18" charset="0"/>
                <a:cs typeface="Times New Roman" panose="02020603050405020304" pitchFamily="18" charset="0"/>
              </a:rPr>
              <a:t>ạ</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2</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đi</a:t>
            </a:r>
            <a:r>
              <a:rPr lang="en-US" altLang="zh-CN" sz="2005" dirty="0">
                <a:solidFill>
                  <a:srgbClr val="000000"/>
                </a:solidFill>
                <a:latin typeface="Times New Roman" panose="02020603050405020304" pitchFamily="18" charset="0"/>
                <a:cs typeface="Times New Roman" panose="02020603050405020304" pitchFamily="18" charset="0"/>
              </a:rPr>
              <a:t>ể</a:t>
            </a:r>
            <a:r>
              <a:rPr lang="en-US" altLang="zh-CN" sz="2005" dirty="0">
                <a:solidFill>
                  <a:srgbClr val="000000"/>
                </a:solidFill>
                <a:latin typeface="Comic Sans MS" panose="030F0702030302020204" pitchFamily="18" charset="0"/>
                <a:cs typeface="Comic Sans MS" panose="030F0702030302020204" pitchFamily="18" charset="0"/>
              </a:rPr>
              <a:t>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ầ</a:t>
            </a:r>
            <a:r>
              <a:rPr lang="en-US" altLang="zh-CN" sz="2005" dirty="0">
                <a:solidFill>
                  <a:srgbClr val="000000"/>
                </a:solidFill>
                <a:latin typeface="Comic Sans MS" panose="030F0702030302020204" pitchFamily="18" charset="0"/>
                <a:cs typeface="Comic Sans MS" panose="030F0702030302020204" pitchFamily="18" charset="0"/>
              </a:rPr>
              <a:t>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cu</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solidFill>
                  <a:srgbClr val="000000"/>
                </a:solidFill>
                <a:latin typeface="Times New Roman" panose="02020603050405020304" pitchFamily="18" charset="0"/>
                <a:cs typeface="Times New Roman" panose="02020603050405020304" pitchFamily="18" charset="0"/>
              </a:rPr>
              <a:t>ủ</a:t>
            </a:r>
            <a:r>
              <a:rPr lang="en-US" altLang="zh-CN" sz="2005" dirty="0">
                <a:solidFill>
                  <a:srgbClr val="000000"/>
                </a:solidFill>
                <a:latin typeface="Comic Sans MS" panose="030F0702030302020204" pitchFamily="18" charset="0"/>
                <a:cs typeface="Comic Sans MS" panose="030F0702030302020204" pitchFamily="18" charset="0"/>
              </a:rPr>
              <a:t>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a:t>
            </a:r>
            <a:r>
              <a:rPr lang="en-US" altLang="zh-CN" sz="2005" dirty="0">
                <a:solidFill>
                  <a:srgbClr val="000000"/>
                </a:solidFill>
                <a:latin typeface="Times New Roman" panose="02020603050405020304" pitchFamily="18" charset="0"/>
                <a:cs typeface="Times New Roman" panose="02020603050405020304" pitchFamily="18" charset="0"/>
              </a:rPr>
              <a:t>ế</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có</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100"/>
              </a:lnSpc>
              <a:tabLst>
                <a:tab pos="457200" algn="l"/>
                <a:tab pos="736600" algn="l"/>
                <a:tab pos="914400" algn="l"/>
                <a:tab pos="58166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th</a:t>
            </a:r>
            <a:r>
              <a:rPr lang="en-US" altLang="zh-CN" sz="2005" dirty="0">
                <a:solidFill>
                  <a:srgbClr val="000000"/>
                </a:solidFill>
                <a:latin typeface="Times New Roman" panose="02020603050405020304" pitchFamily="18" charset="0"/>
                <a:cs typeface="Times New Roman" panose="02020603050405020304" pitchFamily="18" charset="0"/>
              </a:rPr>
              <a:t>ể</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truy</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nh</a:t>
            </a:r>
            <a:r>
              <a:rPr lang="en-US" altLang="zh-CN" sz="2005" dirty="0">
                <a:solidFill>
                  <a:srgbClr val="000000"/>
                </a:solidFill>
                <a:latin typeface="Times New Roman" panose="02020603050405020304" pitchFamily="18" charset="0"/>
                <a:cs typeface="Times New Roman" panose="02020603050405020304" pitchFamily="18" charset="0"/>
              </a:rPr>
              <a:t>ư</a:t>
            </a:r>
            <a:r>
              <a:rPr lang="en-US" altLang="zh-CN" sz="2005" dirty="0">
                <a:solidFill>
                  <a:srgbClr val="000000"/>
                </a:solidFill>
                <a:latin typeface="Comic Sans MS" panose="030F0702030302020204" pitchFamily="18" charset="0"/>
                <a:cs typeface="Comic Sans MS" panose="030F0702030302020204" pitchFamily="18" charset="0"/>
              </a:rPr>
              <a:t>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không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ồ</a:t>
            </a:r>
            <a:r>
              <a:rPr lang="en-US" altLang="zh-CN" sz="2005" dirty="0">
                <a:solidFill>
                  <a:srgbClr val="000000"/>
                </a:solidFill>
                <a:latin typeface="Comic Sans MS" panose="030F0702030302020204" pitchFamily="18" charset="0"/>
                <a:cs typeface="Comic Sans MS" panose="030F0702030302020204" pitchFamily="18" charset="0"/>
              </a:rPr>
              <a:t>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th</a:t>
            </a:r>
            <a:r>
              <a:rPr lang="en-US" altLang="zh-CN" sz="2005" dirty="0">
                <a:solidFill>
                  <a:srgbClr val="000000"/>
                </a:solidFill>
                <a:latin typeface="Times New Roman" panose="02020603050405020304" pitchFamily="18" charset="0"/>
                <a:cs typeface="Times New Roman" panose="02020603050405020304" pitchFamily="18" charset="0"/>
              </a:rPr>
              <a:t>ờ</a:t>
            </a:r>
            <a:r>
              <a:rPr lang="en-US" altLang="zh-CN" sz="2005" dirty="0">
                <a:solidFill>
                  <a:srgbClr val="000000"/>
                </a:solidFill>
                <a:latin typeface="Comic Sans MS" panose="030F0702030302020204" pitchFamily="18" charset="0"/>
                <a:cs typeface="Comic Sans MS" panose="030F0702030302020204" pitchFamily="18" charset="0"/>
              </a:rPr>
              <a:t>i</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457200" algn="l"/>
                <a:tab pos="736600" algn="l"/>
                <a:tab pos="914400" algn="l"/>
                <a:tab pos="58166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Lớp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Link</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&amp;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các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mạng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LAN</a:t>
            </a:r>
            <a:endParaRPr lang="en-US" altLang="zh-CN" sz="1200"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9"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pic>
        <p:nvPicPr>
          <p:cNvPr id="33" name="Picture 5" descr="underline_base"/>
          <p:cNvPicPr>
            <a:picLocks noChangeArrowheads="1"/>
          </p:cNvPicPr>
          <p:nvPr/>
        </p:nvPicPr>
        <p:blipFill>
          <a:blip r:embed="rId4"/>
          <a:srcRect/>
          <a:stretch>
            <a:fillRect/>
          </a:stretch>
        </p:blipFill>
        <p:spPr bwMode="auto">
          <a:xfrm>
            <a:off x="482600" y="1066800"/>
            <a:ext cx="3788410" cy="201295"/>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498600"/>
            <a:ext cx="8509000" cy="50673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(21</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30203" y="1930400"/>
            <a:ext cx="8496300" cy="44069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2273300"/>
            <a:ext cx="8509000" cy="3962400"/>
          </a:xfrm>
          <a:prstGeom prst="rect">
            <a:avLst/>
          </a:prstGeom>
          <a:noFill/>
        </p:spPr>
      </p:pic>
      <p:sp>
        <p:nvSpPr>
          <p:cNvPr id="2" name="TextBox 1"/>
          <p:cNvSpPr txBox="1"/>
          <p:nvPr/>
        </p:nvSpPr>
        <p:spPr>
          <a:xfrm>
            <a:off x="723904" y="901701"/>
            <a:ext cx="276838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Default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Gateway</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07523"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E24AB9EA-D604-408A-AE79-33809BD93618}" type="slidenum">
              <a:rPr lang="en-US" altLang="en-US">
                <a:cs typeface="Arial" panose="020B0604020202020204" pitchFamily="34" charset="0"/>
              </a:rPr>
            </a:fld>
            <a:endParaRPr lang="en-US" altLang="en-US">
              <a:cs typeface="Arial" panose="020B0604020202020204" pitchFamily="34" charset="0"/>
            </a:endParaRPr>
          </a:p>
        </p:txBody>
      </p:sp>
      <p:sp>
        <p:nvSpPr>
          <p:cNvPr id="107524" name="Rectangle 2"/>
          <p:cNvSpPr>
            <a:spLocks noGrp="1" noChangeArrowheads="1"/>
          </p:cNvSpPr>
          <p:nvPr>
            <p:ph type="body" idx="1"/>
          </p:nvPr>
        </p:nvSpPr>
        <p:spPr>
          <a:xfrm>
            <a:off x="217488" y="1666875"/>
            <a:ext cx="8926512" cy="1081088"/>
          </a:xfrm>
        </p:spPr>
        <p:txBody>
          <a:bodyPr>
            <a:noAutofit/>
          </a:bodyPr>
          <a:lstStyle/>
          <a:p>
            <a:pPr marL="111125" indent="-111125">
              <a:buFont typeface="Wingdings" panose="05000000000000000000" pitchFamily="2" charset="2"/>
              <a:buNone/>
            </a:pPr>
            <a:r>
              <a:rPr lang="en-US" altLang="en-US" sz="1400" dirty="0" err="1">
                <a:latin typeface="Arial" panose="020B0604020202020204" pitchFamily="34" charset="0"/>
                <a:cs typeface="Arial" panose="020B0604020202020204" pitchFamily="34" charset="0"/>
              </a:rPr>
              <a:t>Từng</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bước</a:t>
            </a:r>
            <a:r>
              <a:rPr lang="en-US" altLang="en-US" sz="1400" dirty="0">
                <a:latin typeface="Arial" panose="020B0604020202020204" pitchFamily="34" charset="0"/>
                <a:cs typeface="Arial" panose="020B0604020202020204" pitchFamily="34" charset="0"/>
              </a:rPr>
              <a:t>: </a:t>
            </a:r>
            <a:r>
              <a:rPr lang="en-US" altLang="en-US" sz="1400" dirty="0" err="1">
                <a:solidFill>
                  <a:srgbClr val="CC0000"/>
                </a:solidFill>
                <a:latin typeface="Arial" panose="020B0604020202020204" pitchFamily="34" charset="0"/>
                <a:cs typeface="Arial" panose="020B0604020202020204" pitchFamily="34" charset="0"/>
              </a:rPr>
              <a:t>gửi</a:t>
            </a:r>
            <a:r>
              <a:rPr lang="en-US" altLang="en-US" sz="1400" dirty="0">
                <a:solidFill>
                  <a:srgbClr val="CC0000"/>
                </a:solidFill>
                <a:latin typeface="Arial" panose="020B0604020202020204" pitchFamily="34" charset="0"/>
                <a:cs typeface="Arial" panose="020B0604020202020204" pitchFamily="34" charset="0"/>
              </a:rPr>
              <a:t> datagram </a:t>
            </a:r>
            <a:r>
              <a:rPr lang="en-US" altLang="en-US" sz="1400" dirty="0" err="1">
                <a:solidFill>
                  <a:srgbClr val="CC0000"/>
                </a:solidFill>
                <a:latin typeface="Arial" panose="020B0604020202020204" pitchFamily="34" charset="0"/>
                <a:cs typeface="Arial" panose="020B0604020202020204" pitchFamily="34" charset="0"/>
              </a:rPr>
              <a:t>từ</a:t>
            </a:r>
            <a:r>
              <a:rPr lang="en-US" altLang="en-US" sz="1400" dirty="0">
                <a:solidFill>
                  <a:srgbClr val="CC0000"/>
                </a:solidFill>
                <a:latin typeface="Arial" panose="020B0604020202020204" pitchFamily="34" charset="0"/>
                <a:cs typeface="Arial" panose="020B0604020202020204" pitchFamily="34" charset="0"/>
              </a:rPr>
              <a:t> A </a:t>
            </a:r>
            <a:r>
              <a:rPr lang="en-US" altLang="en-US" sz="1400" dirty="0" err="1">
                <a:solidFill>
                  <a:srgbClr val="CC0000"/>
                </a:solidFill>
                <a:latin typeface="Arial" panose="020B0604020202020204" pitchFamily="34" charset="0"/>
                <a:cs typeface="Arial" panose="020B0604020202020204" pitchFamily="34" charset="0"/>
              </a:rPr>
              <a:t>tới</a:t>
            </a:r>
            <a:r>
              <a:rPr lang="en-US" altLang="en-US" sz="1400" dirty="0">
                <a:solidFill>
                  <a:srgbClr val="CC0000"/>
                </a:solidFill>
                <a:latin typeface="Arial" panose="020B0604020202020204" pitchFamily="34" charset="0"/>
                <a:cs typeface="Arial" panose="020B0604020202020204" pitchFamily="34" charset="0"/>
              </a:rPr>
              <a:t> B </a:t>
            </a:r>
            <a:r>
              <a:rPr lang="en-US" altLang="en-US" sz="1400" dirty="0" err="1">
                <a:solidFill>
                  <a:srgbClr val="CC0000"/>
                </a:solidFill>
                <a:latin typeface="Arial" panose="020B0604020202020204" pitchFamily="34" charset="0"/>
                <a:cs typeface="Arial" panose="020B0604020202020204" pitchFamily="34" charset="0"/>
              </a:rPr>
              <a:t>thông</a:t>
            </a:r>
            <a:r>
              <a:rPr lang="en-US" altLang="en-US" sz="1400" dirty="0">
                <a:solidFill>
                  <a:srgbClr val="CC0000"/>
                </a:solidFill>
                <a:latin typeface="Arial" panose="020B0604020202020204" pitchFamily="34" charset="0"/>
                <a:cs typeface="Arial" panose="020B0604020202020204" pitchFamily="34" charset="0"/>
              </a:rPr>
              <a:t> qua R</a:t>
            </a:r>
            <a:endParaRPr lang="en-US" altLang="en-US" sz="1400" dirty="0">
              <a:solidFill>
                <a:srgbClr val="CC0000"/>
              </a:solidFill>
              <a:latin typeface="Arial" panose="020B0604020202020204" pitchFamily="34" charset="0"/>
              <a:cs typeface="Arial" panose="020B0604020202020204" pitchFamily="34" charset="0"/>
            </a:endParaRPr>
          </a:p>
          <a:p>
            <a:pPr marL="396875" lvl="1" indent="-163830"/>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tập</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trung</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vào</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gán</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địa</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chỉ</a:t>
            </a:r>
            <a:r>
              <a:rPr lang="en-US" altLang="en-US" sz="1400" dirty="0">
                <a:latin typeface="Arial" panose="020B0604020202020204" pitchFamily="34" charset="0"/>
                <a:cs typeface="Arial" panose="020B0604020202020204" pitchFamily="34" charset="0"/>
              </a:rPr>
              <a:t> – </a:t>
            </a:r>
            <a:r>
              <a:rPr lang="en-US" altLang="en-US" sz="1400" dirty="0" err="1">
                <a:latin typeface="Arial" panose="020B0604020202020204" pitchFamily="34" charset="0"/>
                <a:cs typeface="Arial" panose="020B0604020202020204" pitchFamily="34" charset="0"/>
              </a:rPr>
              <a:t>tại</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tầng</a:t>
            </a:r>
            <a:r>
              <a:rPr lang="en-US" altLang="en-US" sz="1400" dirty="0">
                <a:latin typeface="Arial" panose="020B0604020202020204" pitchFamily="34" charset="0"/>
                <a:cs typeface="Arial" panose="020B0604020202020204" pitchFamily="34" charset="0"/>
              </a:rPr>
              <a:t> IP (datagram) </a:t>
            </a:r>
            <a:r>
              <a:rPr lang="en-US" altLang="en-US" sz="1400" dirty="0" err="1">
                <a:latin typeface="Arial" panose="020B0604020202020204" pitchFamily="34" charset="0"/>
                <a:cs typeface="Arial" panose="020B0604020202020204" pitchFamily="34" charset="0"/>
              </a:rPr>
              <a:t>và</a:t>
            </a:r>
            <a:r>
              <a:rPr lang="en-US" altLang="en-US" sz="1400" dirty="0">
                <a:latin typeface="Arial" panose="020B0604020202020204" pitchFamily="34" charset="0"/>
                <a:cs typeface="Arial" panose="020B0604020202020204" pitchFamily="34" charset="0"/>
              </a:rPr>
              <a:t> MAC (frame)</a:t>
            </a:r>
            <a:endParaRPr lang="en-US" altLang="en-US" sz="1400" dirty="0">
              <a:latin typeface="Arial" panose="020B0604020202020204" pitchFamily="34" charset="0"/>
              <a:cs typeface="Arial" panose="020B0604020202020204" pitchFamily="34" charset="0"/>
            </a:endParaRPr>
          </a:p>
          <a:p>
            <a:pPr marL="396875" lvl="1" indent="-163830"/>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giả</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sử</a:t>
            </a:r>
            <a:r>
              <a:rPr lang="en-US" altLang="en-US" sz="1400" dirty="0">
                <a:latin typeface="Arial" panose="020B0604020202020204" pitchFamily="34" charset="0"/>
                <a:cs typeface="Arial" panose="020B0604020202020204" pitchFamily="34" charset="0"/>
              </a:rPr>
              <a:t> A </a:t>
            </a:r>
            <a:r>
              <a:rPr lang="en-US" altLang="en-US" sz="1400" dirty="0" err="1">
                <a:latin typeface="Arial" panose="020B0604020202020204" pitchFamily="34" charset="0"/>
                <a:cs typeface="Arial" panose="020B0604020202020204" pitchFamily="34" charset="0"/>
              </a:rPr>
              <a:t>biết</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địa</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chỉ</a:t>
            </a:r>
            <a:r>
              <a:rPr lang="en-US" altLang="en-US" sz="1400" dirty="0">
                <a:latin typeface="Arial" panose="020B0604020202020204" pitchFamily="34" charset="0"/>
                <a:cs typeface="Arial" panose="020B0604020202020204" pitchFamily="34" charset="0"/>
              </a:rPr>
              <a:t> IP </a:t>
            </a:r>
            <a:r>
              <a:rPr lang="en-US" altLang="en-US" sz="1400" dirty="0" err="1">
                <a:latin typeface="Arial" panose="020B0604020202020204" pitchFamily="34" charset="0"/>
                <a:cs typeface="Arial" panose="020B0604020202020204" pitchFamily="34" charset="0"/>
              </a:rPr>
              <a:t>của</a:t>
            </a:r>
            <a:r>
              <a:rPr lang="en-US" altLang="en-US" sz="1400" dirty="0">
                <a:latin typeface="Arial" panose="020B0604020202020204" pitchFamily="34" charset="0"/>
                <a:cs typeface="Arial" panose="020B0604020202020204" pitchFamily="34" charset="0"/>
              </a:rPr>
              <a:t> B</a:t>
            </a:r>
            <a:endParaRPr lang="en-US" altLang="ja-JP" sz="1400" dirty="0">
              <a:latin typeface="Arial" panose="020B0604020202020204" pitchFamily="34" charset="0"/>
              <a:cs typeface="Arial" panose="020B0604020202020204" pitchFamily="34" charset="0"/>
            </a:endParaRPr>
          </a:p>
          <a:p>
            <a:pPr marL="396875" lvl="1" indent="-163830"/>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giả</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sử</a:t>
            </a:r>
            <a:r>
              <a:rPr lang="en-US" altLang="en-US" sz="1400" dirty="0">
                <a:latin typeface="Arial" panose="020B0604020202020204" pitchFamily="34" charset="0"/>
                <a:cs typeface="Arial" panose="020B0604020202020204" pitchFamily="34" charset="0"/>
              </a:rPr>
              <a:t> A </a:t>
            </a:r>
            <a:r>
              <a:rPr lang="en-US" altLang="en-US" sz="1400" dirty="0" err="1">
                <a:latin typeface="Arial" panose="020B0604020202020204" pitchFamily="34" charset="0"/>
                <a:cs typeface="Arial" panose="020B0604020202020204" pitchFamily="34" charset="0"/>
              </a:rPr>
              <a:t>biết</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địa</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chỉ</a:t>
            </a:r>
            <a:r>
              <a:rPr lang="en-US" altLang="en-US" sz="1400" dirty="0">
                <a:latin typeface="Arial" panose="020B0604020202020204" pitchFamily="34" charset="0"/>
                <a:cs typeface="Arial" panose="020B0604020202020204" pitchFamily="34" charset="0"/>
              </a:rPr>
              <a:t> IP </a:t>
            </a:r>
            <a:r>
              <a:rPr lang="en-US" altLang="en-US" sz="1400" dirty="0" err="1">
                <a:latin typeface="Arial" panose="020B0604020202020204" pitchFamily="34" charset="0"/>
                <a:cs typeface="Arial" panose="020B0604020202020204" pitchFamily="34" charset="0"/>
              </a:rPr>
              <a:t>của</a:t>
            </a:r>
            <a:r>
              <a:rPr lang="en-US" altLang="en-US" sz="1400" dirty="0">
                <a:latin typeface="Arial" panose="020B0604020202020204" pitchFamily="34" charset="0"/>
                <a:cs typeface="Arial" panose="020B0604020202020204" pitchFamily="34" charset="0"/>
              </a:rPr>
              <a:t> router gateway R (</a:t>
            </a:r>
            <a:r>
              <a:rPr lang="en-US" altLang="en-US" sz="1400" dirty="0" err="1">
                <a:latin typeface="Arial" panose="020B0604020202020204" pitchFamily="34" charset="0"/>
                <a:cs typeface="Arial" panose="020B0604020202020204" pitchFamily="34" charset="0"/>
              </a:rPr>
              <a:t>cách</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nào</a:t>
            </a:r>
            <a:r>
              <a:rPr lang="en-US" altLang="en-US" sz="14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a:p>
            <a:pPr marL="396875" lvl="1" indent="-163830"/>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giả</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sử</a:t>
            </a:r>
            <a:r>
              <a:rPr lang="en-US" altLang="en-US" sz="1400" dirty="0">
                <a:latin typeface="Arial" panose="020B0604020202020204" pitchFamily="34" charset="0"/>
                <a:cs typeface="Arial" panose="020B0604020202020204" pitchFamily="34" charset="0"/>
              </a:rPr>
              <a:t> A </a:t>
            </a:r>
            <a:r>
              <a:rPr lang="en-US" altLang="en-US" sz="1400" dirty="0" err="1">
                <a:latin typeface="Arial" panose="020B0604020202020204" pitchFamily="34" charset="0"/>
                <a:cs typeface="Arial" panose="020B0604020202020204" pitchFamily="34" charset="0"/>
              </a:rPr>
              <a:t>biết</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địa</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chỉ</a:t>
            </a:r>
            <a:r>
              <a:rPr lang="en-US" altLang="en-US" sz="1400" dirty="0">
                <a:latin typeface="Arial" panose="020B0604020202020204" pitchFamily="34" charset="0"/>
                <a:cs typeface="Arial" panose="020B0604020202020204" pitchFamily="34" charset="0"/>
              </a:rPr>
              <a:t> MAC </a:t>
            </a:r>
            <a:r>
              <a:rPr lang="en-US" altLang="en-US" sz="1400" dirty="0" err="1">
                <a:latin typeface="Arial" panose="020B0604020202020204" pitchFamily="34" charset="0"/>
                <a:cs typeface="Arial" panose="020B0604020202020204" pitchFamily="34" charset="0"/>
              </a:rPr>
              <a:t>của</a:t>
            </a:r>
            <a:r>
              <a:rPr lang="en-US" altLang="en-US" sz="1400" dirty="0">
                <a:latin typeface="Arial" panose="020B0604020202020204" pitchFamily="34" charset="0"/>
                <a:cs typeface="Arial" panose="020B0604020202020204" pitchFamily="34" charset="0"/>
              </a:rPr>
              <a:t> R</a:t>
            </a:r>
            <a:r>
              <a:rPr lang="ja-JP" altLang="en-US" sz="1400" dirty="0">
                <a:latin typeface="Arial" panose="020B0604020202020204" pitchFamily="34" charset="0"/>
                <a:cs typeface="Arial" panose="020B0604020202020204" pitchFamily="34" charset="0"/>
              </a:rPr>
              <a:t> </a:t>
            </a:r>
            <a:r>
              <a:rPr lang="en-US" altLang="ja-JP" sz="1400" dirty="0">
                <a:latin typeface="Arial" panose="020B0604020202020204" pitchFamily="34" charset="0"/>
                <a:cs typeface="Arial" panose="020B0604020202020204" pitchFamily="34" charset="0"/>
              </a:rPr>
              <a:t>(</a:t>
            </a:r>
            <a:r>
              <a:rPr lang="en-US" altLang="ja-JP" sz="1400" dirty="0" err="1">
                <a:latin typeface="Arial" panose="020B0604020202020204" pitchFamily="34" charset="0"/>
                <a:cs typeface="Arial" panose="020B0604020202020204" pitchFamily="34" charset="0"/>
              </a:rPr>
              <a:t>cách</a:t>
            </a:r>
            <a:r>
              <a:rPr lang="en-US" altLang="ja-JP" sz="1400" dirty="0">
                <a:latin typeface="Arial" panose="020B0604020202020204" pitchFamily="34" charset="0"/>
                <a:cs typeface="Arial" panose="020B0604020202020204" pitchFamily="34" charset="0"/>
              </a:rPr>
              <a:t> </a:t>
            </a:r>
            <a:r>
              <a:rPr lang="en-US" altLang="ja-JP" sz="1400" dirty="0" err="1">
                <a:latin typeface="Arial" panose="020B0604020202020204" pitchFamily="34" charset="0"/>
                <a:cs typeface="Arial" panose="020B0604020202020204" pitchFamily="34" charset="0"/>
              </a:rPr>
              <a:t>nào</a:t>
            </a:r>
            <a:r>
              <a:rPr lang="en-US" altLang="ja-JP" sz="1400" dirty="0">
                <a:latin typeface="Arial" panose="020B0604020202020204" pitchFamily="34" charset="0"/>
                <a:cs typeface="Arial" panose="020B0604020202020204" pitchFamily="34" charset="0"/>
              </a:rPr>
              <a:t>?)</a:t>
            </a:r>
            <a:endParaRPr lang="en-US" altLang="en-US" sz="1400" dirty="0">
              <a:latin typeface="Arial" panose="020B0604020202020204" pitchFamily="34" charset="0"/>
              <a:cs typeface="Arial" panose="020B0604020202020204" pitchFamily="34" charset="0"/>
            </a:endParaRPr>
          </a:p>
        </p:txBody>
      </p:sp>
      <p:sp>
        <p:nvSpPr>
          <p:cNvPr id="107525" name="Rectangle 3"/>
          <p:cNvSpPr>
            <a:spLocks noGrp="1" noChangeArrowheads="1"/>
          </p:cNvSpPr>
          <p:nvPr>
            <p:ph type="title"/>
          </p:nvPr>
        </p:nvSpPr>
        <p:spPr>
          <a:xfrm>
            <a:off x="2" y="73025"/>
            <a:ext cx="8882062" cy="1143000"/>
          </a:xfrm>
        </p:spPr>
        <p:txBody>
          <a:bodyPr/>
          <a:lstStyle/>
          <a:p>
            <a:r>
              <a:rPr lang="en-US" altLang="en-US" sz="3400" dirty="0">
                <a:solidFill>
                  <a:schemeClr val="tx2"/>
                </a:solidFill>
                <a:latin typeface="Arial" panose="020B0604020202020204" pitchFamily="34" charset="0"/>
                <a:cs typeface="Arial" panose="020B0604020202020204" pitchFamily="34" charset="0"/>
              </a:rPr>
              <a:t>Addressing: </a:t>
            </a:r>
            <a:r>
              <a:rPr lang="en-US" altLang="en-US" sz="3400" dirty="0" err="1">
                <a:solidFill>
                  <a:schemeClr val="tx2"/>
                </a:solidFill>
                <a:latin typeface="Arial" panose="020B0604020202020204" pitchFamily="34" charset="0"/>
                <a:cs typeface="Arial" panose="020B0604020202020204" pitchFamily="34" charset="0"/>
              </a:rPr>
              <a:t>định</a:t>
            </a:r>
            <a:r>
              <a:rPr lang="en-US" altLang="en-US" sz="3400" dirty="0">
                <a:solidFill>
                  <a:schemeClr val="tx2"/>
                </a:solidFill>
                <a:latin typeface="Arial" panose="020B0604020202020204" pitchFamily="34" charset="0"/>
                <a:cs typeface="Arial" panose="020B0604020202020204" pitchFamily="34" charset="0"/>
              </a:rPr>
              <a:t> </a:t>
            </a:r>
            <a:r>
              <a:rPr lang="en-US" altLang="en-US" sz="3400" dirty="0" err="1">
                <a:solidFill>
                  <a:schemeClr val="tx2"/>
                </a:solidFill>
                <a:latin typeface="Arial" panose="020B0604020202020204" pitchFamily="34" charset="0"/>
                <a:cs typeface="Arial" panose="020B0604020202020204" pitchFamily="34" charset="0"/>
              </a:rPr>
              <a:t>tuyến</a:t>
            </a:r>
            <a:r>
              <a:rPr lang="en-US" altLang="en-US" sz="3400" dirty="0">
                <a:solidFill>
                  <a:schemeClr val="tx2"/>
                </a:solidFill>
                <a:latin typeface="Arial" panose="020B0604020202020204" pitchFamily="34" charset="0"/>
                <a:cs typeface="Arial" panose="020B0604020202020204" pitchFamily="34" charset="0"/>
              </a:rPr>
              <a:t> </a:t>
            </a:r>
            <a:r>
              <a:rPr lang="en-US" altLang="en-US" sz="3400" dirty="0" err="1">
                <a:solidFill>
                  <a:schemeClr val="tx2"/>
                </a:solidFill>
                <a:latin typeface="Arial" panose="020B0604020202020204" pitchFamily="34" charset="0"/>
                <a:cs typeface="Arial" panose="020B0604020202020204" pitchFamily="34" charset="0"/>
              </a:rPr>
              <a:t>tới</a:t>
            </a:r>
            <a:r>
              <a:rPr lang="en-US" altLang="en-US" sz="3400" dirty="0">
                <a:solidFill>
                  <a:schemeClr val="tx2"/>
                </a:solidFill>
                <a:latin typeface="Arial" panose="020B0604020202020204" pitchFamily="34" charset="0"/>
                <a:cs typeface="Arial" panose="020B0604020202020204" pitchFamily="34" charset="0"/>
              </a:rPr>
              <a:t> </a:t>
            </a:r>
            <a:r>
              <a:rPr lang="en-US" altLang="en-US" sz="3400" dirty="0" err="1">
                <a:solidFill>
                  <a:schemeClr val="tx2"/>
                </a:solidFill>
                <a:latin typeface="Arial" panose="020B0604020202020204" pitchFamily="34" charset="0"/>
                <a:cs typeface="Arial" panose="020B0604020202020204" pitchFamily="34" charset="0"/>
              </a:rPr>
              <a:t>mạng</a:t>
            </a:r>
            <a:r>
              <a:rPr lang="en-US" altLang="en-US" sz="3400" dirty="0">
                <a:solidFill>
                  <a:schemeClr val="tx2"/>
                </a:solidFill>
                <a:latin typeface="Arial" panose="020B0604020202020204" pitchFamily="34" charset="0"/>
                <a:cs typeface="Arial" panose="020B0604020202020204" pitchFamily="34" charset="0"/>
              </a:rPr>
              <a:t> LAN </a:t>
            </a:r>
            <a:r>
              <a:rPr lang="en-US" altLang="en-US" sz="3400" dirty="0" err="1">
                <a:solidFill>
                  <a:schemeClr val="tx2"/>
                </a:solidFill>
                <a:latin typeface="Arial" panose="020B0604020202020204" pitchFamily="34" charset="0"/>
                <a:cs typeface="Arial" panose="020B0604020202020204" pitchFamily="34" charset="0"/>
              </a:rPr>
              <a:t>khác</a:t>
            </a:r>
            <a:endParaRPr lang="en-US" altLang="en-US" sz="3400" dirty="0">
              <a:solidFill>
                <a:schemeClr val="tx2"/>
              </a:solidFill>
              <a:latin typeface="Arial" panose="020B0604020202020204" pitchFamily="34" charset="0"/>
              <a:cs typeface="Arial" panose="020B0604020202020204" pitchFamily="34" charset="0"/>
            </a:endParaRPr>
          </a:p>
        </p:txBody>
      </p:sp>
      <p:grpSp>
        <p:nvGrpSpPr>
          <p:cNvPr id="2" name="Group 4"/>
          <p:cNvGrpSpPr/>
          <p:nvPr/>
        </p:nvGrpSpPr>
        <p:grpSpPr bwMode="auto">
          <a:xfrm>
            <a:off x="709614" y="3962404"/>
            <a:ext cx="8235955" cy="2351862"/>
            <a:chOff x="709613" y="3962400"/>
            <a:chExt cx="8235959" cy="2351862"/>
          </a:xfrm>
        </p:grpSpPr>
        <p:grpSp>
          <p:nvGrpSpPr>
            <p:cNvPr id="3" name="Group 99"/>
            <p:cNvGrpSpPr/>
            <p:nvPr/>
          </p:nvGrpSpPr>
          <p:grpSpPr bwMode="auto">
            <a:xfrm>
              <a:off x="6979920" y="5354320"/>
              <a:ext cx="711200" cy="601028"/>
              <a:chOff x="7179310" y="4033520"/>
              <a:chExt cx="1009650" cy="855028"/>
            </a:xfrm>
          </p:grpSpPr>
          <p:grpSp>
            <p:nvGrpSpPr>
              <p:cNvPr id="4" name="Group 44"/>
              <p:cNvGrpSpPr/>
              <p:nvPr/>
            </p:nvGrpSpPr>
            <p:grpSpPr bwMode="auto">
              <a:xfrm>
                <a:off x="7179310" y="4033520"/>
                <a:ext cx="1009650" cy="855028"/>
                <a:chOff x="-44" y="1473"/>
                <a:chExt cx="981" cy="1105"/>
              </a:xfrm>
            </p:grpSpPr>
            <p:pic>
              <p:nvPicPr>
                <p:cNvPr id="107589"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0759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02" name="Rectangle 43"/>
              <p:cNvSpPr>
                <a:spLocks noChangeArrowheads="1"/>
              </p:cNvSpPr>
              <p:nvPr/>
            </p:nvSpPr>
            <p:spPr bwMode="auto">
              <a:xfrm rot="-54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5" name="Group 2"/>
            <p:cNvGrpSpPr/>
            <p:nvPr/>
          </p:nvGrpSpPr>
          <p:grpSpPr bwMode="auto">
            <a:xfrm>
              <a:off x="1046480" y="3962400"/>
              <a:ext cx="1026163" cy="761428"/>
              <a:chOff x="1046480" y="3962400"/>
              <a:chExt cx="1026163" cy="761428"/>
            </a:xfrm>
          </p:grpSpPr>
          <p:sp>
            <p:nvSpPr>
              <p:cNvPr id="64" name="Rectangle 48"/>
              <p:cNvSpPr>
                <a:spLocks noChangeArrowheads="1"/>
              </p:cNvSpPr>
              <p:nvPr/>
            </p:nvSpPr>
            <p:spPr bwMode="auto">
              <a:xfrm rot="-54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6" name="Group 49"/>
              <p:cNvGrpSpPr/>
              <p:nvPr/>
            </p:nvGrpSpPr>
            <p:grpSpPr bwMode="auto">
              <a:xfrm>
                <a:off x="1046480" y="3962400"/>
                <a:ext cx="936071" cy="761428"/>
                <a:chOff x="-44" y="1473"/>
                <a:chExt cx="981" cy="1105"/>
              </a:xfrm>
            </p:grpSpPr>
            <p:pic>
              <p:nvPicPr>
                <p:cNvPr id="107585"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07586"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sp>
          <p:nvSpPr>
            <p:cNvPr id="710660" name="Text Box 4"/>
            <p:cNvSpPr txBox="1">
              <a:spLocks noChangeArrowheads="1"/>
            </p:cNvSpPr>
            <p:nvPr/>
          </p:nvSpPr>
          <p:spPr bwMode="auto">
            <a:xfrm>
              <a:off x="4224339" y="4381500"/>
              <a:ext cx="351378" cy="461665"/>
            </a:xfrm>
            <a:prstGeom prst="rect">
              <a:avLst/>
            </a:prstGeom>
            <a:noFill/>
            <a:ln w="9525">
              <a:noFill/>
              <a:miter lim="800000"/>
            </a:ln>
            <a:effectLst/>
          </p:spPr>
          <p:txBody>
            <a:bodyPr wrap="none">
              <a:spAutoFit/>
            </a:bodyPr>
            <a:lstStyle/>
            <a:p>
              <a:pPr>
                <a:spcBef>
                  <a:spcPct val="50000"/>
                </a:spcBef>
                <a:defRPr/>
              </a:pPr>
              <a:r>
                <a:rPr lang="en-US" sz="2400" i="0" dirty="0">
                  <a:solidFill>
                    <a:srgbClr val="FF0000"/>
                  </a:solidFill>
                  <a:latin typeface="+mn-lt"/>
                  <a:ea typeface="+mn-ea"/>
                </a:rPr>
                <a:t>R</a:t>
              </a:r>
              <a:endParaRPr lang="en-US" i="0" dirty="0">
                <a:latin typeface="+mn-lt"/>
                <a:ea typeface="+mn-ea"/>
              </a:endParaRPr>
            </a:p>
          </p:txBody>
        </p:sp>
        <p:sp>
          <p:nvSpPr>
            <p:cNvPr id="107531" name="Text Box 21"/>
            <p:cNvSpPr txBox="1">
              <a:spLocks noChangeArrowheads="1"/>
            </p:cNvSpPr>
            <p:nvPr/>
          </p:nvSpPr>
          <p:spPr bwMode="auto">
            <a:xfrm>
              <a:off x="3868738" y="5378450"/>
              <a:ext cx="1556837" cy="276999"/>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1A-23-F9-CD-06-9B</a:t>
              </a:r>
              <a:endParaRPr lang="en-US" altLang="en-US" sz="1200" i="0">
                <a:latin typeface="Arial" panose="020B0604020202020204" pitchFamily="34" charset="0"/>
                <a:cs typeface="Arial" panose="020B0604020202020204" pitchFamily="34" charset="0"/>
              </a:endParaRPr>
            </a:p>
          </p:txBody>
        </p:sp>
        <p:sp>
          <p:nvSpPr>
            <p:cNvPr id="107532" name="Text Box 22"/>
            <p:cNvSpPr txBox="1">
              <a:spLocks noChangeArrowheads="1"/>
            </p:cNvSpPr>
            <p:nvPr/>
          </p:nvSpPr>
          <p:spPr bwMode="auto">
            <a:xfrm>
              <a:off x="4016376" y="5205413"/>
              <a:ext cx="1334021" cy="276999"/>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222.222.222.220</a:t>
              </a:r>
              <a:endParaRPr lang="en-US" altLang="en-US" sz="1200" i="0">
                <a:latin typeface="Arial" panose="020B0604020202020204" pitchFamily="34" charset="0"/>
                <a:cs typeface="Arial" panose="020B0604020202020204" pitchFamily="34" charset="0"/>
              </a:endParaRPr>
            </a:p>
          </p:txBody>
        </p:sp>
        <p:grpSp>
          <p:nvGrpSpPr>
            <p:cNvPr id="7" name="Group 23"/>
            <p:cNvGrpSpPr/>
            <p:nvPr/>
          </p:nvGrpSpPr>
          <p:grpSpPr bwMode="auto">
            <a:xfrm>
              <a:off x="3044826" y="5794379"/>
              <a:ext cx="1555751" cy="450851"/>
              <a:chOff x="1934" y="2405"/>
              <a:chExt cx="980" cy="284"/>
            </a:xfrm>
          </p:grpSpPr>
          <p:sp>
            <p:nvSpPr>
              <p:cNvPr id="107581" name="Text Box 24"/>
              <p:cNvSpPr txBox="1">
                <a:spLocks noChangeArrowheads="1"/>
              </p:cNvSpPr>
              <p:nvPr/>
            </p:nvSpPr>
            <p:spPr bwMode="auto">
              <a:xfrm>
                <a:off x="1934" y="2405"/>
                <a:ext cx="790" cy="174"/>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111.111.111.110</a:t>
                </a:r>
                <a:endParaRPr lang="en-US" altLang="en-US" sz="1200" i="0">
                  <a:latin typeface="Arial" panose="020B0604020202020204" pitchFamily="34" charset="0"/>
                  <a:cs typeface="Arial" panose="020B0604020202020204" pitchFamily="34" charset="0"/>
                </a:endParaRPr>
              </a:p>
            </p:txBody>
          </p:sp>
          <p:sp>
            <p:nvSpPr>
              <p:cNvPr id="107582" name="Text Box 25"/>
              <p:cNvSpPr txBox="1">
                <a:spLocks noChangeArrowheads="1"/>
              </p:cNvSpPr>
              <p:nvPr/>
            </p:nvSpPr>
            <p:spPr bwMode="auto">
              <a:xfrm>
                <a:off x="1938" y="2515"/>
                <a:ext cx="976" cy="174"/>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E6-E9-00-17-BB-4B</a:t>
                </a:r>
                <a:endParaRPr lang="en-US" altLang="en-US" sz="1200" i="0">
                  <a:latin typeface="Arial" panose="020B0604020202020204" pitchFamily="34" charset="0"/>
                  <a:cs typeface="Arial" panose="020B0604020202020204" pitchFamily="34" charset="0"/>
                </a:endParaRPr>
              </a:p>
            </p:txBody>
          </p:sp>
        </p:grpSp>
        <p:sp>
          <p:nvSpPr>
            <p:cNvPr id="107534" name="Text Box 26"/>
            <p:cNvSpPr txBox="1">
              <a:spLocks noChangeArrowheads="1"/>
            </p:cNvSpPr>
            <p:nvPr/>
          </p:nvSpPr>
          <p:spPr bwMode="auto">
            <a:xfrm>
              <a:off x="952500" y="6037263"/>
              <a:ext cx="1641797" cy="276999"/>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CC-49-DE-D0-AB-7D</a:t>
              </a:r>
              <a:endParaRPr lang="en-US" altLang="en-US" sz="1200" i="0">
                <a:latin typeface="Arial" panose="020B0604020202020204" pitchFamily="34" charset="0"/>
                <a:cs typeface="Arial" panose="020B0604020202020204" pitchFamily="34" charset="0"/>
              </a:endParaRPr>
            </a:p>
          </p:txBody>
        </p:sp>
        <p:sp>
          <p:nvSpPr>
            <p:cNvPr id="107535" name="Text Box 27"/>
            <p:cNvSpPr txBox="1">
              <a:spLocks noChangeArrowheads="1"/>
            </p:cNvSpPr>
            <p:nvPr/>
          </p:nvSpPr>
          <p:spPr bwMode="auto">
            <a:xfrm>
              <a:off x="942975" y="5854697"/>
              <a:ext cx="1254127" cy="276999"/>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111.111.111.112</a:t>
              </a:r>
              <a:endParaRPr lang="en-US" altLang="en-US" sz="1200" i="0">
                <a:latin typeface="Arial" panose="020B0604020202020204" pitchFamily="34" charset="0"/>
                <a:cs typeface="Arial" panose="020B0604020202020204" pitchFamily="34" charset="0"/>
              </a:endParaRPr>
            </a:p>
          </p:txBody>
        </p:sp>
        <p:sp>
          <p:nvSpPr>
            <p:cNvPr id="107536" name="Text Box 30"/>
            <p:cNvSpPr txBox="1">
              <a:spLocks noChangeArrowheads="1"/>
            </p:cNvSpPr>
            <p:nvPr/>
          </p:nvSpPr>
          <p:spPr bwMode="auto">
            <a:xfrm>
              <a:off x="709613" y="4741860"/>
              <a:ext cx="1242713" cy="276999"/>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111.111.111.111</a:t>
              </a:r>
              <a:endParaRPr lang="en-US" altLang="en-US" sz="1200" i="0">
                <a:latin typeface="Arial" panose="020B0604020202020204" pitchFamily="34" charset="0"/>
                <a:cs typeface="Arial" panose="020B0604020202020204" pitchFamily="34" charset="0"/>
              </a:endParaRPr>
            </a:p>
          </p:txBody>
        </p:sp>
        <p:sp>
          <p:nvSpPr>
            <p:cNvPr id="107537" name="Text Box 33"/>
            <p:cNvSpPr txBox="1">
              <a:spLocks noChangeArrowheads="1"/>
            </p:cNvSpPr>
            <p:nvPr/>
          </p:nvSpPr>
          <p:spPr bwMode="auto">
            <a:xfrm>
              <a:off x="730250" y="4927597"/>
              <a:ext cx="1523175" cy="276999"/>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74-29-9C-E8-FF-55</a:t>
              </a:r>
              <a:endParaRPr lang="en-US" altLang="en-US" sz="1200" i="0">
                <a:latin typeface="Arial" panose="020B0604020202020204" pitchFamily="34" charset="0"/>
                <a:cs typeface="Arial" panose="020B0604020202020204" pitchFamily="34" charset="0"/>
              </a:endParaRPr>
            </a:p>
          </p:txBody>
        </p:sp>
        <p:sp>
          <p:nvSpPr>
            <p:cNvPr id="107538" name="Freeform 39"/>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107539" name="Line 40"/>
            <p:cNvSpPr>
              <a:spLocks noChangeShapeType="1"/>
            </p:cNvSpPr>
            <p:nvPr/>
          </p:nvSpPr>
          <p:spPr bwMode="auto">
            <a:xfrm>
              <a:off x="2062163" y="4416425"/>
              <a:ext cx="438150" cy="230188"/>
            </a:xfrm>
            <a:prstGeom prst="line">
              <a:avLst/>
            </a:prstGeom>
            <a:noFill/>
            <a:ln w="9525">
              <a:solidFill>
                <a:schemeClr val="tx1"/>
              </a:solidFill>
              <a:round/>
            </a:ln>
          </p:spPr>
          <p:txBody>
            <a:bodyPr wrap="none"/>
            <a:lstStyle/>
            <a:p>
              <a:endParaRPr lang="en-US"/>
            </a:p>
          </p:txBody>
        </p:sp>
        <p:sp>
          <p:nvSpPr>
            <p:cNvPr id="107540" name="Line 41"/>
            <p:cNvSpPr>
              <a:spLocks noChangeShapeType="1"/>
            </p:cNvSpPr>
            <p:nvPr/>
          </p:nvSpPr>
          <p:spPr bwMode="auto">
            <a:xfrm flipV="1">
              <a:off x="2185988" y="5360988"/>
              <a:ext cx="231775" cy="255587"/>
            </a:xfrm>
            <a:prstGeom prst="line">
              <a:avLst/>
            </a:prstGeom>
            <a:noFill/>
            <a:ln w="9525">
              <a:solidFill>
                <a:schemeClr val="tx1"/>
              </a:solidFill>
              <a:round/>
            </a:ln>
          </p:spPr>
          <p:txBody>
            <a:bodyPr wrap="none"/>
            <a:lstStyle/>
            <a:p>
              <a:endParaRPr lang="en-US"/>
            </a:p>
          </p:txBody>
        </p:sp>
        <p:sp>
          <p:nvSpPr>
            <p:cNvPr id="107541" name="Line 42"/>
            <p:cNvSpPr>
              <a:spLocks noChangeShapeType="1"/>
            </p:cNvSpPr>
            <p:nvPr/>
          </p:nvSpPr>
          <p:spPr bwMode="auto">
            <a:xfrm>
              <a:off x="3184525" y="4954588"/>
              <a:ext cx="584200" cy="9525"/>
            </a:xfrm>
            <a:prstGeom prst="line">
              <a:avLst/>
            </a:prstGeom>
            <a:noFill/>
            <a:ln w="9525">
              <a:solidFill>
                <a:schemeClr val="tx1"/>
              </a:solidFill>
              <a:round/>
            </a:ln>
          </p:spPr>
          <p:txBody>
            <a:bodyPr wrap="none"/>
            <a:lstStyle/>
            <a:p>
              <a:endParaRPr lang="en-US"/>
            </a:p>
          </p:txBody>
        </p:sp>
        <p:sp>
          <p:nvSpPr>
            <p:cNvPr id="107542"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p:spPr>
          <p:txBody>
            <a:bodyPr wrap="none"/>
            <a:lstStyle/>
            <a:p>
              <a:endParaRPr lang="en-US"/>
            </a:p>
          </p:txBody>
        </p:sp>
        <p:sp>
          <p:nvSpPr>
            <p:cNvPr id="107543"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p:spPr>
          <p:txBody>
            <a:bodyPr wrap="none"/>
            <a:lstStyle/>
            <a:p>
              <a:endParaRPr lang="en-US"/>
            </a:p>
          </p:txBody>
        </p:sp>
        <p:sp>
          <p:nvSpPr>
            <p:cNvPr id="107544"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p:spPr>
          <p:txBody>
            <a:bodyPr wrap="none"/>
            <a:lstStyle/>
            <a:p>
              <a:endParaRPr lang="en-US"/>
            </a:p>
          </p:txBody>
        </p:sp>
        <p:sp>
          <p:nvSpPr>
            <p:cNvPr id="107545"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p:spPr>
          <p:txBody>
            <a:bodyPr wrap="none"/>
            <a:lstStyle/>
            <a:p>
              <a:endParaRPr lang="en-US"/>
            </a:p>
          </p:txBody>
        </p:sp>
        <p:sp>
          <p:nvSpPr>
            <p:cNvPr id="710714" name="Text Box 58"/>
            <p:cNvSpPr txBox="1">
              <a:spLocks noChangeArrowheads="1"/>
            </p:cNvSpPr>
            <p:nvPr/>
          </p:nvSpPr>
          <p:spPr bwMode="auto">
            <a:xfrm>
              <a:off x="719138" y="4156072"/>
              <a:ext cx="362600" cy="461665"/>
            </a:xfrm>
            <a:prstGeom prst="rect">
              <a:avLst/>
            </a:prstGeom>
            <a:noFill/>
            <a:ln w="9525">
              <a:noFill/>
              <a:miter lim="800000"/>
            </a:ln>
            <a:effectLst/>
          </p:spPr>
          <p:txBody>
            <a:bodyPr wrap="none">
              <a:spAutoFit/>
            </a:bodyPr>
            <a:lstStyle/>
            <a:p>
              <a:pPr>
                <a:defRPr/>
              </a:pPr>
              <a:r>
                <a:rPr lang="en-US" sz="2400" i="0" dirty="0">
                  <a:solidFill>
                    <a:srgbClr val="FF0000"/>
                  </a:solidFill>
                  <a:latin typeface="+mj-lt"/>
                  <a:ea typeface="+mn-ea"/>
                </a:rPr>
                <a:t>A</a:t>
              </a:r>
              <a:endParaRPr lang="en-US" sz="2400" i="0" dirty="0">
                <a:solidFill>
                  <a:srgbClr val="FF0000"/>
                </a:solidFill>
                <a:latin typeface="+mj-lt"/>
                <a:ea typeface="+mn-ea"/>
              </a:endParaRPr>
            </a:p>
          </p:txBody>
        </p:sp>
        <p:sp>
          <p:nvSpPr>
            <p:cNvPr id="107547" name="Line 60"/>
            <p:cNvSpPr>
              <a:spLocks noChangeShapeType="1"/>
            </p:cNvSpPr>
            <p:nvPr/>
          </p:nvSpPr>
          <p:spPr bwMode="auto">
            <a:xfrm>
              <a:off x="5045075" y="4921250"/>
              <a:ext cx="1198563" cy="0"/>
            </a:xfrm>
            <a:prstGeom prst="line">
              <a:avLst/>
            </a:prstGeom>
            <a:noFill/>
            <a:ln w="9525">
              <a:solidFill>
                <a:schemeClr val="tx1"/>
              </a:solidFill>
              <a:round/>
            </a:ln>
          </p:spPr>
          <p:txBody>
            <a:bodyPr wrap="none"/>
            <a:lstStyle/>
            <a:p>
              <a:endParaRPr lang="en-US"/>
            </a:p>
          </p:txBody>
        </p:sp>
        <p:grpSp>
          <p:nvGrpSpPr>
            <p:cNvPr id="8" name="Group 63"/>
            <p:cNvGrpSpPr/>
            <p:nvPr/>
          </p:nvGrpSpPr>
          <p:grpSpPr bwMode="auto">
            <a:xfrm>
              <a:off x="7372358" y="4845059"/>
              <a:ext cx="1573214" cy="463551"/>
              <a:chOff x="4351" y="2786"/>
              <a:chExt cx="991" cy="292"/>
            </a:xfrm>
          </p:grpSpPr>
          <p:sp>
            <p:nvSpPr>
              <p:cNvPr id="107579" name="Text Box 64"/>
              <p:cNvSpPr txBox="1">
                <a:spLocks noChangeArrowheads="1"/>
              </p:cNvSpPr>
              <p:nvPr/>
            </p:nvSpPr>
            <p:spPr bwMode="auto">
              <a:xfrm>
                <a:off x="4352" y="2786"/>
                <a:ext cx="840" cy="174"/>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222.222.222.222</a:t>
                </a:r>
                <a:endParaRPr lang="en-US" altLang="en-US" sz="1200" i="0">
                  <a:latin typeface="Arial" panose="020B0604020202020204" pitchFamily="34" charset="0"/>
                  <a:cs typeface="Arial" panose="020B0604020202020204" pitchFamily="34" charset="0"/>
                </a:endParaRPr>
              </a:p>
            </p:txBody>
          </p:sp>
          <p:sp>
            <p:nvSpPr>
              <p:cNvPr id="107580" name="Text Box 65"/>
              <p:cNvSpPr txBox="1">
                <a:spLocks noChangeArrowheads="1"/>
              </p:cNvSpPr>
              <p:nvPr/>
            </p:nvSpPr>
            <p:spPr bwMode="auto">
              <a:xfrm>
                <a:off x="4351" y="2904"/>
                <a:ext cx="991" cy="174"/>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49-BD-D2-C7-56-2A</a:t>
                </a:r>
                <a:endParaRPr lang="en-US" altLang="en-US" sz="1200" i="0">
                  <a:latin typeface="Arial" panose="020B0604020202020204" pitchFamily="34" charset="0"/>
                  <a:cs typeface="Arial" panose="020B0604020202020204" pitchFamily="34" charset="0"/>
                </a:endParaRPr>
              </a:p>
            </p:txBody>
          </p:sp>
        </p:grpSp>
        <p:sp>
          <p:nvSpPr>
            <p:cNvPr id="107549" name="Line 67"/>
            <p:cNvSpPr>
              <a:spLocks noChangeShapeType="1"/>
            </p:cNvSpPr>
            <p:nvPr/>
          </p:nvSpPr>
          <p:spPr bwMode="auto">
            <a:xfrm flipV="1">
              <a:off x="6943725" y="4416425"/>
              <a:ext cx="450850" cy="317500"/>
            </a:xfrm>
            <a:prstGeom prst="line">
              <a:avLst/>
            </a:prstGeom>
            <a:noFill/>
            <a:ln w="9525">
              <a:solidFill>
                <a:schemeClr val="tx1"/>
              </a:solidFill>
              <a:round/>
            </a:ln>
          </p:spPr>
          <p:txBody>
            <a:bodyPr wrap="none"/>
            <a:lstStyle/>
            <a:p>
              <a:endParaRPr lang="en-US"/>
            </a:p>
          </p:txBody>
        </p:sp>
        <p:sp>
          <p:nvSpPr>
            <p:cNvPr id="107550"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p:spPr>
          <p:txBody>
            <a:bodyPr wrap="none"/>
            <a:lstStyle/>
            <a:p>
              <a:endParaRPr lang="en-US"/>
            </a:p>
          </p:txBody>
        </p:sp>
        <p:sp>
          <p:nvSpPr>
            <p:cNvPr id="107551" name="Text Box 71"/>
            <p:cNvSpPr txBox="1">
              <a:spLocks noChangeArrowheads="1"/>
            </p:cNvSpPr>
            <p:nvPr/>
          </p:nvSpPr>
          <p:spPr bwMode="auto">
            <a:xfrm>
              <a:off x="7073902" y="5811835"/>
              <a:ext cx="1334021" cy="276999"/>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222.222.222.221</a:t>
              </a:r>
              <a:endParaRPr lang="en-US" altLang="en-US" sz="1200" i="0">
                <a:latin typeface="Arial" panose="020B0604020202020204" pitchFamily="34" charset="0"/>
                <a:cs typeface="Arial" panose="020B0604020202020204" pitchFamily="34" charset="0"/>
              </a:endParaRPr>
            </a:p>
          </p:txBody>
        </p:sp>
        <p:sp>
          <p:nvSpPr>
            <p:cNvPr id="107552" name="Text Box 72"/>
            <p:cNvSpPr txBox="1">
              <a:spLocks noChangeArrowheads="1"/>
            </p:cNvSpPr>
            <p:nvPr/>
          </p:nvSpPr>
          <p:spPr bwMode="auto">
            <a:xfrm>
              <a:off x="7077078" y="5986460"/>
              <a:ext cx="1515159" cy="276999"/>
            </a:xfrm>
            <a:prstGeom prst="rect">
              <a:avLst/>
            </a:prstGeom>
            <a:noFill/>
            <a:ln w="9525">
              <a:noFill/>
              <a:miter lim="800000"/>
            </a:ln>
          </p:spPr>
          <p:txBody>
            <a:bodyPr wrap="none">
              <a:spAutoFit/>
            </a:bodyPr>
            <a:lstStyle/>
            <a:p>
              <a:r>
                <a:rPr lang="en-US" altLang="en-US" sz="1200" i="0">
                  <a:latin typeface="Arial" panose="020B0604020202020204" pitchFamily="34" charset="0"/>
                  <a:cs typeface="Arial" panose="020B0604020202020204" pitchFamily="34" charset="0"/>
                </a:rPr>
                <a:t>88-B2-2F-54-1A-0F</a:t>
              </a:r>
              <a:endParaRPr lang="en-US" altLang="en-US" sz="1200" i="0">
                <a:latin typeface="Arial" panose="020B0604020202020204" pitchFamily="34" charset="0"/>
                <a:cs typeface="Arial" panose="020B0604020202020204" pitchFamily="34" charset="0"/>
              </a:endParaRPr>
            </a:p>
          </p:txBody>
        </p:sp>
        <p:sp>
          <p:nvSpPr>
            <p:cNvPr id="107553" name="Line 73"/>
            <p:cNvSpPr>
              <a:spLocks noChangeShapeType="1"/>
            </p:cNvSpPr>
            <p:nvPr/>
          </p:nvSpPr>
          <p:spPr bwMode="auto">
            <a:xfrm flipH="1" flipV="1">
              <a:off x="6873875" y="5313363"/>
              <a:ext cx="254000" cy="250825"/>
            </a:xfrm>
            <a:prstGeom prst="line">
              <a:avLst/>
            </a:prstGeom>
            <a:noFill/>
            <a:ln w="9525">
              <a:solidFill>
                <a:schemeClr val="tx1"/>
              </a:solidFill>
              <a:round/>
            </a:ln>
          </p:spPr>
          <p:txBody>
            <a:bodyPr wrap="none"/>
            <a:lstStyle/>
            <a:p>
              <a:endParaRPr lang="en-US"/>
            </a:p>
          </p:txBody>
        </p:sp>
        <p:sp>
          <p:nvSpPr>
            <p:cNvPr id="107554"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ln>
          </p:spPr>
          <p:txBody>
            <a:bodyPr wrap="none"/>
            <a:lstStyle/>
            <a:p>
              <a:endParaRPr lang="en-US"/>
            </a:p>
          </p:txBody>
        </p:sp>
        <p:sp>
          <p:nvSpPr>
            <p:cNvPr id="107555" name="Freeform 75"/>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710732" name="Text Box 76"/>
            <p:cNvSpPr txBox="1">
              <a:spLocks noChangeArrowheads="1"/>
            </p:cNvSpPr>
            <p:nvPr/>
          </p:nvSpPr>
          <p:spPr bwMode="auto">
            <a:xfrm>
              <a:off x="8307392" y="4073525"/>
              <a:ext cx="351378" cy="461665"/>
            </a:xfrm>
            <a:prstGeom prst="rect">
              <a:avLst/>
            </a:prstGeom>
            <a:noFill/>
            <a:ln w="9525">
              <a:noFill/>
              <a:miter lim="800000"/>
            </a:ln>
            <a:effectLst/>
          </p:spPr>
          <p:txBody>
            <a:bodyPr wrap="none">
              <a:spAutoFit/>
            </a:bodyPr>
            <a:lstStyle/>
            <a:p>
              <a:pPr>
                <a:defRPr/>
              </a:pPr>
              <a:r>
                <a:rPr lang="en-US" sz="2400" i="0" dirty="0">
                  <a:solidFill>
                    <a:srgbClr val="FF0000"/>
                  </a:solidFill>
                  <a:latin typeface="+mj-lt"/>
                  <a:ea typeface="+mn-ea"/>
                </a:rPr>
                <a:t>B</a:t>
              </a:r>
              <a:endParaRPr lang="en-US" sz="2400" i="0" dirty="0">
                <a:solidFill>
                  <a:srgbClr val="FF0000"/>
                </a:solidFill>
                <a:latin typeface="+mj-lt"/>
                <a:ea typeface="+mn-ea"/>
              </a:endParaRPr>
            </a:p>
          </p:txBody>
        </p:sp>
        <p:grpSp>
          <p:nvGrpSpPr>
            <p:cNvPr id="9" name="Group 3"/>
            <p:cNvGrpSpPr/>
            <p:nvPr/>
          </p:nvGrpSpPr>
          <p:grpSpPr bwMode="auto">
            <a:xfrm>
              <a:off x="7179310" y="4033520"/>
              <a:ext cx="1009650" cy="855028"/>
              <a:chOff x="7179310" y="4033520"/>
              <a:chExt cx="1009650" cy="855028"/>
            </a:xfrm>
          </p:grpSpPr>
          <p:grpSp>
            <p:nvGrpSpPr>
              <p:cNvPr id="10" name="Group 44"/>
              <p:cNvGrpSpPr/>
              <p:nvPr/>
            </p:nvGrpSpPr>
            <p:grpSpPr bwMode="auto">
              <a:xfrm>
                <a:off x="7179310" y="4033520"/>
                <a:ext cx="1009650" cy="855028"/>
                <a:chOff x="-44" y="1473"/>
                <a:chExt cx="981" cy="1105"/>
              </a:xfrm>
            </p:grpSpPr>
            <p:pic>
              <p:nvPicPr>
                <p:cNvPr id="107577"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07578"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90" name="Rectangle 43"/>
              <p:cNvSpPr>
                <a:spLocks noChangeArrowheads="1"/>
              </p:cNvSpPr>
              <p:nvPr/>
            </p:nvSpPr>
            <p:spPr bwMode="auto">
              <a:xfrm rot="-54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1" name="Group 1"/>
            <p:cNvGrpSpPr/>
            <p:nvPr/>
          </p:nvGrpSpPr>
          <p:grpSpPr bwMode="auto">
            <a:xfrm>
              <a:off x="3757931" y="4714240"/>
              <a:ext cx="1291589" cy="426719"/>
              <a:chOff x="4011931" y="3379152"/>
              <a:chExt cx="1262062" cy="390207"/>
            </a:xfrm>
          </p:grpSpPr>
          <p:sp>
            <p:nvSpPr>
              <p:cNvPr id="77" name="Rectangle 43"/>
              <p:cNvSpPr>
                <a:spLocks noChangeArrowheads="1"/>
              </p:cNvSpPr>
              <p:nvPr/>
            </p:nvSpPr>
            <p:spPr bwMode="auto">
              <a:xfrm rot="-54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2" name="Group 1185"/>
              <p:cNvGrpSpPr/>
              <p:nvPr/>
            </p:nvGrpSpPr>
            <p:grpSpPr bwMode="auto">
              <a:xfrm>
                <a:off x="4197985" y="3379152"/>
                <a:ext cx="892175" cy="390207"/>
                <a:chOff x="4650" y="1129"/>
                <a:chExt cx="246" cy="95"/>
              </a:xfrm>
            </p:grpSpPr>
            <p:sp>
              <p:nvSpPr>
                <p:cNvPr id="1075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latin typeface="Times New Roman" panose="02020603050405020304" pitchFamily="18" charset="0"/>
                    <a:cs typeface="Arial" panose="020B0604020202020204" pitchFamily="34" charset="0"/>
                  </a:endParaRPr>
                </a:p>
              </p:txBody>
            </p:sp>
            <p:sp>
              <p:nvSpPr>
                <p:cNvPr id="1075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latin typeface="Times New Roman" panose="02020603050405020304" pitchFamily="18" charset="0"/>
                    <a:cs typeface="Arial" panose="020B0604020202020204" pitchFamily="34" charset="0"/>
                  </a:endParaRPr>
                </a:p>
              </p:txBody>
            </p:sp>
            <p:sp>
              <p:nvSpPr>
                <p:cNvPr id="1075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latin typeface="Times New Roman" panose="02020603050405020304" pitchFamily="18" charset="0"/>
                    <a:cs typeface="Arial" panose="020B0604020202020204" pitchFamily="34" charset="0"/>
                  </a:endParaRPr>
                </a:p>
              </p:txBody>
            </p:sp>
            <p:grpSp>
              <p:nvGrpSpPr>
                <p:cNvPr id="13" name="Group 1189"/>
                <p:cNvGrpSpPr/>
                <p:nvPr/>
              </p:nvGrpSpPr>
              <p:grpSpPr bwMode="auto">
                <a:xfrm>
                  <a:off x="4699" y="1145"/>
                  <a:ext cx="138" cy="29"/>
                  <a:chOff x="2468" y="1332"/>
                  <a:chExt cx="310" cy="60"/>
                </a:xfrm>
              </p:grpSpPr>
              <p:sp>
                <p:nvSpPr>
                  <p:cNvPr id="107573"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07574"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07571" name="Line 1192"/>
                <p:cNvSpPr>
                  <a:spLocks noChangeShapeType="1"/>
                </p:cNvSpPr>
                <p:nvPr/>
              </p:nvSpPr>
              <p:spPr bwMode="auto">
                <a:xfrm>
                  <a:off x="4651" y="1158"/>
                  <a:ext cx="0" cy="42"/>
                </a:xfrm>
                <a:prstGeom prst="line">
                  <a:avLst/>
                </a:prstGeom>
                <a:noFill/>
                <a:ln w="9525">
                  <a:solidFill>
                    <a:schemeClr val="tx1"/>
                  </a:solidFill>
                  <a:round/>
                </a:ln>
              </p:spPr>
              <p:txBody>
                <a:bodyPr/>
                <a:lstStyle/>
                <a:p>
                  <a:endParaRPr lang="en-US"/>
                </a:p>
              </p:txBody>
            </p:sp>
            <p:sp>
              <p:nvSpPr>
                <p:cNvPr id="107572" name="Line 1193"/>
                <p:cNvSpPr>
                  <a:spLocks noChangeShapeType="1"/>
                </p:cNvSpPr>
                <p:nvPr/>
              </p:nvSpPr>
              <p:spPr bwMode="auto">
                <a:xfrm>
                  <a:off x="4894" y="1160"/>
                  <a:ext cx="0" cy="41"/>
                </a:xfrm>
                <a:prstGeom prst="line">
                  <a:avLst/>
                </a:prstGeom>
                <a:noFill/>
                <a:ln w="9525">
                  <a:solidFill>
                    <a:schemeClr val="tx1"/>
                  </a:solidFill>
                  <a:round/>
                </a:ln>
              </p:spPr>
              <p:txBody>
                <a:bodyPr/>
                <a:lstStyle/>
                <a:p>
                  <a:endParaRPr lang="en-US"/>
                </a:p>
              </p:txBody>
            </p:sp>
          </p:grpSp>
          <p:sp>
            <p:nvSpPr>
              <p:cNvPr id="91" name="Rectangle 43"/>
              <p:cNvSpPr>
                <a:spLocks noChangeArrowheads="1"/>
              </p:cNvSpPr>
              <p:nvPr/>
            </p:nvSpPr>
            <p:spPr bwMode="auto">
              <a:xfrm rot="-54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4" name="Group 93"/>
            <p:cNvGrpSpPr/>
            <p:nvPr/>
          </p:nvGrpSpPr>
          <p:grpSpPr bwMode="auto">
            <a:xfrm>
              <a:off x="1483360" y="5313680"/>
              <a:ext cx="701043" cy="517588"/>
              <a:chOff x="1046480" y="3962400"/>
              <a:chExt cx="1026163" cy="761428"/>
            </a:xfrm>
          </p:grpSpPr>
          <p:sp>
            <p:nvSpPr>
              <p:cNvPr id="95" name="Rectangle 48"/>
              <p:cNvSpPr>
                <a:spLocks noChangeArrowheads="1"/>
              </p:cNvSpPr>
              <p:nvPr/>
            </p:nvSpPr>
            <p:spPr bwMode="auto">
              <a:xfrm rot="-54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5" name="Group 49"/>
              <p:cNvGrpSpPr/>
              <p:nvPr/>
            </p:nvGrpSpPr>
            <p:grpSpPr bwMode="auto">
              <a:xfrm>
                <a:off x="1046480" y="3962400"/>
                <a:ext cx="936071" cy="761428"/>
                <a:chOff x="-44" y="1473"/>
                <a:chExt cx="981" cy="1105"/>
              </a:xfrm>
            </p:grpSpPr>
            <p:pic>
              <p:nvPicPr>
                <p:cNvPr id="107562"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07563"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pic>
        <p:nvPicPr>
          <p:cNvPr id="107527" name="Picture 15" descr="underline_base"/>
          <p:cNvPicPr>
            <a:picLocks noChangeArrowheads="1"/>
          </p:cNvPicPr>
          <p:nvPr/>
        </p:nvPicPr>
        <p:blipFill>
          <a:blip r:embed="rId3"/>
          <a:srcRect/>
          <a:stretch>
            <a:fillRect/>
          </a:stretch>
        </p:blipFill>
        <p:spPr bwMode="auto">
          <a:xfrm>
            <a:off x="341319" y="892175"/>
            <a:ext cx="7769225" cy="173038"/>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4"/>
          <p:cNvGrpSpPr/>
          <p:nvPr/>
        </p:nvGrpSpPr>
        <p:grpSpPr bwMode="auto">
          <a:xfrm>
            <a:off x="709618" y="4238630"/>
            <a:ext cx="8074027" cy="2351179"/>
            <a:chOff x="709613" y="3962400"/>
            <a:chExt cx="8074031" cy="2351953"/>
          </a:xfrm>
        </p:grpSpPr>
        <p:grpSp>
          <p:nvGrpSpPr>
            <p:cNvPr id="3" name="Group 95"/>
            <p:cNvGrpSpPr/>
            <p:nvPr/>
          </p:nvGrpSpPr>
          <p:grpSpPr bwMode="auto">
            <a:xfrm>
              <a:off x="6979920" y="5354320"/>
              <a:ext cx="711200" cy="601028"/>
              <a:chOff x="7179310" y="4033520"/>
              <a:chExt cx="1009650" cy="855028"/>
            </a:xfrm>
          </p:grpSpPr>
          <p:grpSp>
            <p:nvGrpSpPr>
              <p:cNvPr id="4" name="Group 44"/>
              <p:cNvGrpSpPr/>
              <p:nvPr/>
            </p:nvGrpSpPr>
            <p:grpSpPr bwMode="auto">
              <a:xfrm>
                <a:off x="7179310" y="4033520"/>
                <a:ext cx="1009650" cy="855028"/>
                <a:chOff x="-44" y="1473"/>
                <a:chExt cx="981" cy="1105"/>
              </a:xfrm>
            </p:grpSpPr>
            <p:pic>
              <p:nvPicPr>
                <p:cNvPr id="109669"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0967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56" name="Rectangle 43"/>
              <p:cNvSpPr>
                <a:spLocks noChangeArrowheads="1"/>
              </p:cNvSpPr>
              <p:nvPr/>
            </p:nvSpPr>
            <p:spPr bwMode="auto">
              <a:xfrm rot="-5400000">
                <a:off x="7439909" y="4309346"/>
                <a:ext cx="126512"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5" name="Group 96"/>
            <p:cNvGrpSpPr/>
            <p:nvPr/>
          </p:nvGrpSpPr>
          <p:grpSpPr bwMode="auto">
            <a:xfrm>
              <a:off x="1046480" y="3962400"/>
              <a:ext cx="1026163" cy="761428"/>
              <a:chOff x="1046480" y="3962400"/>
              <a:chExt cx="1026163" cy="761428"/>
            </a:xfrm>
          </p:grpSpPr>
          <p:sp>
            <p:nvSpPr>
              <p:cNvPr id="151" name="Rectangle 48"/>
              <p:cNvSpPr>
                <a:spLocks noChangeArrowheads="1"/>
              </p:cNvSpPr>
              <p:nvPr/>
            </p:nvSpPr>
            <p:spPr bwMode="auto">
              <a:xfrm rot="-5400000">
                <a:off x="1893869" y="4300690"/>
                <a:ext cx="111162"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6" name="Group 49"/>
              <p:cNvGrpSpPr/>
              <p:nvPr/>
            </p:nvGrpSpPr>
            <p:grpSpPr bwMode="auto">
              <a:xfrm>
                <a:off x="1046480" y="3962400"/>
                <a:ext cx="936071" cy="761428"/>
                <a:chOff x="-44" y="1473"/>
                <a:chExt cx="981" cy="1105"/>
              </a:xfrm>
            </p:grpSpPr>
            <p:pic>
              <p:nvPicPr>
                <p:cNvPr id="109665"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09666"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sp>
          <p:nvSpPr>
            <p:cNvPr id="98" name="Text Box 4"/>
            <p:cNvSpPr txBox="1">
              <a:spLocks noChangeArrowheads="1"/>
            </p:cNvSpPr>
            <p:nvPr/>
          </p:nvSpPr>
          <p:spPr bwMode="auto">
            <a:xfrm>
              <a:off x="4224338" y="4381638"/>
              <a:ext cx="351378" cy="461817"/>
            </a:xfrm>
            <a:prstGeom prst="rect">
              <a:avLst/>
            </a:prstGeom>
            <a:noFill/>
            <a:ln w="9525">
              <a:noFill/>
              <a:miter lim="800000"/>
            </a:ln>
            <a:effectLst/>
          </p:spPr>
          <p:txBody>
            <a:bodyPr wrap="none">
              <a:spAutoFit/>
            </a:bodyPr>
            <a:lstStyle/>
            <a:p>
              <a:pPr>
                <a:spcBef>
                  <a:spcPct val="50000"/>
                </a:spcBef>
                <a:defRPr/>
              </a:pPr>
              <a:r>
                <a:rPr lang="en-US" sz="2400" i="0" dirty="0">
                  <a:solidFill>
                    <a:srgbClr val="FF0000"/>
                  </a:solidFill>
                  <a:ea typeface="+mn-ea"/>
                </a:rPr>
                <a:t>R</a:t>
              </a:r>
              <a:endParaRPr lang="en-US" i="0" dirty="0">
                <a:ea typeface="+mn-ea"/>
              </a:endParaRPr>
            </a:p>
          </p:txBody>
        </p:sp>
        <p:sp>
          <p:nvSpPr>
            <p:cNvPr id="109611" name="Text Box 21"/>
            <p:cNvSpPr txBox="1">
              <a:spLocks noChangeArrowheads="1"/>
            </p:cNvSpPr>
            <p:nvPr/>
          </p:nvSpPr>
          <p:spPr bwMode="auto">
            <a:xfrm>
              <a:off x="3868739" y="5378450"/>
              <a:ext cx="1386919" cy="277090"/>
            </a:xfrm>
            <a:prstGeom prst="rect">
              <a:avLst/>
            </a:prstGeom>
            <a:noFill/>
            <a:ln w="9525">
              <a:noFill/>
              <a:miter lim="800000"/>
            </a:ln>
          </p:spPr>
          <p:txBody>
            <a:bodyPr wrap="none">
              <a:spAutoFit/>
            </a:bodyPr>
            <a:lstStyle/>
            <a:p>
              <a:r>
                <a:rPr lang="en-US" altLang="en-US" sz="1200" i="0">
                  <a:cs typeface="Arial" panose="020B0604020202020204" pitchFamily="34" charset="0"/>
                </a:rPr>
                <a:t>1A-23-F9-CD-06-9B</a:t>
              </a:r>
              <a:endParaRPr lang="en-US" altLang="en-US" sz="1200" i="0">
                <a:cs typeface="Arial" panose="020B0604020202020204" pitchFamily="34" charset="0"/>
              </a:endParaRPr>
            </a:p>
          </p:txBody>
        </p:sp>
        <p:sp>
          <p:nvSpPr>
            <p:cNvPr id="109612" name="Text Box 22"/>
            <p:cNvSpPr txBox="1">
              <a:spLocks noChangeArrowheads="1"/>
            </p:cNvSpPr>
            <p:nvPr/>
          </p:nvSpPr>
          <p:spPr bwMode="auto">
            <a:xfrm>
              <a:off x="4016376" y="5205413"/>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222.222.222.220</a:t>
              </a:r>
              <a:endParaRPr lang="en-US" altLang="en-US" sz="1200" i="0">
                <a:cs typeface="Arial" panose="020B0604020202020204" pitchFamily="34" charset="0"/>
              </a:endParaRPr>
            </a:p>
          </p:txBody>
        </p:sp>
        <p:grpSp>
          <p:nvGrpSpPr>
            <p:cNvPr id="7" name="Group 23"/>
            <p:cNvGrpSpPr/>
            <p:nvPr/>
          </p:nvGrpSpPr>
          <p:grpSpPr bwMode="auto">
            <a:xfrm>
              <a:off x="3044830" y="5794375"/>
              <a:ext cx="1374776" cy="452438"/>
              <a:chOff x="1934" y="2405"/>
              <a:chExt cx="866" cy="285"/>
            </a:xfrm>
          </p:grpSpPr>
          <p:sp>
            <p:nvSpPr>
              <p:cNvPr id="109661" name="Text Box 24"/>
              <p:cNvSpPr txBox="1">
                <a:spLocks noChangeArrowheads="1"/>
              </p:cNvSpPr>
              <p:nvPr/>
            </p:nvSpPr>
            <p:spPr bwMode="auto">
              <a:xfrm>
                <a:off x="1934" y="2405"/>
                <a:ext cx="783" cy="175"/>
              </a:xfrm>
              <a:prstGeom prst="rect">
                <a:avLst/>
              </a:prstGeom>
              <a:noFill/>
              <a:ln w="9525">
                <a:noFill/>
                <a:miter lim="800000"/>
              </a:ln>
            </p:spPr>
            <p:txBody>
              <a:bodyPr wrap="none">
                <a:spAutoFit/>
              </a:bodyPr>
              <a:lstStyle/>
              <a:p>
                <a:r>
                  <a:rPr lang="en-US" altLang="en-US" sz="1200" i="0">
                    <a:cs typeface="Arial" panose="020B0604020202020204" pitchFamily="34" charset="0"/>
                  </a:rPr>
                  <a:t>111.111.111.110</a:t>
                </a:r>
                <a:endParaRPr lang="en-US" altLang="en-US" sz="1200" i="0">
                  <a:cs typeface="Arial" panose="020B0604020202020204" pitchFamily="34" charset="0"/>
                </a:endParaRPr>
              </a:p>
            </p:txBody>
          </p:sp>
          <p:sp>
            <p:nvSpPr>
              <p:cNvPr id="109662" name="Text Box 25"/>
              <p:cNvSpPr txBox="1">
                <a:spLocks noChangeArrowheads="1"/>
              </p:cNvSpPr>
              <p:nvPr/>
            </p:nvSpPr>
            <p:spPr bwMode="auto">
              <a:xfrm>
                <a:off x="1938" y="2515"/>
                <a:ext cx="862" cy="175"/>
              </a:xfrm>
              <a:prstGeom prst="rect">
                <a:avLst/>
              </a:prstGeom>
              <a:noFill/>
              <a:ln w="9525">
                <a:noFill/>
                <a:miter lim="800000"/>
              </a:ln>
            </p:spPr>
            <p:txBody>
              <a:bodyPr wrap="none">
                <a:spAutoFit/>
              </a:bodyPr>
              <a:lstStyle/>
              <a:p>
                <a:r>
                  <a:rPr lang="en-US" altLang="en-US" sz="1200" i="0">
                    <a:cs typeface="Arial" panose="020B0604020202020204" pitchFamily="34" charset="0"/>
                  </a:rPr>
                  <a:t>E6-E9-00-17-BB-4B</a:t>
                </a:r>
                <a:endParaRPr lang="en-US" altLang="en-US" sz="1200" i="0">
                  <a:cs typeface="Arial" panose="020B0604020202020204" pitchFamily="34" charset="0"/>
                </a:endParaRPr>
              </a:p>
            </p:txBody>
          </p:sp>
        </p:grpSp>
        <p:sp>
          <p:nvSpPr>
            <p:cNvPr id="109614" name="Text Box 26"/>
            <p:cNvSpPr txBox="1">
              <a:spLocks noChangeArrowheads="1"/>
            </p:cNvSpPr>
            <p:nvPr/>
          </p:nvSpPr>
          <p:spPr bwMode="auto">
            <a:xfrm>
              <a:off x="952500" y="6037263"/>
              <a:ext cx="1426995" cy="277090"/>
            </a:xfrm>
            <a:prstGeom prst="rect">
              <a:avLst/>
            </a:prstGeom>
            <a:noFill/>
            <a:ln w="9525">
              <a:noFill/>
              <a:miter lim="800000"/>
            </a:ln>
          </p:spPr>
          <p:txBody>
            <a:bodyPr wrap="none">
              <a:spAutoFit/>
            </a:bodyPr>
            <a:lstStyle/>
            <a:p>
              <a:r>
                <a:rPr lang="en-US" altLang="en-US" sz="1200" i="0">
                  <a:cs typeface="Arial" panose="020B0604020202020204" pitchFamily="34" charset="0"/>
                </a:rPr>
                <a:t>CC-49-DE-D0-AB-7D</a:t>
              </a:r>
              <a:endParaRPr lang="en-US" altLang="en-US" sz="1200" i="0">
                <a:cs typeface="Arial" panose="020B0604020202020204" pitchFamily="34" charset="0"/>
              </a:endParaRPr>
            </a:p>
          </p:txBody>
        </p:sp>
        <p:sp>
          <p:nvSpPr>
            <p:cNvPr id="109615" name="Text Box 27"/>
            <p:cNvSpPr txBox="1">
              <a:spLocks noChangeArrowheads="1"/>
            </p:cNvSpPr>
            <p:nvPr/>
          </p:nvSpPr>
          <p:spPr bwMode="auto">
            <a:xfrm>
              <a:off x="942975" y="5854697"/>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111.111.111.112</a:t>
              </a:r>
              <a:endParaRPr lang="en-US" altLang="en-US" sz="1200" i="0">
                <a:cs typeface="Arial" panose="020B0604020202020204" pitchFamily="34" charset="0"/>
              </a:endParaRPr>
            </a:p>
          </p:txBody>
        </p:sp>
        <p:sp>
          <p:nvSpPr>
            <p:cNvPr id="109616" name="Text Box 30"/>
            <p:cNvSpPr txBox="1">
              <a:spLocks noChangeArrowheads="1"/>
            </p:cNvSpPr>
            <p:nvPr/>
          </p:nvSpPr>
          <p:spPr bwMode="auto">
            <a:xfrm>
              <a:off x="709613" y="4741860"/>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111.111.111.111</a:t>
              </a:r>
              <a:endParaRPr lang="en-US" altLang="en-US" sz="1200" i="0">
                <a:cs typeface="Arial" panose="020B0604020202020204" pitchFamily="34" charset="0"/>
              </a:endParaRPr>
            </a:p>
          </p:txBody>
        </p:sp>
        <p:sp>
          <p:nvSpPr>
            <p:cNvPr id="109617" name="Text Box 33"/>
            <p:cNvSpPr txBox="1">
              <a:spLocks noChangeArrowheads="1"/>
            </p:cNvSpPr>
            <p:nvPr/>
          </p:nvSpPr>
          <p:spPr bwMode="auto">
            <a:xfrm>
              <a:off x="730250" y="4927597"/>
              <a:ext cx="1343639" cy="277090"/>
            </a:xfrm>
            <a:prstGeom prst="rect">
              <a:avLst/>
            </a:prstGeom>
            <a:noFill/>
            <a:ln w="9525">
              <a:noFill/>
              <a:miter lim="800000"/>
            </a:ln>
          </p:spPr>
          <p:txBody>
            <a:bodyPr wrap="none">
              <a:spAutoFit/>
            </a:bodyPr>
            <a:lstStyle/>
            <a:p>
              <a:r>
                <a:rPr lang="en-US" altLang="en-US" sz="1200" i="0">
                  <a:cs typeface="Arial" panose="020B0604020202020204" pitchFamily="34" charset="0"/>
                </a:rPr>
                <a:t>74-29-9C-E8-FF-55</a:t>
              </a:r>
              <a:endParaRPr lang="en-US" altLang="en-US" sz="1200" i="0">
                <a:cs typeface="Arial" panose="020B0604020202020204" pitchFamily="34" charset="0"/>
              </a:endParaRPr>
            </a:p>
          </p:txBody>
        </p:sp>
        <p:sp>
          <p:nvSpPr>
            <p:cNvPr id="109618" name="Freeform 39"/>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109619" name="Line 40"/>
            <p:cNvSpPr>
              <a:spLocks noChangeShapeType="1"/>
            </p:cNvSpPr>
            <p:nvPr/>
          </p:nvSpPr>
          <p:spPr bwMode="auto">
            <a:xfrm>
              <a:off x="2062163" y="4416425"/>
              <a:ext cx="438150" cy="230188"/>
            </a:xfrm>
            <a:prstGeom prst="line">
              <a:avLst/>
            </a:prstGeom>
            <a:noFill/>
            <a:ln w="9525">
              <a:solidFill>
                <a:schemeClr val="tx1"/>
              </a:solidFill>
              <a:round/>
            </a:ln>
          </p:spPr>
          <p:txBody>
            <a:bodyPr wrap="none"/>
            <a:lstStyle/>
            <a:p>
              <a:endParaRPr lang="en-US"/>
            </a:p>
          </p:txBody>
        </p:sp>
        <p:sp>
          <p:nvSpPr>
            <p:cNvPr id="109620" name="Line 41"/>
            <p:cNvSpPr>
              <a:spLocks noChangeShapeType="1"/>
            </p:cNvSpPr>
            <p:nvPr/>
          </p:nvSpPr>
          <p:spPr bwMode="auto">
            <a:xfrm flipV="1">
              <a:off x="2185988" y="5360988"/>
              <a:ext cx="231775" cy="255587"/>
            </a:xfrm>
            <a:prstGeom prst="line">
              <a:avLst/>
            </a:prstGeom>
            <a:noFill/>
            <a:ln w="9525">
              <a:solidFill>
                <a:schemeClr val="tx1"/>
              </a:solidFill>
              <a:round/>
            </a:ln>
          </p:spPr>
          <p:txBody>
            <a:bodyPr wrap="none"/>
            <a:lstStyle/>
            <a:p>
              <a:endParaRPr lang="en-US"/>
            </a:p>
          </p:txBody>
        </p:sp>
        <p:sp>
          <p:nvSpPr>
            <p:cNvPr id="109621" name="Line 42"/>
            <p:cNvSpPr>
              <a:spLocks noChangeShapeType="1"/>
            </p:cNvSpPr>
            <p:nvPr/>
          </p:nvSpPr>
          <p:spPr bwMode="auto">
            <a:xfrm>
              <a:off x="3184525" y="4954588"/>
              <a:ext cx="584200" cy="9525"/>
            </a:xfrm>
            <a:prstGeom prst="line">
              <a:avLst/>
            </a:prstGeom>
            <a:noFill/>
            <a:ln w="9525">
              <a:solidFill>
                <a:schemeClr val="tx1"/>
              </a:solidFill>
              <a:round/>
            </a:ln>
          </p:spPr>
          <p:txBody>
            <a:bodyPr wrap="none"/>
            <a:lstStyle/>
            <a:p>
              <a:endParaRPr lang="en-US"/>
            </a:p>
          </p:txBody>
        </p:sp>
        <p:sp>
          <p:nvSpPr>
            <p:cNvPr id="109622"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p:spPr>
          <p:txBody>
            <a:bodyPr wrap="none"/>
            <a:lstStyle/>
            <a:p>
              <a:endParaRPr lang="en-US"/>
            </a:p>
          </p:txBody>
        </p:sp>
        <p:sp>
          <p:nvSpPr>
            <p:cNvPr id="109623"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p:spPr>
          <p:txBody>
            <a:bodyPr wrap="none"/>
            <a:lstStyle/>
            <a:p>
              <a:endParaRPr lang="en-US"/>
            </a:p>
          </p:txBody>
        </p:sp>
        <p:sp>
          <p:nvSpPr>
            <p:cNvPr id="109624"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p:spPr>
          <p:txBody>
            <a:bodyPr wrap="none"/>
            <a:lstStyle/>
            <a:p>
              <a:endParaRPr lang="en-US"/>
            </a:p>
          </p:txBody>
        </p:sp>
        <p:sp>
          <p:nvSpPr>
            <p:cNvPr id="109625"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p:spPr>
          <p:txBody>
            <a:bodyPr wrap="none"/>
            <a:lstStyle/>
            <a:p>
              <a:endParaRPr lang="en-US"/>
            </a:p>
          </p:txBody>
        </p:sp>
        <p:sp>
          <p:nvSpPr>
            <p:cNvPr id="114" name="Text Box 58"/>
            <p:cNvSpPr txBox="1">
              <a:spLocks noChangeArrowheads="1"/>
            </p:cNvSpPr>
            <p:nvPr/>
          </p:nvSpPr>
          <p:spPr bwMode="auto">
            <a:xfrm>
              <a:off x="719138" y="4156136"/>
              <a:ext cx="362600" cy="461817"/>
            </a:xfrm>
            <a:prstGeom prst="rect">
              <a:avLst/>
            </a:prstGeom>
            <a:noFill/>
            <a:ln w="9525">
              <a:noFill/>
              <a:miter lim="800000"/>
            </a:ln>
            <a:effectLst/>
          </p:spPr>
          <p:txBody>
            <a:bodyPr wrap="none">
              <a:spAutoFit/>
            </a:bodyPr>
            <a:lstStyle/>
            <a:p>
              <a:pPr>
                <a:defRPr/>
              </a:pPr>
              <a:r>
                <a:rPr lang="en-US" sz="2400" i="0" dirty="0">
                  <a:solidFill>
                    <a:srgbClr val="FF0000"/>
                  </a:solidFill>
                  <a:ea typeface="+mn-ea"/>
                </a:rPr>
                <a:t>A</a:t>
              </a:r>
              <a:endParaRPr lang="en-US" sz="2400" i="0" dirty="0">
                <a:solidFill>
                  <a:srgbClr val="FF0000"/>
                </a:solidFill>
                <a:ea typeface="+mn-ea"/>
              </a:endParaRPr>
            </a:p>
          </p:txBody>
        </p:sp>
        <p:sp>
          <p:nvSpPr>
            <p:cNvPr id="109627" name="Line 60"/>
            <p:cNvSpPr>
              <a:spLocks noChangeShapeType="1"/>
            </p:cNvSpPr>
            <p:nvPr/>
          </p:nvSpPr>
          <p:spPr bwMode="auto">
            <a:xfrm>
              <a:off x="5045075" y="4921250"/>
              <a:ext cx="1198563" cy="0"/>
            </a:xfrm>
            <a:prstGeom prst="line">
              <a:avLst/>
            </a:prstGeom>
            <a:noFill/>
            <a:ln w="9525">
              <a:solidFill>
                <a:schemeClr val="tx1"/>
              </a:solidFill>
              <a:round/>
            </a:ln>
          </p:spPr>
          <p:txBody>
            <a:bodyPr wrap="none"/>
            <a:lstStyle/>
            <a:p>
              <a:endParaRPr lang="en-US"/>
            </a:p>
          </p:txBody>
        </p:sp>
        <p:grpSp>
          <p:nvGrpSpPr>
            <p:cNvPr id="8" name="Group 63"/>
            <p:cNvGrpSpPr/>
            <p:nvPr/>
          </p:nvGrpSpPr>
          <p:grpSpPr bwMode="auto">
            <a:xfrm>
              <a:off x="7372356" y="4845054"/>
              <a:ext cx="1411288" cy="465138"/>
              <a:chOff x="4351" y="2786"/>
              <a:chExt cx="889" cy="293"/>
            </a:xfrm>
          </p:grpSpPr>
          <p:sp>
            <p:nvSpPr>
              <p:cNvPr id="109659" name="Text Box 64"/>
              <p:cNvSpPr txBox="1">
                <a:spLocks noChangeArrowheads="1"/>
              </p:cNvSpPr>
              <p:nvPr/>
            </p:nvSpPr>
            <p:spPr bwMode="auto">
              <a:xfrm>
                <a:off x="4352" y="2786"/>
                <a:ext cx="783" cy="175"/>
              </a:xfrm>
              <a:prstGeom prst="rect">
                <a:avLst/>
              </a:prstGeom>
              <a:noFill/>
              <a:ln w="9525">
                <a:noFill/>
                <a:miter lim="800000"/>
              </a:ln>
            </p:spPr>
            <p:txBody>
              <a:bodyPr wrap="none">
                <a:spAutoFit/>
              </a:bodyPr>
              <a:lstStyle/>
              <a:p>
                <a:r>
                  <a:rPr lang="en-US" altLang="en-US" sz="1200" i="0">
                    <a:cs typeface="Arial" panose="020B0604020202020204" pitchFamily="34" charset="0"/>
                  </a:rPr>
                  <a:t>222.222.222.222</a:t>
                </a:r>
                <a:endParaRPr lang="en-US" altLang="en-US" sz="1200" i="0">
                  <a:cs typeface="Arial" panose="020B0604020202020204" pitchFamily="34" charset="0"/>
                </a:endParaRPr>
              </a:p>
            </p:txBody>
          </p:sp>
          <p:sp>
            <p:nvSpPr>
              <p:cNvPr id="109660" name="Text Box 65"/>
              <p:cNvSpPr txBox="1">
                <a:spLocks noChangeArrowheads="1"/>
              </p:cNvSpPr>
              <p:nvPr/>
            </p:nvSpPr>
            <p:spPr bwMode="auto">
              <a:xfrm>
                <a:off x="4351" y="2904"/>
                <a:ext cx="889" cy="175"/>
              </a:xfrm>
              <a:prstGeom prst="rect">
                <a:avLst/>
              </a:prstGeom>
              <a:noFill/>
              <a:ln w="9525">
                <a:noFill/>
                <a:miter lim="800000"/>
              </a:ln>
            </p:spPr>
            <p:txBody>
              <a:bodyPr wrap="none">
                <a:spAutoFit/>
              </a:bodyPr>
              <a:lstStyle/>
              <a:p>
                <a:r>
                  <a:rPr lang="en-US" altLang="en-US" sz="1200" i="0">
                    <a:cs typeface="Arial" panose="020B0604020202020204" pitchFamily="34" charset="0"/>
                  </a:rPr>
                  <a:t>49-BD-D2-C7-56-2A</a:t>
                </a:r>
                <a:endParaRPr lang="en-US" altLang="en-US" sz="1200" i="0">
                  <a:cs typeface="Arial" panose="020B0604020202020204" pitchFamily="34" charset="0"/>
                </a:endParaRPr>
              </a:p>
            </p:txBody>
          </p:sp>
        </p:grpSp>
        <p:sp>
          <p:nvSpPr>
            <p:cNvPr id="109629" name="Line 67"/>
            <p:cNvSpPr>
              <a:spLocks noChangeShapeType="1"/>
            </p:cNvSpPr>
            <p:nvPr/>
          </p:nvSpPr>
          <p:spPr bwMode="auto">
            <a:xfrm flipV="1">
              <a:off x="6943725" y="4416425"/>
              <a:ext cx="450850" cy="317500"/>
            </a:xfrm>
            <a:prstGeom prst="line">
              <a:avLst/>
            </a:prstGeom>
            <a:noFill/>
            <a:ln w="9525">
              <a:solidFill>
                <a:schemeClr val="tx1"/>
              </a:solidFill>
              <a:round/>
            </a:ln>
          </p:spPr>
          <p:txBody>
            <a:bodyPr wrap="none"/>
            <a:lstStyle/>
            <a:p>
              <a:endParaRPr lang="en-US"/>
            </a:p>
          </p:txBody>
        </p:sp>
        <p:sp>
          <p:nvSpPr>
            <p:cNvPr id="109630"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p:spPr>
          <p:txBody>
            <a:bodyPr wrap="none"/>
            <a:lstStyle/>
            <a:p>
              <a:endParaRPr lang="en-US"/>
            </a:p>
          </p:txBody>
        </p:sp>
        <p:sp>
          <p:nvSpPr>
            <p:cNvPr id="109631" name="Text Box 71"/>
            <p:cNvSpPr txBox="1">
              <a:spLocks noChangeArrowheads="1"/>
            </p:cNvSpPr>
            <p:nvPr/>
          </p:nvSpPr>
          <p:spPr bwMode="auto">
            <a:xfrm>
              <a:off x="7073901" y="5811835"/>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222.222.222.221</a:t>
              </a:r>
              <a:endParaRPr lang="en-US" altLang="en-US" sz="1200" i="0">
                <a:cs typeface="Arial" panose="020B0604020202020204" pitchFamily="34" charset="0"/>
              </a:endParaRPr>
            </a:p>
          </p:txBody>
        </p:sp>
        <p:sp>
          <p:nvSpPr>
            <p:cNvPr id="109632" name="Text Box 72"/>
            <p:cNvSpPr txBox="1">
              <a:spLocks noChangeArrowheads="1"/>
            </p:cNvSpPr>
            <p:nvPr/>
          </p:nvSpPr>
          <p:spPr bwMode="auto">
            <a:xfrm>
              <a:off x="7077076" y="5986460"/>
              <a:ext cx="1359669" cy="277090"/>
            </a:xfrm>
            <a:prstGeom prst="rect">
              <a:avLst/>
            </a:prstGeom>
            <a:noFill/>
            <a:ln w="9525">
              <a:noFill/>
              <a:miter lim="800000"/>
            </a:ln>
          </p:spPr>
          <p:txBody>
            <a:bodyPr wrap="none">
              <a:spAutoFit/>
            </a:bodyPr>
            <a:lstStyle/>
            <a:p>
              <a:r>
                <a:rPr lang="en-US" altLang="en-US" sz="1200" i="0">
                  <a:cs typeface="Arial" panose="020B0604020202020204" pitchFamily="34" charset="0"/>
                </a:rPr>
                <a:t>88-B2-2F-54-1A-0F</a:t>
              </a:r>
              <a:endParaRPr lang="en-US" altLang="en-US" sz="1200" i="0">
                <a:cs typeface="Arial" panose="020B0604020202020204" pitchFamily="34" charset="0"/>
              </a:endParaRPr>
            </a:p>
          </p:txBody>
        </p:sp>
        <p:sp>
          <p:nvSpPr>
            <p:cNvPr id="109633" name="Line 73"/>
            <p:cNvSpPr>
              <a:spLocks noChangeShapeType="1"/>
            </p:cNvSpPr>
            <p:nvPr/>
          </p:nvSpPr>
          <p:spPr bwMode="auto">
            <a:xfrm flipH="1" flipV="1">
              <a:off x="6873875" y="5313363"/>
              <a:ext cx="254000" cy="250825"/>
            </a:xfrm>
            <a:prstGeom prst="line">
              <a:avLst/>
            </a:prstGeom>
            <a:noFill/>
            <a:ln w="9525">
              <a:solidFill>
                <a:schemeClr val="tx1"/>
              </a:solidFill>
              <a:round/>
            </a:ln>
          </p:spPr>
          <p:txBody>
            <a:bodyPr wrap="none"/>
            <a:lstStyle/>
            <a:p>
              <a:endParaRPr lang="en-US"/>
            </a:p>
          </p:txBody>
        </p:sp>
        <p:sp>
          <p:nvSpPr>
            <p:cNvPr id="109634"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ln>
          </p:spPr>
          <p:txBody>
            <a:bodyPr wrap="none"/>
            <a:lstStyle/>
            <a:p>
              <a:endParaRPr lang="en-US"/>
            </a:p>
          </p:txBody>
        </p:sp>
        <p:sp>
          <p:nvSpPr>
            <p:cNvPr id="109635" name="Freeform 75"/>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124" name="Text Box 76"/>
            <p:cNvSpPr txBox="1">
              <a:spLocks noChangeArrowheads="1"/>
            </p:cNvSpPr>
            <p:nvPr/>
          </p:nvSpPr>
          <p:spPr bwMode="auto">
            <a:xfrm>
              <a:off x="8307391" y="4073559"/>
              <a:ext cx="351378" cy="461817"/>
            </a:xfrm>
            <a:prstGeom prst="rect">
              <a:avLst/>
            </a:prstGeom>
            <a:noFill/>
            <a:ln w="9525">
              <a:noFill/>
              <a:miter lim="800000"/>
            </a:ln>
            <a:effectLst/>
          </p:spPr>
          <p:txBody>
            <a:bodyPr wrap="none">
              <a:spAutoFit/>
            </a:bodyPr>
            <a:lstStyle/>
            <a:p>
              <a:pPr>
                <a:defRPr/>
              </a:pPr>
              <a:r>
                <a:rPr lang="en-US" sz="2400" i="0" dirty="0">
                  <a:solidFill>
                    <a:srgbClr val="FF0000"/>
                  </a:solidFill>
                  <a:ea typeface="+mn-ea"/>
                </a:rPr>
                <a:t>B</a:t>
              </a:r>
              <a:endParaRPr lang="en-US" sz="2400" i="0" dirty="0">
                <a:solidFill>
                  <a:srgbClr val="FF0000"/>
                </a:solidFill>
                <a:ea typeface="+mn-ea"/>
              </a:endParaRPr>
            </a:p>
          </p:txBody>
        </p:sp>
        <p:grpSp>
          <p:nvGrpSpPr>
            <p:cNvPr id="9" name="Group 124"/>
            <p:cNvGrpSpPr/>
            <p:nvPr/>
          </p:nvGrpSpPr>
          <p:grpSpPr bwMode="auto">
            <a:xfrm>
              <a:off x="7179310" y="4033520"/>
              <a:ext cx="1009650" cy="855028"/>
              <a:chOff x="7179310" y="4033520"/>
              <a:chExt cx="1009650" cy="855028"/>
            </a:xfrm>
          </p:grpSpPr>
          <p:grpSp>
            <p:nvGrpSpPr>
              <p:cNvPr id="10" name="Group 44"/>
              <p:cNvGrpSpPr/>
              <p:nvPr/>
            </p:nvGrpSpPr>
            <p:grpSpPr bwMode="auto">
              <a:xfrm>
                <a:off x="7179310" y="4033520"/>
                <a:ext cx="1009650" cy="855028"/>
                <a:chOff x="-44" y="1473"/>
                <a:chExt cx="981" cy="1105"/>
              </a:xfrm>
            </p:grpSpPr>
            <p:pic>
              <p:nvPicPr>
                <p:cNvPr id="109657"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09658"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44" name="Rectangle 43"/>
              <p:cNvSpPr>
                <a:spLocks noChangeArrowheads="1"/>
              </p:cNvSpPr>
              <p:nvPr/>
            </p:nvSpPr>
            <p:spPr bwMode="auto">
              <a:xfrm rot="-5400000">
                <a:off x="7438211" y="4309414"/>
                <a:ext cx="1270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1" name="Group 125"/>
            <p:cNvGrpSpPr/>
            <p:nvPr/>
          </p:nvGrpSpPr>
          <p:grpSpPr bwMode="auto">
            <a:xfrm>
              <a:off x="3757931" y="4714240"/>
              <a:ext cx="1291589" cy="426719"/>
              <a:chOff x="4011931" y="3379152"/>
              <a:chExt cx="1262062" cy="390207"/>
            </a:xfrm>
          </p:grpSpPr>
          <p:sp>
            <p:nvSpPr>
              <p:cNvPr id="132" name="Rectangle 43"/>
              <p:cNvSpPr>
                <a:spLocks noChangeArrowheads="1"/>
              </p:cNvSpPr>
              <p:nvPr/>
            </p:nvSpPr>
            <p:spPr bwMode="auto">
              <a:xfrm rot="-5400000">
                <a:off x="5111957" y="3476094"/>
                <a:ext cx="129240"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2" name="Group 1185"/>
              <p:cNvGrpSpPr/>
              <p:nvPr/>
            </p:nvGrpSpPr>
            <p:grpSpPr bwMode="auto">
              <a:xfrm>
                <a:off x="4197985" y="3379152"/>
                <a:ext cx="892175" cy="390207"/>
                <a:chOff x="4650" y="1129"/>
                <a:chExt cx="246" cy="95"/>
              </a:xfrm>
            </p:grpSpPr>
            <p:sp>
              <p:nvSpPr>
                <p:cNvPr id="10964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cs typeface="Arial" panose="020B0604020202020204" pitchFamily="34" charset="0"/>
                  </a:endParaRPr>
                </a:p>
              </p:txBody>
            </p:sp>
            <p:sp>
              <p:nvSpPr>
                <p:cNvPr id="10964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cs typeface="Arial" panose="020B0604020202020204" pitchFamily="34" charset="0"/>
                  </a:endParaRPr>
                </a:p>
              </p:txBody>
            </p:sp>
            <p:sp>
              <p:nvSpPr>
                <p:cNvPr id="10964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cs typeface="Arial" panose="020B0604020202020204" pitchFamily="34" charset="0"/>
                  </a:endParaRPr>
                </a:p>
              </p:txBody>
            </p:sp>
            <p:grpSp>
              <p:nvGrpSpPr>
                <p:cNvPr id="13" name="Group 1189"/>
                <p:cNvGrpSpPr/>
                <p:nvPr/>
              </p:nvGrpSpPr>
              <p:grpSpPr bwMode="auto">
                <a:xfrm>
                  <a:off x="4699" y="1145"/>
                  <a:ext cx="138" cy="29"/>
                  <a:chOff x="2468" y="1332"/>
                  <a:chExt cx="310" cy="60"/>
                </a:xfrm>
              </p:grpSpPr>
              <p:sp>
                <p:nvSpPr>
                  <p:cNvPr id="109653"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09654"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09651" name="Line 1192"/>
                <p:cNvSpPr>
                  <a:spLocks noChangeShapeType="1"/>
                </p:cNvSpPr>
                <p:nvPr/>
              </p:nvSpPr>
              <p:spPr bwMode="auto">
                <a:xfrm>
                  <a:off x="4651" y="1158"/>
                  <a:ext cx="0" cy="42"/>
                </a:xfrm>
                <a:prstGeom prst="line">
                  <a:avLst/>
                </a:prstGeom>
                <a:noFill/>
                <a:ln w="9525">
                  <a:solidFill>
                    <a:schemeClr val="tx1"/>
                  </a:solidFill>
                  <a:round/>
                </a:ln>
              </p:spPr>
              <p:txBody>
                <a:bodyPr/>
                <a:lstStyle/>
                <a:p>
                  <a:endParaRPr lang="en-US"/>
                </a:p>
              </p:txBody>
            </p:sp>
            <p:sp>
              <p:nvSpPr>
                <p:cNvPr id="109652" name="Line 1193"/>
                <p:cNvSpPr>
                  <a:spLocks noChangeShapeType="1"/>
                </p:cNvSpPr>
                <p:nvPr/>
              </p:nvSpPr>
              <p:spPr bwMode="auto">
                <a:xfrm>
                  <a:off x="4894" y="1160"/>
                  <a:ext cx="0" cy="41"/>
                </a:xfrm>
                <a:prstGeom prst="line">
                  <a:avLst/>
                </a:prstGeom>
                <a:noFill/>
                <a:ln w="9525">
                  <a:solidFill>
                    <a:schemeClr val="tx1"/>
                  </a:solidFill>
                  <a:round/>
                </a:ln>
              </p:spPr>
              <p:txBody>
                <a:bodyPr/>
                <a:lstStyle/>
                <a:p>
                  <a:endParaRPr lang="en-US"/>
                </a:p>
              </p:txBody>
            </p:sp>
          </p:grpSp>
          <p:sp>
            <p:nvSpPr>
              <p:cNvPr id="134" name="Rectangle 43"/>
              <p:cNvSpPr>
                <a:spLocks noChangeArrowheads="1"/>
              </p:cNvSpPr>
              <p:nvPr/>
            </p:nvSpPr>
            <p:spPr bwMode="auto">
              <a:xfrm rot="-5400000">
                <a:off x="4045453" y="3485532"/>
                <a:ext cx="127789"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4" name="Group 126"/>
            <p:cNvGrpSpPr/>
            <p:nvPr/>
          </p:nvGrpSpPr>
          <p:grpSpPr bwMode="auto">
            <a:xfrm>
              <a:off x="1483360" y="5313680"/>
              <a:ext cx="701043" cy="517588"/>
              <a:chOff x="1046480" y="3962400"/>
              <a:chExt cx="1026163" cy="761428"/>
            </a:xfrm>
          </p:grpSpPr>
          <p:sp>
            <p:nvSpPr>
              <p:cNvPr id="128" name="Rectangle 48"/>
              <p:cNvSpPr>
                <a:spLocks noChangeArrowheads="1"/>
              </p:cNvSpPr>
              <p:nvPr/>
            </p:nvSpPr>
            <p:spPr bwMode="auto">
              <a:xfrm rot="-5400000">
                <a:off x="1893420" y="4299659"/>
                <a:ext cx="109798"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5" name="Group 49"/>
              <p:cNvGrpSpPr/>
              <p:nvPr/>
            </p:nvGrpSpPr>
            <p:grpSpPr bwMode="auto">
              <a:xfrm>
                <a:off x="1046480" y="3962400"/>
                <a:ext cx="936071" cy="761428"/>
                <a:chOff x="-44" y="1473"/>
                <a:chExt cx="981" cy="1105"/>
              </a:xfrm>
            </p:grpSpPr>
            <p:pic>
              <p:nvPicPr>
                <p:cNvPr id="109642"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09643"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sp>
        <p:nvSpPr>
          <p:cNvPr id="109571"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109572"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03F54742-FFB1-44BC-8668-EC76619968BE}"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sp>
        <p:nvSpPr>
          <p:cNvPr id="712857" name="AutoShape 153"/>
          <p:cNvSpPr>
            <a:spLocks noChangeArrowheads="1"/>
          </p:cNvSpPr>
          <p:nvPr/>
        </p:nvSpPr>
        <p:spPr bwMode="auto">
          <a:xfrm>
            <a:off x="2387601" y="3362327"/>
            <a:ext cx="314326"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09574" name="Rectangle 3"/>
          <p:cNvSpPr>
            <a:spLocks noGrp="1" noChangeArrowheads="1"/>
          </p:cNvSpPr>
          <p:nvPr>
            <p:ph type="title"/>
          </p:nvPr>
        </p:nvSpPr>
        <p:spPr>
          <a:xfrm>
            <a:off x="0" y="0"/>
            <a:ext cx="9144000" cy="1143000"/>
          </a:xfrm>
        </p:spPr>
        <p:txBody>
          <a:bodyPr/>
          <a:lstStyle/>
          <a:p>
            <a:r>
              <a:rPr lang="en-US" altLang="en-US" sz="3400" dirty="0">
                <a:solidFill>
                  <a:schemeClr val="tx2"/>
                </a:solidFill>
                <a:latin typeface="Arial" panose="020B0604020202020204" pitchFamily="34" charset="0"/>
                <a:cs typeface="Arial" panose="020B0604020202020204" pitchFamily="34" charset="0"/>
              </a:rPr>
              <a:t>Addressing: </a:t>
            </a:r>
            <a:r>
              <a:rPr lang="en-US" altLang="en-US" sz="3400" dirty="0" err="1">
                <a:solidFill>
                  <a:schemeClr val="tx2"/>
                </a:solidFill>
                <a:latin typeface="Arial" panose="020B0604020202020204" pitchFamily="34" charset="0"/>
                <a:cs typeface="Arial" panose="020B0604020202020204" pitchFamily="34" charset="0"/>
              </a:rPr>
              <a:t>định</a:t>
            </a:r>
            <a:r>
              <a:rPr lang="en-US" altLang="en-US" sz="3400" dirty="0">
                <a:solidFill>
                  <a:schemeClr val="tx2"/>
                </a:solidFill>
                <a:latin typeface="Arial" panose="020B0604020202020204" pitchFamily="34" charset="0"/>
                <a:cs typeface="Arial" panose="020B0604020202020204" pitchFamily="34" charset="0"/>
              </a:rPr>
              <a:t> </a:t>
            </a:r>
            <a:r>
              <a:rPr lang="en-US" altLang="en-US" sz="3400" dirty="0" err="1">
                <a:solidFill>
                  <a:schemeClr val="tx2"/>
                </a:solidFill>
                <a:latin typeface="Arial" panose="020B0604020202020204" pitchFamily="34" charset="0"/>
                <a:cs typeface="Arial" panose="020B0604020202020204" pitchFamily="34" charset="0"/>
              </a:rPr>
              <a:t>tuyến</a:t>
            </a:r>
            <a:r>
              <a:rPr lang="en-US" altLang="en-US" sz="3400" dirty="0">
                <a:solidFill>
                  <a:schemeClr val="tx2"/>
                </a:solidFill>
                <a:latin typeface="Arial" panose="020B0604020202020204" pitchFamily="34" charset="0"/>
                <a:cs typeface="Arial" panose="020B0604020202020204" pitchFamily="34" charset="0"/>
              </a:rPr>
              <a:t> </a:t>
            </a:r>
            <a:r>
              <a:rPr lang="en-US" altLang="en-US" sz="3400" dirty="0" err="1">
                <a:solidFill>
                  <a:schemeClr val="tx2"/>
                </a:solidFill>
                <a:latin typeface="Arial" panose="020B0604020202020204" pitchFamily="34" charset="0"/>
                <a:cs typeface="Arial" panose="020B0604020202020204" pitchFamily="34" charset="0"/>
              </a:rPr>
              <a:t>tới</a:t>
            </a:r>
            <a:r>
              <a:rPr lang="en-US" altLang="en-US" sz="3400" dirty="0">
                <a:solidFill>
                  <a:schemeClr val="tx2"/>
                </a:solidFill>
                <a:latin typeface="Arial" panose="020B0604020202020204" pitchFamily="34" charset="0"/>
                <a:cs typeface="Arial" panose="020B0604020202020204" pitchFamily="34" charset="0"/>
              </a:rPr>
              <a:t> </a:t>
            </a:r>
            <a:r>
              <a:rPr lang="en-US" altLang="en-US" sz="3400" dirty="0" err="1">
                <a:solidFill>
                  <a:schemeClr val="tx2"/>
                </a:solidFill>
                <a:latin typeface="Arial" panose="020B0604020202020204" pitchFamily="34" charset="0"/>
                <a:cs typeface="Arial" panose="020B0604020202020204" pitchFamily="34" charset="0"/>
              </a:rPr>
              <a:t>mạng</a:t>
            </a:r>
            <a:r>
              <a:rPr lang="en-US" altLang="en-US" sz="3400" dirty="0">
                <a:solidFill>
                  <a:schemeClr val="tx2"/>
                </a:solidFill>
                <a:latin typeface="Arial" panose="020B0604020202020204" pitchFamily="34" charset="0"/>
                <a:cs typeface="Arial" panose="020B0604020202020204" pitchFamily="34" charset="0"/>
              </a:rPr>
              <a:t> LAN </a:t>
            </a:r>
            <a:r>
              <a:rPr lang="en-US" altLang="en-US" sz="3400" dirty="0" err="1">
                <a:solidFill>
                  <a:schemeClr val="tx2"/>
                </a:solidFill>
                <a:latin typeface="Arial" panose="020B0604020202020204" pitchFamily="34" charset="0"/>
                <a:cs typeface="Arial" panose="020B0604020202020204" pitchFamily="34" charset="0"/>
              </a:rPr>
              <a:t>khác</a:t>
            </a:r>
            <a:endParaRPr lang="en-US" altLang="en-US" sz="3400" dirty="0">
              <a:solidFill>
                <a:schemeClr val="tx2"/>
              </a:solidFill>
              <a:latin typeface="Arial" panose="020B0604020202020204" pitchFamily="34" charset="0"/>
              <a:cs typeface="Arial" panose="020B0604020202020204" pitchFamily="34" charset="0"/>
            </a:endParaRPr>
          </a:p>
        </p:txBody>
      </p:sp>
      <p:grpSp>
        <p:nvGrpSpPr>
          <p:cNvPr id="16" name="Group 130"/>
          <p:cNvGrpSpPr/>
          <p:nvPr/>
        </p:nvGrpSpPr>
        <p:grpSpPr bwMode="auto">
          <a:xfrm>
            <a:off x="534988" y="2962277"/>
            <a:ext cx="976312" cy="1460500"/>
            <a:chOff x="337" y="1692"/>
            <a:chExt cx="615" cy="920"/>
          </a:xfrm>
        </p:grpSpPr>
        <p:sp>
          <p:nvSpPr>
            <p:cNvPr id="109601" name="Freeform 65"/>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sp>
          <p:nvSpPr>
            <p:cNvPr id="109602" name="Rectangle 67"/>
            <p:cNvSpPr>
              <a:spLocks noChangeArrowheads="1"/>
            </p:cNvSpPr>
            <p:nvPr/>
          </p:nvSpPr>
          <p:spPr bwMode="auto">
            <a:xfrm>
              <a:off x="344" y="1711"/>
              <a:ext cx="493" cy="790"/>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09603" name="Text Box 68"/>
            <p:cNvSpPr txBox="1">
              <a:spLocks noChangeArrowheads="1"/>
            </p:cNvSpPr>
            <p:nvPr/>
          </p:nvSpPr>
          <p:spPr bwMode="auto">
            <a:xfrm>
              <a:off x="413" y="1692"/>
              <a:ext cx="307" cy="834"/>
            </a:xfrm>
            <a:prstGeom prst="rect">
              <a:avLst/>
            </a:prstGeom>
            <a:noFill/>
            <a:ln w="9525">
              <a:noFill/>
              <a:miter lim="800000"/>
            </a:ln>
          </p:spPr>
          <p:txBody>
            <a:bodyPr wrap="none">
              <a:spAutoFit/>
            </a:bodyPr>
            <a:lstStyle/>
            <a:p>
              <a:pPr algn="ctr"/>
              <a:endParaRPr lang="en-US" altLang="en-US" sz="1600" i="0">
                <a:cs typeface="Arial" panose="020B0604020202020204" pitchFamily="34" charset="0"/>
              </a:endParaRPr>
            </a:p>
            <a:p>
              <a:pPr algn="ctr"/>
              <a:endParaRPr lang="en-US" altLang="en-US" sz="1600" i="0">
                <a:cs typeface="Arial" panose="020B0604020202020204" pitchFamily="34" charset="0"/>
              </a:endParaRPr>
            </a:p>
            <a:p>
              <a:pPr algn="ctr"/>
              <a:r>
                <a:rPr lang="en-US" altLang="en-US" sz="1600" i="0">
                  <a:cs typeface="Arial" panose="020B0604020202020204" pitchFamily="34" charset="0"/>
                </a:rPr>
                <a:t>IP</a:t>
              </a:r>
              <a:endParaRPr lang="en-US" altLang="en-US" sz="1600" i="0">
                <a:cs typeface="Arial" panose="020B0604020202020204" pitchFamily="34" charset="0"/>
              </a:endParaRPr>
            </a:p>
            <a:p>
              <a:pPr algn="ctr"/>
              <a:r>
                <a:rPr lang="en-US" altLang="en-US" sz="1600" i="0">
                  <a:cs typeface="Arial" panose="020B0604020202020204" pitchFamily="34" charset="0"/>
                </a:rPr>
                <a:t>Eth</a:t>
              </a:r>
              <a:endParaRPr lang="en-US" altLang="en-US" sz="1600" i="0">
                <a:cs typeface="Arial" panose="020B0604020202020204" pitchFamily="34" charset="0"/>
              </a:endParaRPr>
            </a:p>
            <a:p>
              <a:pPr algn="ctr"/>
              <a:r>
                <a:rPr lang="en-US" altLang="en-US" sz="1600" i="0">
                  <a:cs typeface="Arial" panose="020B0604020202020204" pitchFamily="34" charset="0"/>
                </a:rPr>
                <a:t>Phy</a:t>
              </a:r>
              <a:endParaRPr lang="en-US" altLang="en-US" sz="1600" i="0">
                <a:cs typeface="Arial" panose="020B0604020202020204" pitchFamily="34" charset="0"/>
              </a:endParaRPr>
            </a:p>
          </p:txBody>
        </p:sp>
        <p:sp>
          <p:nvSpPr>
            <p:cNvPr id="109604" name="Line 69"/>
            <p:cNvSpPr>
              <a:spLocks noChangeShapeType="1"/>
            </p:cNvSpPr>
            <p:nvPr/>
          </p:nvSpPr>
          <p:spPr bwMode="auto">
            <a:xfrm>
              <a:off x="346" y="1868"/>
              <a:ext cx="489" cy="0"/>
            </a:xfrm>
            <a:prstGeom prst="line">
              <a:avLst/>
            </a:prstGeom>
            <a:noFill/>
            <a:ln w="9525">
              <a:solidFill>
                <a:schemeClr val="tx1"/>
              </a:solidFill>
              <a:round/>
            </a:ln>
          </p:spPr>
          <p:txBody>
            <a:bodyPr wrap="none"/>
            <a:lstStyle/>
            <a:p>
              <a:endParaRPr lang="en-US"/>
            </a:p>
          </p:txBody>
        </p:sp>
        <p:sp>
          <p:nvSpPr>
            <p:cNvPr id="109605" name="Line 70"/>
            <p:cNvSpPr>
              <a:spLocks noChangeShapeType="1"/>
            </p:cNvSpPr>
            <p:nvPr/>
          </p:nvSpPr>
          <p:spPr bwMode="auto">
            <a:xfrm>
              <a:off x="343" y="2027"/>
              <a:ext cx="489" cy="0"/>
            </a:xfrm>
            <a:prstGeom prst="line">
              <a:avLst/>
            </a:prstGeom>
            <a:noFill/>
            <a:ln w="9525">
              <a:solidFill>
                <a:schemeClr val="tx1"/>
              </a:solidFill>
              <a:round/>
            </a:ln>
          </p:spPr>
          <p:txBody>
            <a:bodyPr wrap="none"/>
            <a:lstStyle/>
            <a:p>
              <a:endParaRPr lang="en-US"/>
            </a:p>
          </p:txBody>
        </p:sp>
        <p:sp>
          <p:nvSpPr>
            <p:cNvPr id="109606" name="Line 71"/>
            <p:cNvSpPr>
              <a:spLocks noChangeShapeType="1"/>
            </p:cNvSpPr>
            <p:nvPr/>
          </p:nvSpPr>
          <p:spPr bwMode="auto">
            <a:xfrm>
              <a:off x="340" y="2186"/>
              <a:ext cx="489" cy="0"/>
            </a:xfrm>
            <a:prstGeom prst="line">
              <a:avLst/>
            </a:prstGeom>
            <a:noFill/>
            <a:ln w="9525">
              <a:solidFill>
                <a:schemeClr val="tx1"/>
              </a:solidFill>
              <a:round/>
            </a:ln>
          </p:spPr>
          <p:txBody>
            <a:bodyPr wrap="none"/>
            <a:lstStyle/>
            <a:p>
              <a:endParaRPr lang="en-US"/>
            </a:p>
          </p:txBody>
        </p:sp>
        <p:sp>
          <p:nvSpPr>
            <p:cNvPr id="109607" name="Line 72"/>
            <p:cNvSpPr>
              <a:spLocks noChangeShapeType="1"/>
            </p:cNvSpPr>
            <p:nvPr/>
          </p:nvSpPr>
          <p:spPr bwMode="auto">
            <a:xfrm>
              <a:off x="337" y="2345"/>
              <a:ext cx="489" cy="0"/>
            </a:xfrm>
            <a:prstGeom prst="line">
              <a:avLst/>
            </a:prstGeom>
            <a:noFill/>
            <a:ln w="9525">
              <a:solidFill>
                <a:schemeClr val="tx1"/>
              </a:solidFill>
              <a:round/>
            </a:ln>
          </p:spPr>
          <p:txBody>
            <a:bodyPr wrap="none"/>
            <a:lstStyle/>
            <a:p>
              <a:endParaRPr lang="en-US"/>
            </a:p>
          </p:txBody>
        </p:sp>
      </p:grpSp>
      <p:grpSp>
        <p:nvGrpSpPr>
          <p:cNvPr id="17" name="Group 151"/>
          <p:cNvGrpSpPr/>
          <p:nvPr/>
        </p:nvGrpSpPr>
        <p:grpSpPr bwMode="auto">
          <a:xfrm>
            <a:off x="1893891" y="2919414"/>
            <a:ext cx="1868488" cy="760412"/>
            <a:chOff x="1197" y="1665"/>
            <a:chExt cx="1177" cy="479"/>
          </a:xfrm>
        </p:grpSpPr>
        <p:grpSp>
          <p:nvGrpSpPr>
            <p:cNvPr id="18" name="Group 150"/>
            <p:cNvGrpSpPr/>
            <p:nvPr/>
          </p:nvGrpSpPr>
          <p:grpSpPr bwMode="auto">
            <a:xfrm>
              <a:off x="1231" y="1990"/>
              <a:ext cx="691" cy="154"/>
              <a:chOff x="1231" y="1990"/>
              <a:chExt cx="691" cy="154"/>
            </a:xfrm>
          </p:grpSpPr>
          <p:sp>
            <p:nvSpPr>
              <p:cNvPr id="109598" name="Rectangle 123"/>
              <p:cNvSpPr>
                <a:spLocks noChangeArrowheads="1"/>
              </p:cNvSpPr>
              <p:nvPr/>
            </p:nvSpPr>
            <p:spPr bwMode="auto">
              <a:xfrm>
                <a:off x="1231" y="1991"/>
                <a:ext cx="691" cy="153"/>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09599" name="Line 124"/>
              <p:cNvSpPr>
                <a:spLocks noChangeShapeType="1"/>
              </p:cNvSpPr>
              <p:nvPr/>
            </p:nvSpPr>
            <p:spPr bwMode="auto">
              <a:xfrm>
                <a:off x="1337" y="1990"/>
                <a:ext cx="0" cy="152"/>
              </a:xfrm>
              <a:prstGeom prst="line">
                <a:avLst/>
              </a:prstGeom>
              <a:noFill/>
              <a:ln w="19050">
                <a:solidFill>
                  <a:schemeClr val="bg1"/>
                </a:solidFill>
                <a:round/>
              </a:ln>
            </p:spPr>
            <p:txBody>
              <a:bodyPr wrap="none"/>
              <a:lstStyle/>
              <a:p>
                <a:endParaRPr lang="en-US"/>
              </a:p>
            </p:txBody>
          </p:sp>
          <p:sp>
            <p:nvSpPr>
              <p:cNvPr id="109600" name="Line 125"/>
              <p:cNvSpPr>
                <a:spLocks noChangeShapeType="1"/>
              </p:cNvSpPr>
              <p:nvPr/>
            </p:nvSpPr>
            <p:spPr bwMode="auto">
              <a:xfrm>
                <a:off x="1427" y="1992"/>
                <a:ext cx="0" cy="152"/>
              </a:xfrm>
              <a:prstGeom prst="line">
                <a:avLst/>
              </a:prstGeom>
              <a:noFill/>
              <a:ln w="19050">
                <a:solidFill>
                  <a:schemeClr val="bg1"/>
                </a:solidFill>
                <a:round/>
              </a:ln>
            </p:spPr>
            <p:txBody>
              <a:bodyPr wrap="none"/>
              <a:lstStyle/>
              <a:p>
                <a:endParaRPr lang="en-US"/>
              </a:p>
            </p:txBody>
          </p:sp>
        </p:grpSp>
        <p:sp>
          <p:nvSpPr>
            <p:cNvPr id="109597" name="Text Box 126"/>
            <p:cNvSpPr txBox="1">
              <a:spLocks noChangeArrowheads="1"/>
            </p:cNvSpPr>
            <p:nvPr/>
          </p:nvSpPr>
          <p:spPr bwMode="auto">
            <a:xfrm>
              <a:off x="1197" y="1665"/>
              <a:ext cx="1177" cy="291"/>
            </a:xfrm>
            <a:prstGeom prst="rect">
              <a:avLst/>
            </a:prstGeom>
            <a:noFill/>
            <a:ln w="9525">
              <a:noFill/>
              <a:miter lim="800000"/>
            </a:ln>
          </p:spPr>
          <p:txBody>
            <a:bodyPr wrap="none">
              <a:spAutoFit/>
            </a:bodyPr>
            <a:lstStyle/>
            <a:p>
              <a:r>
                <a:rPr lang="en-US" altLang="en-US" sz="1200" i="0">
                  <a:cs typeface="Arial" panose="020B0604020202020204" pitchFamily="34" charset="0"/>
                </a:rPr>
                <a:t>IP nguồn: 111.111.111.111</a:t>
              </a:r>
              <a:endParaRPr lang="en-US" altLang="en-US" sz="1200" i="0">
                <a:cs typeface="Arial" panose="020B0604020202020204" pitchFamily="34" charset="0"/>
              </a:endParaRPr>
            </a:p>
            <a:p>
              <a:r>
                <a:rPr lang="en-US" altLang="en-US" sz="1200" i="0">
                  <a:cs typeface="Arial" panose="020B0604020202020204" pitchFamily="34" charset="0"/>
                </a:rPr>
                <a:t>   IP đích: 222.222.222.222</a:t>
              </a:r>
              <a:endParaRPr lang="en-US" altLang="en-US" sz="1200" i="0">
                <a:cs typeface="Arial" panose="020B0604020202020204" pitchFamily="34" charset="0"/>
              </a:endParaRPr>
            </a:p>
          </p:txBody>
        </p:sp>
      </p:grpSp>
      <p:grpSp>
        <p:nvGrpSpPr>
          <p:cNvPr id="19" name="Group 141"/>
          <p:cNvGrpSpPr/>
          <p:nvPr/>
        </p:nvGrpSpPr>
        <p:grpSpPr bwMode="auto">
          <a:xfrm>
            <a:off x="2027238" y="3179763"/>
            <a:ext cx="146050" cy="385762"/>
            <a:chOff x="1272" y="1762"/>
            <a:chExt cx="92" cy="243"/>
          </a:xfrm>
        </p:grpSpPr>
        <p:sp>
          <p:nvSpPr>
            <p:cNvPr id="109594" name="Line 127"/>
            <p:cNvSpPr>
              <a:spLocks noChangeShapeType="1"/>
            </p:cNvSpPr>
            <p:nvPr/>
          </p:nvSpPr>
          <p:spPr bwMode="auto">
            <a:xfrm>
              <a:off x="1272" y="1762"/>
              <a:ext cx="0" cy="243"/>
            </a:xfrm>
            <a:prstGeom prst="line">
              <a:avLst/>
            </a:prstGeom>
            <a:noFill/>
            <a:ln w="9525">
              <a:solidFill>
                <a:schemeClr val="tx1"/>
              </a:solidFill>
              <a:round/>
              <a:tailEnd type="triangle" w="med" len="med"/>
            </a:ln>
          </p:spPr>
          <p:txBody>
            <a:bodyPr wrap="none"/>
            <a:lstStyle/>
            <a:p>
              <a:endParaRPr lang="en-US"/>
            </a:p>
          </p:txBody>
        </p:sp>
        <p:sp>
          <p:nvSpPr>
            <p:cNvPr id="109595" name="Line 128"/>
            <p:cNvSpPr>
              <a:spLocks noChangeShapeType="1"/>
            </p:cNvSpPr>
            <p:nvPr/>
          </p:nvSpPr>
          <p:spPr bwMode="auto">
            <a:xfrm>
              <a:off x="1364" y="1878"/>
              <a:ext cx="0" cy="126"/>
            </a:xfrm>
            <a:prstGeom prst="line">
              <a:avLst/>
            </a:prstGeom>
            <a:noFill/>
            <a:ln w="9525">
              <a:solidFill>
                <a:schemeClr val="tx1"/>
              </a:solidFill>
              <a:round/>
              <a:tailEnd type="triangle" w="med" len="med"/>
            </a:ln>
          </p:spPr>
          <p:txBody>
            <a:bodyPr wrap="none"/>
            <a:lstStyle/>
            <a:p>
              <a:endParaRPr lang="en-US"/>
            </a:p>
          </p:txBody>
        </p:sp>
      </p:grpSp>
      <p:sp>
        <p:nvSpPr>
          <p:cNvPr id="712847" name="Rectangle 143"/>
          <p:cNvSpPr>
            <a:spLocks noChangeArrowheads="1"/>
          </p:cNvSpPr>
          <p:nvPr/>
        </p:nvSpPr>
        <p:spPr bwMode="auto">
          <a:xfrm>
            <a:off x="706442" y="1360488"/>
            <a:ext cx="7772401" cy="550862"/>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000" i="0">
                <a:latin typeface="Arial" panose="020B0604020202020204" pitchFamily="34" charset="0"/>
                <a:cs typeface="Arial" panose="020B0604020202020204" pitchFamily="34" charset="0"/>
              </a:rPr>
              <a:t>A tạo IP datagram với IP nguồn A, đích B </a:t>
            </a:r>
            <a:endParaRPr lang="en-US" altLang="en-US" sz="2000" i="0">
              <a:latin typeface="Arial" panose="020B0604020202020204" pitchFamily="34" charset="0"/>
              <a:cs typeface="Arial" panose="020B0604020202020204" pitchFamily="34" charset="0"/>
            </a:endParaRPr>
          </a:p>
        </p:txBody>
      </p:sp>
      <p:sp>
        <p:nvSpPr>
          <p:cNvPr id="712848" name="Rectangle 144"/>
          <p:cNvSpPr>
            <a:spLocks noChangeArrowheads="1"/>
          </p:cNvSpPr>
          <p:nvPr/>
        </p:nvSpPr>
        <p:spPr bwMode="auto">
          <a:xfrm>
            <a:off x="719143" y="1717675"/>
            <a:ext cx="7772401" cy="722313"/>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000" i="0">
                <a:latin typeface="Arial" panose="020B0604020202020204" pitchFamily="34" charset="0"/>
                <a:cs typeface="Arial" panose="020B0604020202020204" pitchFamily="34" charset="0"/>
              </a:rPr>
              <a:t>A tạo frame tầng Liên kết dữ liệu với địa chỉ MAC của R là địa chỉ đích, frame này chứa IP datagram từ A tới B</a:t>
            </a:r>
            <a:endParaRPr lang="en-US" altLang="en-US" sz="2800" i="0">
              <a:latin typeface="Arial" panose="020B0604020202020204" pitchFamily="34" charset="0"/>
              <a:cs typeface="Arial" panose="020B0604020202020204" pitchFamily="34" charset="0"/>
            </a:endParaRPr>
          </a:p>
        </p:txBody>
      </p:sp>
      <p:grpSp>
        <p:nvGrpSpPr>
          <p:cNvPr id="20" name="Group 152"/>
          <p:cNvGrpSpPr/>
          <p:nvPr/>
        </p:nvGrpSpPr>
        <p:grpSpPr bwMode="auto">
          <a:xfrm>
            <a:off x="1477964" y="2520950"/>
            <a:ext cx="2154236" cy="1519238"/>
            <a:chOff x="931" y="1414"/>
            <a:chExt cx="1357" cy="957"/>
          </a:xfrm>
        </p:grpSpPr>
        <p:sp>
          <p:nvSpPr>
            <p:cNvPr id="109582" name="Text Box 135"/>
            <p:cNvSpPr txBox="1">
              <a:spLocks noChangeArrowheads="1"/>
            </p:cNvSpPr>
            <p:nvPr/>
          </p:nvSpPr>
          <p:spPr bwMode="auto">
            <a:xfrm>
              <a:off x="931" y="1414"/>
              <a:ext cx="1357" cy="291"/>
            </a:xfrm>
            <a:prstGeom prst="rect">
              <a:avLst/>
            </a:prstGeom>
            <a:noFill/>
            <a:ln w="9525">
              <a:noFill/>
              <a:miter lim="800000"/>
            </a:ln>
          </p:spPr>
          <p:txBody>
            <a:bodyPr wrap="none">
              <a:spAutoFit/>
            </a:bodyPr>
            <a:lstStyle/>
            <a:p>
              <a:r>
                <a:rPr lang="en-US" altLang="en-US" sz="1200" i="0">
                  <a:cs typeface="Arial" panose="020B0604020202020204" pitchFamily="34" charset="0"/>
                </a:rPr>
                <a:t>MAC nguồn: 74-29-9C-E8-FF-55</a:t>
              </a:r>
              <a:endParaRPr lang="en-US" altLang="en-US" sz="1200" i="0">
                <a:cs typeface="Arial" panose="020B0604020202020204" pitchFamily="34" charset="0"/>
              </a:endParaRPr>
            </a:p>
            <a:p>
              <a:r>
                <a:rPr lang="en-US" altLang="en-US" sz="1200" i="0">
                  <a:cs typeface="Arial" panose="020B0604020202020204" pitchFamily="34" charset="0"/>
                </a:rPr>
                <a:t>   MAC đích: </a:t>
              </a:r>
              <a:r>
                <a:rPr lang="en-US" altLang="en-US" sz="1200" i="0">
                  <a:solidFill>
                    <a:srgbClr val="FF0000"/>
                  </a:solidFill>
                  <a:cs typeface="Arial" panose="020B0604020202020204" pitchFamily="34" charset="0"/>
                </a:rPr>
                <a:t>E6-E9-00-17-BB-4B</a:t>
              </a:r>
              <a:endParaRPr lang="en-US" altLang="en-US" sz="1200" i="0">
                <a:solidFill>
                  <a:srgbClr val="FF0000"/>
                </a:solidFill>
                <a:cs typeface="Arial" panose="020B0604020202020204" pitchFamily="34" charset="0"/>
              </a:endParaRPr>
            </a:p>
          </p:txBody>
        </p:sp>
        <p:grpSp>
          <p:nvGrpSpPr>
            <p:cNvPr id="21" name="Group 145"/>
            <p:cNvGrpSpPr/>
            <p:nvPr/>
          </p:nvGrpSpPr>
          <p:grpSpPr bwMode="auto">
            <a:xfrm>
              <a:off x="981" y="2182"/>
              <a:ext cx="1049" cy="189"/>
              <a:chOff x="2829" y="2040"/>
              <a:chExt cx="1049" cy="189"/>
            </a:xfrm>
          </p:grpSpPr>
          <p:sp>
            <p:nvSpPr>
              <p:cNvPr id="109588" name="Rectangle 138"/>
              <p:cNvSpPr>
                <a:spLocks noChangeArrowheads="1"/>
              </p:cNvSpPr>
              <p:nvPr/>
            </p:nvSpPr>
            <p:spPr bwMode="auto">
              <a:xfrm>
                <a:off x="2829" y="2042"/>
                <a:ext cx="1049" cy="185"/>
              </a:xfrm>
              <a:prstGeom prst="rect">
                <a:avLst/>
              </a:prstGeom>
              <a:solidFill>
                <a:srgbClr val="000099"/>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09589" name="Rectangle 132"/>
              <p:cNvSpPr>
                <a:spLocks noChangeArrowheads="1"/>
              </p:cNvSpPr>
              <p:nvPr/>
            </p:nvSpPr>
            <p:spPr bwMode="auto">
              <a:xfrm>
                <a:off x="3078" y="2060"/>
                <a:ext cx="691" cy="153"/>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09590" name="Line 133"/>
              <p:cNvSpPr>
                <a:spLocks noChangeShapeType="1"/>
              </p:cNvSpPr>
              <p:nvPr/>
            </p:nvSpPr>
            <p:spPr bwMode="auto">
              <a:xfrm>
                <a:off x="3180" y="2063"/>
                <a:ext cx="0" cy="152"/>
              </a:xfrm>
              <a:prstGeom prst="line">
                <a:avLst/>
              </a:prstGeom>
              <a:noFill/>
              <a:ln w="19050">
                <a:solidFill>
                  <a:schemeClr val="bg1"/>
                </a:solidFill>
                <a:round/>
              </a:ln>
            </p:spPr>
            <p:txBody>
              <a:bodyPr wrap="none"/>
              <a:lstStyle/>
              <a:p>
                <a:endParaRPr lang="en-US"/>
              </a:p>
            </p:txBody>
          </p:sp>
          <p:sp>
            <p:nvSpPr>
              <p:cNvPr id="109591" name="Line 134"/>
              <p:cNvSpPr>
                <a:spLocks noChangeShapeType="1"/>
              </p:cNvSpPr>
              <p:nvPr/>
            </p:nvSpPr>
            <p:spPr bwMode="auto">
              <a:xfrm>
                <a:off x="3276" y="2063"/>
                <a:ext cx="0" cy="152"/>
              </a:xfrm>
              <a:prstGeom prst="line">
                <a:avLst/>
              </a:prstGeom>
              <a:noFill/>
              <a:ln w="19050">
                <a:solidFill>
                  <a:schemeClr val="bg1"/>
                </a:solidFill>
                <a:round/>
              </a:ln>
            </p:spPr>
            <p:txBody>
              <a:bodyPr wrap="none"/>
              <a:lstStyle/>
              <a:p>
                <a:endParaRPr lang="en-US"/>
              </a:p>
            </p:txBody>
          </p:sp>
          <p:sp>
            <p:nvSpPr>
              <p:cNvPr id="109592" name="Line 139"/>
              <p:cNvSpPr>
                <a:spLocks noChangeShapeType="1"/>
              </p:cNvSpPr>
              <p:nvPr/>
            </p:nvSpPr>
            <p:spPr bwMode="auto">
              <a:xfrm>
                <a:off x="2910" y="2040"/>
                <a:ext cx="0" cy="189"/>
              </a:xfrm>
              <a:prstGeom prst="line">
                <a:avLst/>
              </a:prstGeom>
              <a:noFill/>
              <a:ln w="19050">
                <a:solidFill>
                  <a:schemeClr val="bg1"/>
                </a:solidFill>
                <a:round/>
              </a:ln>
            </p:spPr>
            <p:txBody>
              <a:bodyPr wrap="none"/>
              <a:lstStyle/>
              <a:p>
                <a:endParaRPr lang="en-US"/>
              </a:p>
            </p:txBody>
          </p:sp>
          <p:sp>
            <p:nvSpPr>
              <p:cNvPr id="109593" name="Line 140"/>
              <p:cNvSpPr>
                <a:spLocks noChangeShapeType="1"/>
              </p:cNvSpPr>
              <p:nvPr/>
            </p:nvSpPr>
            <p:spPr bwMode="auto">
              <a:xfrm>
                <a:off x="3006" y="2040"/>
                <a:ext cx="0" cy="189"/>
              </a:xfrm>
              <a:prstGeom prst="line">
                <a:avLst/>
              </a:prstGeom>
              <a:noFill/>
              <a:ln w="19050">
                <a:solidFill>
                  <a:schemeClr val="bg1"/>
                </a:solidFill>
                <a:round/>
              </a:ln>
            </p:spPr>
            <p:txBody>
              <a:bodyPr wrap="none"/>
              <a:lstStyle/>
              <a:p>
                <a:endParaRPr lang="en-US"/>
              </a:p>
            </p:txBody>
          </p:sp>
        </p:grpSp>
        <p:sp>
          <p:nvSpPr>
            <p:cNvPr id="109584" name="Line 146"/>
            <p:cNvSpPr>
              <a:spLocks noChangeShapeType="1"/>
            </p:cNvSpPr>
            <p:nvPr/>
          </p:nvSpPr>
          <p:spPr bwMode="auto">
            <a:xfrm flipV="1">
              <a:off x="1018" y="1576"/>
              <a:ext cx="2" cy="702"/>
            </a:xfrm>
            <a:prstGeom prst="line">
              <a:avLst/>
            </a:prstGeom>
            <a:noFill/>
            <a:ln w="9525">
              <a:solidFill>
                <a:schemeClr val="tx1"/>
              </a:solidFill>
              <a:round/>
              <a:headEnd type="triangle" w="med" len="med"/>
            </a:ln>
          </p:spPr>
          <p:txBody>
            <a:bodyPr wrap="none"/>
            <a:lstStyle/>
            <a:p>
              <a:endParaRPr lang="en-US"/>
            </a:p>
          </p:txBody>
        </p:sp>
        <p:sp>
          <p:nvSpPr>
            <p:cNvPr id="109585" name="Line 147"/>
            <p:cNvSpPr>
              <a:spLocks noChangeShapeType="1"/>
            </p:cNvSpPr>
            <p:nvPr/>
          </p:nvSpPr>
          <p:spPr bwMode="auto">
            <a:xfrm flipV="1">
              <a:off x="1106" y="1680"/>
              <a:ext cx="0" cy="598"/>
            </a:xfrm>
            <a:prstGeom prst="line">
              <a:avLst/>
            </a:prstGeom>
            <a:noFill/>
            <a:ln w="9525">
              <a:solidFill>
                <a:schemeClr val="tx1"/>
              </a:solidFill>
              <a:round/>
              <a:headEnd type="triangle" w="med" len="med"/>
            </a:ln>
          </p:spPr>
          <p:txBody>
            <a:bodyPr wrap="none"/>
            <a:lstStyle/>
            <a:p>
              <a:endParaRPr lang="en-US"/>
            </a:p>
          </p:txBody>
        </p:sp>
        <p:sp>
          <p:nvSpPr>
            <p:cNvPr id="109586" name="Line 148"/>
            <p:cNvSpPr>
              <a:spLocks noChangeShapeType="1"/>
            </p:cNvSpPr>
            <p:nvPr/>
          </p:nvSpPr>
          <p:spPr bwMode="auto">
            <a:xfrm flipH="1" flipV="1">
              <a:off x="1276" y="1812"/>
              <a:ext cx="2" cy="470"/>
            </a:xfrm>
            <a:prstGeom prst="line">
              <a:avLst/>
            </a:prstGeom>
            <a:noFill/>
            <a:ln w="9525">
              <a:solidFill>
                <a:schemeClr val="tx1"/>
              </a:solidFill>
              <a:round/>
              <a:headEnd type="triangle" w="med" len="med"/>
            </a:ln>
          </p:spPr>
          <p:txBody>
            <a:bodyPr wrap="none"/>
            <a:lstStyle/>
            <a:p>
              <a:endParaRPr lang="en-US"/>
            </a:p>
          </p:txBody>
        </p:sp>
        <p:sp>
          <p:nvSpPr>
            <p:cNvPr id="109587" name="Line 149"/>
            <p:cNvSpPr>
              <a:spLocks noChangeShapeType="1"/>
            </p:cNvSpPr>
            <p:nvPr/>
          </p:nvSpPr>
          <p:spPr bwMode="auto">
            <a:xfrm>
              <a:off x="1368" y="1924"/>
              <a:ext cx="2" cy="358"/>
            </a:xfrm>
            <a:prstGeom prst="line">
              <a:avLst/>
            </a:prstGeom>
            <a:noFill/>
            <a:ln w="9525">
              <a:solidFill>
                <a:schemeClr val="tx1"/>
              </a:solidFill>
              <a:round/>
              <a:tailEnd type="triangle" w="med" len="med"/>
            </a:ln>
          </p:spPr>
          <p:txBody>
            <a:bodyPr wrap="none"/>
            <a:lstStyle/>
            <a:p>
              <a:endParaRPr lang="en-US"/>
            </a:p>
          </p:txBody>
        </p:sp>
      </p:grpSp>
      <p:pic>
        <p:nvPicPr>
          <p:cNvPr id="109581" name="Picture 15" descr="underline_base"/>
          <p:cNvPicPr>
            <a:picLocks noChangeArrowheads="1"/>
          </p:cNvPicPr>
          <p:nvPr/>
        </p:nvPicPr>
        <p:blipFill>
          <a:blip r:embed="rId3"/>
          <a:srcRect/>
          <a:stretch>
            <a:fillRect/>
          </a:stretch>
        </p:blipFill>
        <p:spPr bwMode="auto">
          <a:xfrm>
            <a:off x="541343" y="788992"/>
            <a:ext cx="7769225" cy="1730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dissolve">
                                      <p:cBhvr>
                                        <p:cTn id="11" dur="500"/>
                                        <p:tgtEl>
                                          <p:spTgt spid="1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12847"/>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2857"/>
                                        </p:tgtEl>
                                        <p:attrNameLst>
                                          <p:attrName>style.visibility</p:attrName>
                                        </p:attrNameLst>
                                      </p:cBhvr>
                                      <p:to>
                                        <p:strVal val="visible"/>
                                      </p:to>
                                    </p:set>
                                    <p:animEffect transition="in" filter="wipe(up)">
                                      <p:cBhvr>
                                        <p:cTn id="21" dur="1000"/>
                                        <p:tgtEl>
                                          <p:spTgt spid="712857"/>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12848"/>
                                        </p:tgtEl>
                                        <p:attrNameLst>
                                          <p:attrName>style.visibility</p:attrName>
                                        </p:attrNameLst>
                                      </p:cBhvr>
                                      <p:to>
                                        <p:strVal val="visible"/>
                                      </p:to>
                                    </p:set>
                                  </p:childTnLst>
                                </p:cTn>
                              </p:par>
                              <p:par>
                                <p:cTn id="25" presetID="9" presetClass="exit" presetSubtype="0" fill="hold" nodeType="withEffect">
                                  <p:stCondLst>
                                    <p:cond delay="0"/>
                                  </p:stCondLst>
                                  <p:childTnLst>
                                    <p:animEffect transition="out" filter="dissolv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57" grpId="0" animBg="1"/>
      <p:bldP spid="712847" grpId="0"/>
      <p:bldP spid="71284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3"/>
          <p:cNvGrpSpPr/>
          <p:nvPr/>
        </p:nvGrpSpPr>
        <p:grpSpPr bwMode="auto">
          <a:xfrm>
            <a:off x="709618" y="3962405"/>
            <a:ext cx="8074027" cy="2351179"/>
            <a:chOff x="709613" y="3962400"/>
            <a:chExt cx="8074031" cy="2351953"/>
          </a:xfrm>
        </p:grpSpPr>
        <p:grpSp>
          <p:nvGrpSpPr>
            <p:cNvPr id="3" name="Group 164"/>
            <p:cNvGrpSpPr/>
            <p:nvPr/>
          </p:nvGrpSpPr>
          <p:grpSpPr bwMode="auto">
            <a:xfrm>
              <a:off x="6979920" y="5354320"/>
              <a:ext cx="711200" cy="601028"/>
              <a:chOff x="7179310" y="4033520"/>
              <a:chExt cx="1009650" cy="855028"/>
            </a:xfrm>
          </p:grpSpPr>
          <p:grpSp>
            <p:nvGrpSpPr>
              <p:cNvPr id="4" name="Group 44"/>
              <p:cNvGrpSpPr/>
              <p:nvPr/>
            </p:nvGrpSpPr>
            <p:grpSpPr bwMode="auto">
              <a:xfrm>
                <a:off x="7179310" y="4033520"/>
                <a:ext cx="1009650" cy="855028"/>
                <a:chOff x="-44" y="1473"/>
                <a:chExt cx="981" cy="1105"/>
              </a:xfrm>
            </p:grpSpPr>
            <p:pic>
              <p:nvPicPr>
                <p:cNvPr id="111721"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11722"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225" name="Rectangle 43"/>
              <p:cNvSpPr>
                <a:spLocks noChangeArrowheads="1"/>
              </p:cNvSpPr>
              <p:nvPr/>
            </p:nvSpPr>
            <p:spPr bwMode="auto">
              <a:xfrm rot="-5400000">
                <a:off x="7439909" y="4309346"/>
                <a:ext cx="126512"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5" name="Group 165"/>
            <p:cNvGrpSpPr/>
            <p:nvPr/>
          </p:nvGrpSpPr>
          <p:grpSpPr bwMode="auto">
            <a:xfrm>
              <a:off x="1046480" y="3962400"/>
              <a:ext cx="1026163" cy="761428"/>
              <a:chOff x="1046480" y="3962400"/>
              <a:chExt cx="1026163" cy="761428"/>
            </a:xfrm>
          </p:grpSpPr>
          <p:sp>
            <p:nvSpPr>
              <p:cNvPr id="220" name="Rectangle 48"/>
              <p:cNvSpPr>
                <a:spLocks noChangeArrowheads="1"/>
              </p:cNvSpPr>
              <p:nvPr/>
            </p:nvSpPr>
            <p:spPr bwMode="auto">
              <a:xfrm rot="-5400000">
                <a:off x="1893869" y="4300690"/>
                <a:ext cx="111162"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6" name="Group 49"/>
              <p:cNvGrpSpPr/>
              <p:nvPr/>
            </p:nvGrpSpPr>
            <p:grpSpPr bwMode="auto">
              <a:xfrm>
                <a:off x="1046480" y="3962400"/>
                <a:ext cx="936071" cy="761428"/>
                <a:chOff x="-44" y="1473"/>
                <a:chExt cx="981" cy="1105"/>
              </a:xfrm>
            </p:grpSpPr>
            <p:pic>
              <p:nvPicPr>
                <p:cNvPr id="111717"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11718"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sp>
          <p:nvSpPr>
            <p:cNvPr id="167" name="Text Box 4"/>
            <p:cNvSpPr txBox="1">
              <a:spLocks noChangeArrowheads="1"/>
            </p:cNvSpPr>
            <p:nvPr/>
          </p:nvSpPr>
          <p:spPr bwMode="auto">
            <a:xfrm>
              <a:off x="4224338" y="4381638"/>
              <a:ext cx="351378" cy="461817"/>
            </a:xfrm>
            <a:prstGeom prst="rect">
              <a:avLst/>
            </a:prstGeom>
            <a:noFill/>
            <a:ln w="9525">
              <a:noFill/>
              <a:miter lim="800000"/>
            </a:ln>
            <a:effectLst/>
          </p:spPr>
          <p:txBody>
            <a:bodyPr wrap="none">
              <a:spAutoFit/>
            </a:bodyPr>
            <a:lstStyle/>
            <a:p>
              <a:pPr>
                <a:spcBef>
                  <a:spcPct val="50000"/>
                </a:spcBef>
                <a:defRPr/>
              </a:pPr>
              <a:r>
                <a:rPr lang="en-US" sz="2400" i="0" dirty="0">
                  <a:solidFill>
                    <a:srgbClr val="FF0000"/>
                  </a:solidFill>
                  <a:ea typeface="+mn-ea"/>
                </a:rPr>
                <a:t>R</a:t>
              </a:r>
              <a:endParaRPr lang="en-US" i="0" dirty="0">
                <a:ea typeface="+mn-ea"/>
              </a:endParaRPr>
            </a:p>
          </p:txBody>
        </p:sp>
        <p:sp>
          <p:nvSpPr>
            <p:cNvPr id="111663" name="Text Box 21"/>
            <p:cNvSpPr txBox="1">
              <a:spLocks noChangeArrowheads="1"/>
            </p:cNvSpPr>
            <p:nvPr/>
          </p:nvSpPr>
          <p:spPr bwMode="auto">
            <a:xfrm>
              <a:off x="3868739" y="5378450"/>
              <a:ext cx="1386919" cy="277090"/>
            </a:xfrm>
            <a:prstGeom prst="rect">
              <a:avLst/>
            </a:prstGeom>
            <a:noFill/>
            <a:ln w="9525">
              <a:noFill/>
              <a:miter lim="800000"/>
            </a:ln>
          </p:spPr>
          <p:txBody>
            <a:bodyPr wrap="none">
              <a:spAutoFit/>
            </a:bodyPr>
            <a:lstStyle/>
            <a:p>
              <a:r>
                <a:rPr lang="en-US" altLang="en-US" sz="1200" i="0">
                  <a:cs typeface="Arial" panose="020B0604020202020204" pitchFamily="34" charset="0"/>
                </a:rPr>
                <a:t>1A-23-F9-CD-06-9B</a:t>
              </a:r>
              <a:endParaRPr lang="en-US" altLang="en-US" sz="1200" i="0">
                <a:cs typeface="Arial" panose="020B0604020202020204" pitchFamily="34" charset="0"/>
              </a:endParaRPr>
            </a:p>
          </p:txBody>
        </p:sp>
        <p:sp>
          <p:nvSpPr>
            <p:cNvPr id="111664" name="Text Box 22"/>
            <p:cNvSpPr txBox="1">
              <a:spLocks noChangeArrowheads="1"/>
            </p:cNvSpPr>
            <p:nvPr/>
          </p:nvSpPr>
          <p:spPr bwMode="auto">
            <a:xfrm>
              <a:off x="4016376" y="5205413"/>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222.222.222.220</a:t>
              </a:r>
              <a:endParaRPr lang="en-US" altLang="en-US" sz="1200" i="0">
                <a:cs typeface="Arial" panose="020B0604020202020204" pitchFamily="34" charset="0"/>
              </a:endParaRPr>
            </a:p>
          </p:txBody>
        </p:sp>
        <p:grpSp>
          <p:nvGrpSpPr>
            <p:cNvPr id="7" name="Group 23"/>
            <p:cNvGrpSpPr/>
            <p:nvPr/>
          </p:nvGrpSpPr>
          <p:grpSpPr bwMode="auto">
            <a:xfrm>
              <a:off x="3044830" y="5794375"/>
              <a:ext cx="1374776" cy="452438"/>
              <a:chOff x="1934" y="2405"/>
              <a:chExt cx="866" cy="285"/>
            </a:xfrm>
          </p:grpSpPr>
          <p:sp>
            <p:nvSpPr>
              <p:cNvPr id="111713" name="Text Box 24"/>
              <p:cNvSpPr txBox="1">
                <a:spLocks noChangeArrowheads="1"/>
              </p:cNvSpPr>
              <p:nvPr/>
            </p:nvSpPr>
            <p:spPr bwMode="auto">
              <a:xfrm>
                <a:off x="1934" y="2405"/>
                <a:ext cx="783" cy="175"/>
              </a:xfrm>
              <a:prstGeom prst="rect">
                <a:avLst/>
              </a:prstGeom>
              <a:noFill/>
              <a:ln w="9525">
                <a:noFill/>
                <a:miter lim="800000"/>
              </a:ln>
            </p:spPr>
            <p:txBody>
              <a:bodyPr wrap="none">
                <a:spAutoFit/>
              </a:bodyPr>
              <a:lstStyle/>
              <a:p>
                <a:r>
                  <a:rPr lang="en-US" altLang="en-US" sz="1200" i="0">
                    <a:cs typeface="Arial" panose="020B0604020202020204" pitchFamily="34" charset="0"/>
                  </a:rPr>
                  <a:t>111.111.111.110</a:t>
                </a:r>
                <a:endParaRPr lang="en-US" altLang="en-US" sz="1200" i="0">
                  <a:cs typeface="Arial" panose="020B0604020202020204" pitchFamily="34" charset="0"/>
                </a:endParaRPr>
              </a:p>
            </p:txBody>
          </p:sp>
          <p:sp>
            <p:nvSpPr>
              <p:cNvPr id="111714" name="Text Box 25"/>
              <p:cNvSpPr txBox="1">
                <a:spLocks noChangeArrowheads="1"/>
              </p:cNvSpPr>
              <p:nvPr/>
            </p:nvSpPr>
            <p:spPr bwMode="auto">
              <a:xfrm>
                <a:off x="1938" y="2515"/>
                <a:ext cx="862" cy="175"/>
              </a:xfrm>
              <a:prstGeom prst="rect">
                <a:avLst/>
              </a:prstGeom>
              <a:noFill/>
              <a:ln w="9525">
                <a:noFill/>
                <a:miter lim="800000"/>
              </a:ln>
            </p:spPr>
            <p:txBody>
              <a:bodyPr wrap="none">
                <a:spAutoFit/>
              </a:bodyPr>
              <a:lstStyle/>
              <a:p>
                <a:r>
                  <a:rPr lang="en-US" altLang="en-US" sz="1200" i="0">
                    <a:cs typeface="Arial" panose="020B0604020202020204" pitchFamily="34" charset="0"/>
                  </a:rPr>
                  <a:t>E6-E9-00-17-BB-4B</a:t>
                </a:r>
                <a:endParaRPr lang="en-US" altLang="en-US" sz="1200" i="0">
                  <a:cs typeface="Arial" panose="020B0604020202020204" pitchFamily="34" charset="0"/>
                </a:endParaRPr>
              </a:p>
            </p:txBody>
          </p:sp>
        </p:grpSp>
        <p:sp>
          <p:nvSpPr>
            <p:cNvPr id="111666" name="Text Box 26"/>
            <p:cNvSpPr txBox="1">
              <a:spLocks noChangeArrowheads="1"/>
            </p:cNvSpPr>
            <p:nvPr/>
          </p:nvSpPr>
          <p:spPr bwMode="auto">
            <a:xfrm>
              <a:off x="952500" y="6037263"/>
              <a:ext cx="1426995" cy="277090"/>
            </a:xfrm>
            <a:prstGeom prst="rect">
              <a:avLst/>
            </a:prstGeom>
            <a:noFill/>
            <a:ln w="9525">
              <a:noFill/>
              <a:miter lim="800000"/>
            </a:ln>
          </p:spPr>
          <p:txBody>
            <a:bodyPr wrap="none">
              <a:spAutoFit/>
            </a:bodyPr>
            <a:lstStyle/>
            <a:p>
              <a:r>
                <a:rPr lang="en-US" altLang="en-US" sz="1200" i="0">
                  <a:cs typeface="Arial" panose="020B0604020202020204" pitchFamily="34" charset="0"/>
                </a:rPr>
                <a:t>CC-49-DE-D0-AB-7D</a:t>
              </a:r>
              <a:endParaRPr lang="en-US" altLang="en-US" sz="1200" i="0">
                <a:cs typeface="Arial" panose="020B0604020202020204" pitchFamily="34" charset="0"/>
              </a:endParaRPr>
            </a:p>
          </p:txBody>
        </p:sp>
        <p:sp>
          <p:nvSpPr>
            <p:cNvPr id="111667" name="Text Box 27"/>
            <p:cNvSpPr txBox="1">
              <a:spLocks noChangeArrowheads="1"/>
            </p:cNvSpPr>
            <p:nvPr/>
          </p:nvSpPr>
          <p:spPr bwMode="auto">
            <a:xfrm>
              <a:off x="942975" y="5854697"/>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111.111.111.112</a:t>
              </a:r>
              <a:endParaRPr lang="en-US" altLang="en-US" sz="1200" i="0">
                <a:cs typeface="Arial" panose="020B0604020202020204" pitchFamily="34" charset="0"/>
              </a:endParaRPr>
            </a:p>
          </p:txBody>
        </p:sp>
        <p:sp>
          <p:nvSpPr>
            <p:cNvPr id="111668" name="Text Box 30"/>
            <p:cNvSpPr txBox="1">
              <a:spLocks noChangeArrowheads="1"/>
            </p:cNvSpPr>
            <p:nvPr/>
          </p:nvSpPr>
          <p:spPr bwMode="auto">
            <a:xfrm>
              <a:off x="709613" y="4741860"/>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111.111.111.111</a:t>
              </a:r>
              <a:endParaRPr lang="en-US" altLang="en-US" sz="1200" i="0">
                <a:cs typeface="Arial" panose="020B0604020202020204" pitchFamily="34" charset="0"/>
              </a:endParaRPr>
            </a:p>
          </p:txBody>
        </p:sp>
        <p:sp>
          <p:nvSpPr>
            <p:cNvPr id="111669" name="Text Box 33"/>
            <p:cNvSpPr txBox="1">
              <a:spLocks noChangeArrowheads="1"/>
            </p:cNvSpPr>
            <p:nvPr/>
          </p:nvSpPr>
          <p:spPr bwMode="auto">
            <a:xfrm>
              <a:off x="730250" y="4927597"/>
              <a:ext cx="1343639" cy="277090"/>
            </a:xfrm>
            <a:prstGeom prst="rect">
              <a:avLst/>
            </a:prstGeom>
            <a:noFill/>
            <a:ln w="9525">
              <a:noFill/>
              <a:miter lim="800000"/>
            </a:ln>
          </p:spPr>
          <p:txBody>
            <a:bodyPr wrap="none">
              <a:spAutoFit/>
            </a:bodyPr>
            <a:lstStyle/>
            <a:p>
              <a:r>
                <a:rPr lang="en-US" altLang="en-US" sz="1200" i="0">
                  <a:cs typeface="Arial" panose="020B0604020202020204" pitchFamily="34" charset="0"/>
                </a:rPr>
                <a:t>74-29-9C-E8-FF-55</a:t>
              </a:r>
              <a:endParaRPr lang="en-US" altLang="en-US" sz="1200" i="0">
                <a:cs typeface="Arial" panose="020B0604020202020204" pitchFamily="34" charset="0"/>
              </a:endParaRPr>
            </a:p>
          </p:txBody>
        </p:sp>
        <p:sp>
          <p:nvSpPr>
            <p:cNvPr id="111670" name="Freeform 39"/>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111671" name="Line 40"/>
            <p:cNvSpPr>
              <a:spLocks noChangeShapeType="1"/>
            </p:cNvSpPr>
            <p:nvPr/>
          </p:nvSpPr>
          <p:spPr bwMode="auto">
            <a:xfrm>
              <a:off x="2062163" y="4416425"/>
              <a:ext cx="438150" cy="230188"/>
            </a:xfrm>
            <a:prstGeom prst="line">
              <a:avLst/>
            </a:prstGeom>
            <a:noFill/>
            <a:ln w="9525">
              <a:solidFill>
                <a:schemeClr val="tx1"/>
              </a:solidFill>
              <a:round/>
            </a:ln>
          </p:spPr>
          <p:txBody>
            <a:bodyPr wrap="none"/>
            <a:lstStyle/>
            <a:p>
              <a:endParaRPr lang="en-US"/>
            </a:p>
          </p:txBody>
        </p:sp>
        <p:sp>
          <p:nvSpPr>
            <p:cNvPr id="111672" name="Line 41"/>
            <p:cNvSpPr>
              <a:spLocks noChangeShapeType="1"/>
            </p:cNvSpPr>
            <p:nvPr/>
          </p:nvSpPr>
          <p:spPr bwMode="auto">
            <a:xfrm flipV="1">
              <a:off x="2185988" y="5360988"/>
              <a:ext cx="231775" cy="255587"/>
            </a:xfrm>
            <a:prstGeom prst="line">
              <a:avLst/>
            </a:prstGeom>
            <a:noFill/>
            <a:ln w="9525">
              <a:solidFill>
                <a:schemeClr val="tx1"/>
              </a:solidFill>
              <a:round/>
            </a:ln>
          </p:spPr>
          <p:txBody>
            <a:bodyPr wrap="none"/>
            <a:lstStyle/>
            <a:p>
              <a:endParaRPr lang="en-US"/>
            </a:p>
          </p:txBody>
        </p:sp>
        <p:sp>
          <p:nvSpPr>
            <p:cNvPr id="111673" name="Line 42"/>
            <p:cNvSpPr>
              <a:spLocks noChangeShapeType="1"/>
            </p:cNvSpPr>
            <p:nvPr/>
          </p:nvSpPr>
          <p:spPr bwMode="auto">
            <a:xfrm>
              <a:off x="3184525" y="4954588"/>
              <a:ext cx="584200" cy="9525"/>
            </a:xfrm>
            <a:prstGeom prst="line">
              <a:avLst/>
            </a:prstGeom>
            <a:noFill/>
            <a:ln w="9525">
              <a:solidFill>
                <a:schemeClr val="tx1"/>
              </a:solidFill>
              <a:round/>
            </a:ln>
          </p:spPr>
          <p:txBody>
            <a:bodyPr wrap="none"/>
            <a:lstStyle/>
            <a:p>
              <a:endParaRPr lang="en-US"/>
            </a:p>
          </p:txBody>
        </p:sp>
        <p:sp>
          <p:nvSpPr>
            <p:cNvPr id="111674"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p:spPr>
          <p:txBody>
            <a:bodyPr wrap="none"/>
            <a:lstStyle/>
            <a:p>
              <a:endParaRPr lang="en-US"/>
            </a:p>
          </p:txBody>
        </p:sp>
        <p:sp>
          <p:nvSpPr>
            <p:cNvPr id="111675"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p:spPr>
          <p:txBody>
            <a:bodyPr wrap="none"/>
            <a:lstStyle/>
            <a:p>
              <a:endParaRPr lang="en-US"/>
            </a:p>
          </p:txBody>
        </p:sp>
        <p:sp>
          <p:nvSpPr>
            <p:cNvPr id="111676"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p:spPr>
          <p:txBody>
            <a:bodyPr wrap="none"/>
            <a:lstStyle/>
            <a:p>
              <a:endParaRPr lang="en-US"/>
            </a:p>
          </p:txBody>
        </p:sp>
        <p:sp>
          <p:nvSpPr>
            <p:cNvPr id="111677"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p:spPr>
          <p:txBody>
            <a:bodyPr wrap="none"/>
            <a:lstStyle/>
            <a:p>
              <a:endParaRPr lang="en-US"/>
            </a:p>
          </p:txBody>
        </p:sp>
        <p:sp>
          <p:nvSpPr>
            <p:cNvPr id="183" name="Text Box 58"/>
            <p:cNvSpPr txBox="1">
              <a:spLocks noChangeArrowheads="1"/>
            </p:cNvSpPr>
            <p:nvPr/>
          </p:nvSpPr>
          <p:spPr bwMode="auto">
            <a:xfrm>
              <a:off x="719138" y="4156136"/>
              <a:ext cx="362600" cy="461817"/>
            </a:xfrm>
            <a:prstGeom prst="rect">
              <a:avLst/>
            </a:prstGeom>
            <a:noFill/>
            <a:ln w="9525">
              <a:noFill/>
              <a:miter lim="800000"/>
            </a:ln>
            <a:effectLst/>
          </p:spPr>
          <p:txBody>
            <a:bodyPr wrap="none">
              <a:spAutoFit/>
            </a:bodyPr>
            <a:lstStyle/>
            <a:p>
              <a:pPr>
                <a:defRPr/>
              </a:pPr>
              <a:r>
                <a:rPr lang="en-US" sz="2400" i="0" dirty="0">
                  <a:solidFill>
                    <a:srgbClr val="FF0000"/>
                  </a:solidFill>
                  <a:ea typeface="+mn-ea"/>
                </a:rPr>
                <a:t>A</a:t>
              </a:r>
              <a:endParaRPr lang="en-US" sz="2400" i="0" dirty="0">
                <a:solidFill>
                  <a:srgbClr val="FF0000"/>
                </a:solidFill>
                <a:ea typeface="+mn-ea"/>
              </a:endParaRPr>
            </a:p>
          </p:txBody>
        </p:sp>
        <p:sp>
          <p:nvSpPr>
            <p:cNvPr id="111679" name="Line 60"/>
            <p:cNvSpPr>
              <a:spLocks noChangeShapeType="1"/>
            </p:cNvSpPr>
            <p:nvPr/>
          </p:nvSpPr>
          <p:spPr bwMode="auto">
            <a:xfrm>
              <a:off x="5045075" y="4921250"/>
              <a:ext cx="1198563" cy="0"/>
            </a:xfrm>
            <a:prstGeom prst="line">
              <a:avLst/>
            </a:prstGeom>
            <a:noFill/>
            <a:ln w="9525">
              <a:solidFill>
                <a:schemeClr val="tx1"/>
              </a:solidFill>
              <a:round/>
            </a:ln>
          </p:spPr>
          <p:txBody>
            <a:bodyPr wrap="none"/>
            <a:lstStyle/>
            <a:p>
              <a:endParaRPr lang="en-US"/>
            </a:p>
          </p:txBody>
        </p:sp>
        <p:grpSp>
          <p:nvGrpSpPr>
            <p:cNvPr id="8" name="Group 63"/>
            <p:cNvGrpSpPr/>
            <p:nvPr/>
          </p:nvGrpSpPr>
          <p:grpSpPr bwMode="auto">
            <a:xfrm>
              <a:off x="7372356" y="4845054"/>
              <a:ext cx="1411288" cy="465138"/>
              <a:chOff x="4351" y="2786"/>
              <a:chExt cx="889" cy="293"/>
            </a:xfrm>
          </p:grpSpPr>
          <p:sp>
            <p:nvSpPr>
              <p:cNvPr id="111711" name="Text Box 64"/>
              <p:cNvSpPr txBox="1">
                <a:spLocks noChangeArrowheads="1"/>
              </p:cNvSpPr>
              <p:nvPr/>
            </p:nvSpPr>
            <p:spPr bwMode="auto">
              <a:xfrm>
                <a:off x="4352" y="2786"/>
                <a:ext cx="783" cy="175"/>
              </a:xfrm>
              <a:prstGeom prst="rect">
                <a:avLst/>
              </a:prstGeom>
              <a:noFill/>
              <a:ln w="9525">
                <a:noFill/>
                <a:miter lim="800000"/>
              </a:ln>
            </p:spPr>
            <p:txBody>
              <a:bodyPr wrap="none">
                <a:spAutoFit/>
              </a:bodyPr>
              <a:lstStyle/>
              <a:p>
                <a:r>
                  <a:rPr lang="en-US" altLang="en-US" sz="1200" i="0">
                    <a:cs typeface="Arial" panose="020B0604020202020204" pitchFamily="34" charset="0"/>
                  </a:rPr>
                  <a:t>222.222.222.222</a:t>
                </a:r>
                <a:endParaRPr lang="en-US" altLang="en-US" sz="1200" i="0">
                  <a:cs typeface="Arial" panose="020B0604020202020204" pitchFamily="34" charset="0"/>
                </a:endParaRPr>
              </a:p>
            </p:txBody>
          </p:sp>
          <p:sp>
            <p:nvSpPr>
              <p:cNvPr id="111712" name="Text Box 65"/>
              <p:cNvSpPr txBox="1">
                <a:spLocks noChangeArrowheads="1"/>
              </p:cNvSpPr>
              <p:nvPr/>
            </p:nvSpPr>
            <p:spPr bwMode="auto">
              <a:xfrm>
                <a:off x="4351" y="2904"/>
                <a:ext cx="889" cy="175"/>
              </a:xfrm>
              <a:prstGeom prst="rect">
                <a:avLst/>
              </a:prstGeom>
              <a:noFill/>
              <a:ln w="9525">
                <a:noFill/>
                <a:miter lim="800000"/>
              </a:ln>
            </p:spPr>
            <p:txBody>
              <a:bodyPr wrap="none">
                <a:spAutoFit/>
              </a:bodyPr>
              <a:lstStyle/>
              <a:p>
                <a:r>
                  <a:rPr lang="en-US" altLang="en-US" sz="1200" i="0">
                    <a:cs typeface="Arial" panose="020B0604020202020204" pitchFamily="34" charset="0"/>
                  </a:rPr>
                  <a:t>49-BD-D2-C7-56-2A</a:t>
                </a:r>
                <a:endParaRPr lang="en-US" altLang="en-US" sz="1200" i="0">
                  <a:cs typeface="Arial" panose="020B0604020202020204" pitchFamily="34" charset="0"/>
                </a:endParaRPr>
              </a:p>
            </p:txBody>
          </p:sp>
        </p:grpSp>
        <p:sp>
          <p:nvSpPr>
            <p:cNvPr id="111681" name="Line 67"/>
            <p:cNvSpPr>
              <a:spLocks noChangeShapeType="1"/>
            </p:cNvSpPr>
            <p:nvPr/>
          </p:nvSpPr>
          <p:spPr bwMode="auto">
            <a:xfrm flipV="1">
              <a:off x="6943725" y="4416425"/>
              <a:ext cx="450850" cy="317500"/>
            </a:xfrm>
            <a:prstGeom prst="line">
              <a:avLst/>
            </a:prstGeom>
            <a:noFill/>
            <a:ln w="9525">
              <a:solidFill>
                <a:schemeClr val="tx1"/>
              </a:solidFill>
              <a:round/>
            </a:ln>
          </p:spPr>
          <p:txBody>
            <a:bodyPr wrap="none"/>
            <a:lstStyle/>
            <a:p>
              <a:endParaRPr lang="en-US"/>
            </a:p>
          </p:txBody>
        </p:sp>
        <p:sp>
          <p:nvSpPr>
            <p:cNvPr id="111682"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p:spPr>
          <p:txBody>
            <a:bodyPr wrap="none"/>
            <a:lstStyle/>
            <a:p>
              <a:endParaRPr lang="en-US"/>
            </a:p>
          </p:txBody>
        </p:sp>
        <p:sp>
          <p:nvSpPr>
            <p:cNvPr id="111683" name="Text Box 71"/>
            <p:cNvSpPr txBox="1">
              <a:spLocks noChangeArrowheads="1"/>
            </p:cNvSpPr>
            <p:nvPr/>
          </p:nvSpPr>
          <p:spPr bwMode="auto">
            <a:xfrm>
              <a:off x="7073901" y="5811835"/>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222.222.222.221</a:t>
              </a:r>
              <a:endParaRPr lang="en-US" altLang="en-US" sz="1200" i="0">
                <a:cs typeface="Arial" panose="020B0604020202020204" pitchFamily="34" charset="0"/>
              </a:endParaRPr>
            </a:p>
          </p:txBody>
        </p:sp>
        <p:sp>
          <p:nvSpPr>
            <p:cNvPr id="111684" name="Text Box 72"/>
            <p:cNvSpPr txBox="1">
              <a:spLocks noChangeArrowheads="1"/>
            </p:cNvSpPr>
            <p:nvPr/>
          </p:nvSpPr>
          <p:spPr bwMode="auto">
            <a:xfrm>
              <a:off x="7077076" y="5986460"/>
              <a:ext cx="1359669" cy="277090"/>
            </a:xfrm>
            <a:prstGeom prst="rect">
              <a:avLst/>
            </a:prstGeom>
            <a:noFill/>
            <a:ln w="9525">
              <a:noFill/>
              <a:miter lim="800000"/>
            </a:ln>
          </p:spPr>
          <p:txBody>
            <a:bodyPr wrap="none">
              <a:spAutoFit/>
            </a:bodyPr>
            <a:lstStyle/>
            <a:p>
              <a:r>
                <a:rPr lang="en-US" altLang="en-US" sz="1200" i="0">
                  <a:cs typeface="Arial" panose="020B0604020202020204" pitchFamily="34" charset="0"/>
                </a:rPr>
                <a:t>88-B2-2F-54-1A-0F</a:t>
              </a:r>
              <a:endParaRPr lang="en-US" altLang="en-US" sz="1200" i="0">
                <a:cs typeface="Arial" panose="020B0604020202020204" pitchFamily="34" charset="0"/>
              </a:endParaRPr>
            </a:p>
          </p:txBody>
        </p:sp>
        <p:sp>
          <p:nvSpPr>
            <p:cNvPr id="111685" name="Line 73"/>
            <p:cNvSpPr>
              <a:spLocks noChangeShapeType="1"/>
            </p:cNvSpPr>
            <p:nvPr/>
          </p:nvSpPr>
          <p:spPr bwMode="auto">
            <a:xfrm flipH="1" flipV="1">
              <a:off x="6873875" y="5313363"/>
              <a:ext cx="254000" cy="250825"/>
            </a:xfrm>
            <a:prstGeom prst="line">
              <a:avLst/>
            </a:prstGeom>
            <a:noFill/>
            <a:ln w="9525">
              <a:solidFill>
                <a:schemeClr val="tx1"/>
              </a:solidFill>
              <a:round/>
            </a:ln>
          </p:spPr>
          <p:txBody>
            <a:bodyPr wrap="none"/>
            <a:lstStyle/>
            <a:p>
              <a:endParaRPr lang="en-US"/>
            </a:p>
          </p:txBody>
        </p:sp>
        <p:sp>
          <p:nvSpPr>
            <p:cNvPr id="111686"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ln>
          </p:spPr>
          <p:txBody>
            <a:bodyPr wrap="none"/>
            <a:lstStyle/>
            <a:p>
              <a:endParaRPr lang="en-US"/>
            </a:p>
          </p:txBody>
        </p:sp>
        <p:sp>
          <p:nvSpPr>
            <p:cNvPr id="111687" name="Freeform 75"/>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193" name="Text Box 76"/>
            <p:cNvSpPr txBox="1">
              <a:spLocks noChangeArrowheads="1"/>
            </p:cNvSpPr>
            <p:nvPr/>
          </p:nvSpPr>
          <p:spPr bwMode="auto">
            <a:xfrm>
              <a:off x="8307391" y="4073559"/>
              <a:ext cx="351378" cy="461817"/>
            </a:xfrm>
            <a:prstGeom prst="rect">
              <a:avLst/>
            </a:prstGeom>
            <a:noFill/>
            <a:ln w="9525">
              <a:noFill/>
              <a:miter lim="800000"/>
            </a:ln>
            <a:effectLst/>
          </p:spPr>
          <p:txBody>
            <a:bodyPr wrap="none">
              <a:spAutoFit/>
            </a:bodyPr>
            <a:lstStyle/>
            <a:p>
              <a:pPr>
                <a:defRPr/>
              </a:pPr>
              <a:r>
                <a:rPr lang="en-US" sz="2400" i="0" dirty="0">
                  <a:solidFill>
                    <a:srgbClr val="FF0000"/>
                  </a:solidFill>
                  <a:ea typeface="+mn-ea"/>
                </a:rPr>
                <a:t>B</a:t>
              </a:r>
              <a:endParaRPr lang="en-US" sz="2400" i="0" dirty="0">
                <a:solidFill>
                  <a:srgbClr val="FF0000"/>
                </a:solidFill>
                <a:ea typeface="+mn-ea"/>
              </a:endParaRPr>
            </a:p>
          </p:txBody>
        </p:sp>
        <p:grpSp>
          <p:nvGrpSpPr>
            <p:cNvPr id="9" name="Group 193"/>
            <p:cNvGrpSpPr/>
            <p:nvPr/>
          </p:nvGrpSpPr>
          <p:grpSpPr bwMode="auto">
            <a:xfrm>
              <a:off x="7179310" y="4033520"/>
              <a:ext cx="1009650" cy="855028"/>
              <a:chOff x="7179310" y="4033520"/>
              <a:chExt cx="1009650" cy="855028"/>
            </a:xfrm>
          </p:grpSpPr>
          <p:grpSp>
            <p:nvGrpSpPr>
              <p:cNvPr id="10" name="Group 44"/>
              <p:cNvGrpSpPr/>
              <p:nvPr/>
            </p:nvGrpSpPr>
            <p:grpSpPr bwMode="auto">
              <a:xfrm>
                <a:off x="7179310" y="4033520"/>
                <a:ext cx="1009650" cy="855028"/>
                <a:chOff x="-44" y="1473"/>
                <a:chExt cx="981" cy="1105"/>
              </a:xfrm>
            </p:grpSpPr>
            <p:pic>
              <p:nvPicPr>
                <p:cNvPr id="111709"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1171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213" name="Rectangle 43"/>
              <p:cNvSpPr>
                <a:spLocks noChangeArrowheads="1"/>
              </p:cNvSpPr>
              <p:nvPr/>
            </p:nvSpPr>
            <p:spPr bwMode="auto">
              <a:xfrm rot="-5400000">
                <a:off x="7438211" y="4309414"/>
                <a:ext cx="1270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1" name="Group 194"/>
            <p:cNvGrpSpPr/>
            <p:nvPr/>
          </p:nvGrpSpPr>
          <p:grpSpPr bwMode="auto">
            <a:xfrm>
              <a:off x="3757931" y="4714240"/>
              <a:ext cx="1291589" cy="426719"/>
              <a:chOff x="4011931" y="3379152"/>
              <a:chExt cx="1262062" cy="390207"/>
            </a:xfrm>
          </p:grpSpPr>
          <p:sp>
            <p:nvSpPr>
              <p:cNvPr id="201" name="Rectangle 43"/>
              <p:cNvSpPr>
                <a:spLocks noChangeArrowheads="1"/>
              </p:cNvSpPr>
              <p:nvPr/>
            </p:nvSpPr>
            <p:spPr bwMode="auto">
              <a:xfrm rot="-5400000">
                <a:off x="5111957" y="3476094"/>
                <a:ext cx="129240"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2" name="Group 1185"/>
              <p:cNvGrpSpPr/>
              <p:nvPr/>
            </p:nvGrpSpPr>
            <p:grpSpPr bwMode="auto">
              <a:xfrm>
                <a:off x="4197985" y="3379152"/>
                <a:ext cx="892175" cy="390207"/>
                <a:chOff x="4650" y="1129"/>
                <a:chExt cx="246" cy="95"/>
              </a:xfrm>
            </p:grpSpPr>
            <p:sp>
              <p:nvSpPr>
                <p:cNvPr id="11169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cs typeface="Arial" panose="020B0604020202020204" pitchFamily="34" charset="0"/>
                  </a:endParaRPr>
                </a:p>
              </p:txBody>
            </p:sp>
            <p:sp>
              <p:nvSpPr>
                <p:cNvPr id="11170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cs typeface="Arial" panose="020B0604020202020204" pitchFamily="34" charset="0"/>
                  </a:endParaRPr>
                </a:p>
              </p:txBody>
            </p:sp>
            <p:sp>
              <p:nvSpPr>
                <p:cNvPr id="11170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cs typeface="Arial" panose="020B0604020202020204" pitchFamily="34" charset="0"/>
                  </a:endParaRPr>
                </a:p>
              </p:txBody>
            </p:sp>
            <p:grpSp>
              <p:nvGrpSpPr>
                <p:cNvPr id="13" name="Group 1189"/>
                <p:cNvGrpSpPr/>
                <p:nvPr/>
              </p:nvGrpSpPr>
              <p:grpSpPr bwMode="auto">
                <a:xfrm>
                  <a:off x="4699" y="1145"/>
                  <a:ext cx="138" cy="29"/>
                  <a:chOff x="2468" y="1332"/>
                  <a:chExt cx="310" cy="60"/>
                </a:xfrm>
              </p:grpSpPr>
              <p:sp>
                <p:nvSpPr>
                  <p:cNvPr id="111705"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11706"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11703" name="Line 1192"/>
                <p:cNvSpPr>
                  <a:spLocks noChangeShapeType="1"/>
                </p:cNvSpPr>
                <p:nvPr/>
              </p:nvSpPr>
              <p:spPr bwMode="auto">
                <a:xfrm>
                  <a:off x="4651" y="1158"/>
                  <a:ext cx="0" cy="42"/>
                </a:xfrm>
                <a:prstGeom prst="line">
                  <a:avLst/>
                </a:prstGeom>
                <a:noFill/>
                <a:ln w="9525">
                  <a:solidFill>
                    <a:schemeClr val="tx1"/>
                  </a:solidFill>
                  <a:round/>
                </a:ln>
              </p:spPr>
              <p:txBody>
                <a:bodyPr/>
                <a:lstStyle/>
                <a:p>
                  <a:endParaRPr lang="en-US"/>
                </a:p>
              </p:txBody>
            </p:sp>
            <p:sp>
              <p:nvSpPr>
                <p:cNvPr id="111704" name="Line 1193"/>
                <p:cNvSpPr>
                  <a:spLocks noChangeShapeType="1"/>
                </p:cNvSpPr>
                <p:nvPr/>
              </p:nvSpPr>
              <p:spPr bwMode="auto">
                <a:xfrm>
                  <a:off x="4894" y="1160"/>
                  <a:ext cx="0" cy="41"/>
                </a:xfrm>
                <a:prstGeom prst="line">
                  <a:avLst/>
                </a:prstGeom>
                <a:noFill/>
                <a:ln w="9525">
                  <a:solidFill>
                    <a:schemeClr val="tx1"/>
                  </a:solidFill>
                  <a:round/>
                </a:ln>
              </p:spPr>
              <p:txBody>
                <a:bodyPr/>
                <a:lstStyle/>
                <a:p>
                  <a:endParaRPr lang="en-US"/>
                </a:p>
              </p:txBody>
            </p:sp>
          </p:grpSp>
          <p:sp>
            <p:nvSpPr>
              <p:cNvPr id="203" name="Rectangle 43"/>
              <p:cNvSpPr>
                <a:spLocks noChangeArrowheads="1"/>
              </p:cNvSpPr>
              <p:nvPr/>
            </p:nvSpPr>
            <p:spPr bwMode="auto">
              <a:xfrm rot="-5400000">
                <a:off x="4045453" y="3485532"/>
                <a:ext cx="127789"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4" name="Group 195"/>
            <p:cNvGrpSpPr/>
            <p:nvPr/>
          </p:nvGrpSpPr>
          <p:grpSpPr bwMode="auto">
            <a:xfrm>
              <a:off x="1483360" y="5313680"/>
              <a:ext cx="701043" cy="517588"/>
              <a:chOff x="1046480" y="3962400"/>
              <a:chExt cx="1026163" cy="761428"/>
            </a:xfrm>
          </p:grpSpPr>
          <p:sp>
            <p:nvSpPr>
              <p:cNvPr id="197" name="Rectangle 48"/>
              <p:cNvSpPr>
                <a:spLocks noChangeArrowheads="1"/>
              </p:cNvSpPr>
              <p:nvPr/>
            </p:nvSpPr>
            <p:spPr bwMode="auto">
              <a:xfrm rot="-5400000">
                <a:off x="1893420" y="4299659"/>
                <a:ext cx="109798"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5" name="Group 49"/>
              <p:cNvGrpSpPr/>
              <p:nvPr/>
            </p:nvGrpSpPr>
            <p:grpSpPr bwMode="auto">
              <a:xfrm>
                <a:off x="1046480" y="3962400"/>
                <a:ext cx="936071" cy="761428"/>
                <a:chOff x="-44" y="1473"/>
                <a:chExt cx="981" cy="1105"/>
              </a:xfrm>
            </p:grpSpPr>
            <p:pic>
              <p:nvPicPr>
                <p:cNvPr id="111694"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11695"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sp>
        <p:nvSpPr>
          <p:cNvPr id="111619"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111620"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AF1C01B3-95C8-4E78-BF0A-55300CB8AC43}"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sp>
        <p:nvSpPr>
          <p:cNvPr id="111621" name="Rectangle 3"/>
          <p:cNvSpPr>
            <a:spLocks noGrp="1" noChangeArrowheads="1"/>
          </p:cNvSpPr>
          <p:nvPr>
            <p:ph type="title"/>
          </p:nvPr>
        </p:nvSpPr>
        <p:spPr>
          <a:xfrm>
            <a:off x="0" y="42863"/>
            <a:ext cx="9144000" cy="1143000"/>
          </a:xfrm>
        </p:spPr>
        <p:txBody>
          <a:bodyPr/>
          <a:lstStyle/>
          <a:p>
            <a:r>
              <a:rPr lang="en-US" altLang="en-US" sz="3400" dirty="0">
                <a:solidFill>
                  <a:schemeClr val="tx2"/>
                </a:solidFill>
                <a:latin typeface="Arial" panose="020B0604020202020204" pitchFamily="34" charset="0"/>
                <a:cs typeface="Arial" panose="020B0604020202020204" pitchFamily="34" charset="0"/>
              </a:rPr>
              <a:t>Addressing: </a:t>
            </a:r>
            <a:r>
              <a:rPr lang="en-US" altLang="en-US" sz="3400" dirty="0" err="1">
                <a:solidFill>
                  <a:schemeClr val="tx2"/>
                </a:solidFill>
                <a:latin typeface="Arial" panose="020B0604020202020204" pitchFamily="34" charset="0"/>
                <a:cs typeface="Arial" panose="020B0604020202020204" pitchFamily="34" charset="0"/>
              </a:rPr>
              <a:t>định</a:t>
            </a:r>
            <a:r>
              <a:rPr lang="en-US" altLang="en-US" sz="3400" dirty="0">
                <a:solidFill>
                  <a:schemeClr val="tx2"/>
                </a:solidFill>
                <a:latin typeface="Arial" panose="020B0604020202020204" pitchFamily="34" charset="0"/>
                <a:cs typeface="Arial" panose="020B0604020202020204" pitchFamily="34" charset="0"/>
              </a:rPr>
              <a:t> </a:t>
            </a:r>
            <a:r>
              <a:rPr lang="en-US" altLang="en-US" sz="3400" dirty="0" err="1">
                <a:solidFill>
                  <a:schemeClr val="tx2"/>
                </a:solidFill>
                <a:latin typeface="Arial" panose="020B0604020202020204" pitchFamily="34" charset="0"/>
                <a:cs typeface="Arial" panose="020B0604020202020204" pitchFamily="34" charset="0"/>
              </a:rPr>
              <a:t>tuyến</a:t>
            </a:r>
            <a:r>
              <a:rPr lang="en-US" altLang="en-US" sz="3400" dirty="0">
                <a:solidFill>
                  <a:schemeClr val="tx2"/>
                </a:solidFill>
                <a:latin typeface="Arial" panose="020B0604020202020204" pitchFamily="34" charset="0"/>
                <a:cs typeface="Arial" panose="020B0604020202020204" pitchFamily="34" charset="0"/>
              </a:rPr>
              <a:t> </a:t>
            </a:r>
            <a:r>
              <a:rPr lang="en-US" altLang="en-US" sz="3400" dirty="0" err="1">
                <a:solidFill>
                  <a:schemeClr val="tx2"/>
                </a:solidFill>
                <a:latin typeface="Arial" panose="020B0604020202020204" pitchFamily="34" charset="0"/>
                <a:cs typeface="Arial" panose="020B0604020202020204" pitchFamily="34" charset="0"/>
              </a:rPr>
              <a:t>tới</a:t>
            </a:r>
            <a:r>
              <a:rPr lang="en-US" altLang="en-US" sz="3400" dirty="0">
                <a:solidFill>
                  <a:schemeClr val="tx2"/>
                </a:solidFill>
                <a:latin typeface="Arial" panose="020B0604020202020204" pitchFamily="34" charset="0"/>
                <a:cs typeface="Arial" panose="020B0604020202020204" pitchFamily="34" charset="0"/>
              </a:rPr>
              <a:t> </a:t>
            </a:r>
            <a:r>
              <a:rPr lang="en-US" altLang="en-US" sz="3400" dirty="0" err="1">
                <a:solidFill>
                  <a:schemeClr val="tx2"/>
                </a:solidFill>
                <a:latin typeface="Arial" panose="020B0604020202020204" pitchFamily="34" charset="0"/>
                <a:cs typeface="Arial" panose="020B0604020202020204" pitchFamily="34" charset="0"/>
              </a:rPr>
              <a:t>mạng</a:t>
            </a:r>
            <a:r>
              <a:rPr lang="en-US" altLang="en-US" sz="3400" dirty="0">
                <a:solidFill>
                  <a:schemeClr val="tx2"/>
                </a:solidFill>
                <a:latin typeface="Arial" panose="020B0604020202020204" pitchFamily="34" charset="0"/>
                <a:cs typeface="Arial" panose="020B0604020202020204" pitchFamily="34" charset="0"/>
              </a:rPr>
              <a:t> LAN </a:t>
            </a:r>
            <a:r>
              <a:rPr lang="en-US" altLang="en-US" sz="3400" dirty="0" err="1">
                <a:solidFill>
                  <a:schemeClr val="tx2"/>
                </a:solidFill>
                <a:latin typeface="Arial" panose="020B0604020202020204" pitchFamily="34" charset="0"/>
                <a:cs typeface="Arial" panose="020B0604020202020204" pitchFamily="34" charset="0"/>
              </a:rPr>
              <a:t>khác</a:t>
            </a:r>
            <a:endParaRPr lang="en-US" altLang="en-US" sz="3400" dirty="0">
              <a:solidFill>
                <a:schemeClr val="tx2"/>
              </a:solidFill>
              <a:latin typeface="Arial" panose="020B0604020202020204" pitchFamily="34" charset="0"/>
              <a:cs typeface="Arial" panose="020B0604020202020204" pitchFamily="34" charset="0"/>
            </a:endParaRPr>
          </a:p>
        </p:txBody>
      </p:sp>
      <p:grpSp>
        <p:nvGrpSpPr>
          <p:cNvPr id="16" name="Group 59"/>
          <p:cNvGrpSpPr/>
          <p:nvPr/>
        </p:nvGrpSpPr>
        <p:grpSpPr bwMode="auto">
          <a:xfrm>
            <a:off x="534988" y="2686050"/>
            <a:ext cx="976312" cy="1460500"/>
            <a:chOff x="337" y="1692"/>
            <a:chExt cx="615" cy="920"/>
          </a:xfrm>
        </p:grpSpPr>
        <p:sp>
          <p:nvSpPr>
            <p:cNvPr id="111653" name="Freeform 60"/>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sp>
          <p:nvSpPr>
            <p:cNvPr id="111654" name="Rectangle 61"/>
            <p:cNvSpPr>
              <a:spLocks noChangeArrowheads="1"/>
            </p:cNvSpPr>
            <p:nvPr/>
          </p:nvSpPr>
          <p:spPr bwMode="auto">
            <a:xfrm>
              <a:off x="344" y="1711"/>
              <a:ext cx="493" cy="790"/>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1655" name="Text Box 62"/>
            <p:cNvSpPr txBox="1">
              <a:spLocks noChangeArrowheads="1"/>
            </p:cNvSpPr>
            <p:nvPr/>
          </p:nvSpPr>
          <p:spPr bwMode="auto">
            <a:xfrm>
              <a:off x="413" y="1692"/>
              <a:ext cx="307" cy="834"/>
            </a:xfrm>
            <a:prstGeom prst="rect">
              <a:avLst/>
            </a:prstGeom>
            <a:noFill/>
            <a:ln w="9525">
              <a:noFill/>
              <a:miter lim="800000"/>
            </a:ln>
          </p:spPr>
          <p:txBody>
            <a:bodyPr wrap="none">
              <a:spAutoFit/>
            </a:bodyPr>
            <a:lstStyle/>
            <a:p>
              <a:pPr algn="ctr"/>
              <a:endParaRPr lang="en-US" altLang="en-US" sz="1600" i="0">
                <a:cs typeface="Arial" panose="020B0604020202020204" pitchFamily="34" charset="0"/>
              </a:endParaRPr>
            </a:p>
            <a:p>
              <a:pPr algn="ctr"/>
              <a:endParaRPr lang="en-US" altLang="en-US" sz="1600" i="0">
                <a:cs typeface="Arial" panose="020B0604020202020204" pitchFamily="34" charset="0"/>
              </a:endParaRPr>
            </a:p>
            <a:p>
              <a:pPr algn="ctr"/>
              <a:r>
                <a:rPr lang="en-US" altLang="en-US" sz="1600" i="0">
                  <a:cs typeface="Arial" panose="020B0604020202020204" pitchFamily="34" charset="0"/>
                </a:rPr>
                <a:t>IP</a:t>
              </a:r>
              <a:endParaRPr lang="en-US" altLang="en-US" sz="1600" i="0">
                <a:cs typeface="Arial" panose="020B0604020202020204" pitchFamily="34" charset="0"/>
              </a:endParaRPr>
            </a:p>
            <a:p>
              <a:pPr algn="ctr"/>
              <a:r>
                <a:rPr lang="en-US" altLang="en-US" sz="1600" i="0">
                  <a:cs typeface="Arial" panose="020B0604020202020204" pitchFamily="34" charset="0"/>
                </a:rPr>
                <a:t>Eth</a:t>
              </a:r>
              <a:endParaRPr lang="en-US" altLang="en-US" sz="1600" i="0">
                <a:cs typeface="Arial" panose="020B0604020202020204" pitchFamily="34" charset="0"/>
              </a:endParaRPr>
            </a:p>
            <a:p>
              <a:pPr algn="ctr"/>
              <a:r>
                <a:rPr lang="en-US" altLang="en-US" sz="1600" i="0">
                  <a:cs typeface="Arial" panose="020B0604020202020204" pitchFamily="34" charset="0"/>
                </a:rPr>
                <a:t>Phy</a:t>
              </a:r>
              <a:endParaRPr lang="en-US" altLang="en-US" sz="1600" i="0">
                <a:cs typeface="Arial" panose="020B0604020202020204" pitchFamily="34" charset="0"/>
              </a:endParaRPr>
            </a:p>
          </p:txBody>
        </p:sp>
        <p:sp>
          <p:nvSpPr>
            <p:cNvPr id="111656" name="Line 63"/>
            <p:cNvSpPr>
              <a:spLocks noChangeShapeType="1"/>
            </p:cNvSpPr>
            <p:nvPr/>
          </p:nvSpPr>
          <p:spPr bwMode="auto">
            <a:xfrm>
              <a:off x="346" y="1868"/>
              <a:ext cx="489" cy="0"/>
            </a:xfrm>
            <a:prstGeom prst="line">
              <a:avLst/>
            </a:prstGeom>
            <a:noFill/>
            <a:ln w="9525">
              <a:solidFill>
                <a:schemeClr val="tx1"/>
              </a:solidFill>
              <a:round/>
            </a:ln>
          </p:spPr>
          <p:txBody>
            <a:bodyPr wrap="none"/>
            <a:lstStyle/>
            <a:p>
              <a:endParaRPr lang="en-US"/>
            </a:p>
          </p:txBody>
        </p:sp>
        <p:sp>
          <p:nvSpPr>
            <p:cNvPr id="111657" name="Line 64"/>
            <p:cNvSpPr>
              <a:spLocks noChangeShapeType="1"/>
            </p:cNvSpPr>
            <p:nvPr/>
          </p:nvSpPr>
          <p:spPr bwMode="auto">
            <a:xfrm>
              <a:off x="343" y="2027"/>
              <a:ext cx="489" cy="0"/>
            </a:xfrm>
            <a:prstGeom prst="line">
              <a:avLst/>
            </a:prstGeom>
            <a:noFill/>
            <a:ln w="9525">
              <a:solidFill>
                <a:schemeClr val="tx1"/>
              </a:solidFill>
              <a:round/>
            </a:ln>
          </p:spPr>
          <p:txBody>
            <a:bodyPr wrap="none"/>
            <a:lstStyle/>
            <a:p>
              <a:endParaRPr lang="en-US"/>
            </a:p>
          </p:txBody>
        </p:sp>
        <p:sp>
          <p:nvSpPr>
            <p:cNvPr id="111658" name="Line 65"/>
            <p:cNvSpPr>
              <a:spLocks noChangeShapeType="1"/>
            </p:cNvSpPr>
            <p:nvPr/>
          </p:nvSpPr>
          <p:spPr bwMode="auto">
            <a:xfrm>
              <a:off x="340" y="2186"/>
              <a:ext cx="489" cy="0"/>
            </a:xfrm>
            <a:prstGeom prst="line">
              <a:avLst/>
            </a:prstGeom>
            <a:noFill/>
            <a:ln w="9525">
              <a:solidFill>
                <a:schemeClr val="tx1"/>
              </a:solidFill>
              <a:round/>
            </a:ln>
          </p:spPr>
          <p:txBody>
            <a:bodyPr wrap="none"/>
            <a:lstStyle/>
            <a:p>
              <a:endParaRPr lang="en-US"/>
            </a:p>
          </p:txBody>
        </p:sp>
        <p:sp>
          <p:nvSpPr>
            <p:cNvPr id="111659" name="Line 66"/>
            <p:cNvSpPr>
              <a:spLocks noChangeShapeType="1"/>
            </p:cNvSpPr>
            <p:nvPr/>
          </p:nvSpPr>
          <p:spPr bwMode="auto">
            <a:xfrm>
              <a:off x="337" y="2345"/>
              <a:ext cx="489" cy="0"/>
            </a:xfrm>
            <a:prstGeom prst="line">
              <a:avLst/>
            </a:prstGeom>
            <a:noFill/>
            <a:ln w="9525">
              <a:solidFill>
                <a:schemeClr val="tx1"/>
              </a:solidFill>
              <a:round/>
            </a:ln>
          </p:spPr>
          <p:txBody>
            <a:bodyPr wrap="none"/>
            <a:lstStyle/>
            <a:p>
              <a:endParaRPr lang="en-US"/>
            </a:p>
          </p:txBody>
        </p:sp>
      </p:grpSp>
      <p:sp>
        <p:nvSpPr>
          <p:cNvPr id="111623" name="Rectangle 76"/>
          <p:cNvSpPr>
            <a:spLocks noChangeArrowheads="1"/>
          </p:cNvSpPr>
          <p:nvPr/>
        </p:nvSpPr>
        <p:spPr bwMode="auto">
          <a:xfrm>
            <a:off x="706442" y="1417642"/>
            <a:ext cx="7772401" cy="479425"/>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000" i="0">
                <a:latin typeface="Arial" panose="020B0604020202020204" pitchFamily="34" charset="0"/>
                <a:cs typeface="Arial" panose="020B0604020202020204" pitchFamily="34" charset="0"/>
              </a:rPr>
              <a:t>frame được gởi từ A tới R</a:t>
            </a:r>
            <a:endParaRPr lang="en-US" altLang="en-US" sz="2000" i="0">
              <a:latin typeface="Arial" panose="020B0604020202020204" pitchFamily="34" charset="0"/>
              <a:cs typeface="Arial" panose="020B0604020202020204" pitchFamily="34" charset="0"/>
            </a:endParaRPr>
          </a:p>
        </p:txBody>
      </p:sp>
      <p:grpSp>
        <p:nvGrpSpPr>
          <p:cNvPr id="17" name="Group 68"/>
          <p:cNvGrpSpPr/>
          <p:nvPr/>
        </p:nvGrpSpPr>
        <p:grpSpPr bwMode="auto">
          <a:xfrm>
            <a:off x="2713038" y="3265492"/>
            <a:ext cx="1096962" cy="244475"/>
            <a:chOff x="1231" y="1990"/>
            <a:chExt cx="691" cy="154"/>
          </a:xfrm>
        </p:grpSpPr>
        <p:sp>
          <p:nvSpPr>
            <p:cNvPr id="111650"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1651" name="Line 70"/>
            <p:cNvSpPr>
              <a:spLocks noChangeShapeType="1"/>
            </p:cNvSpPr>
            <p:nvPr/>
          </p:nvSpPr>
          <p:spPr bwMode="auto">
            <a:xfrm>
              <a:off x="1337" y="1990"/>
              <a:ext cx="0" cy="152"/>
            </a:xfrm>
            <a:prstGeom prst="line">
              <a:avLst/>
            </a:prstGeom>
            <a:noFill/>
            <a:ln w="19050">
              <a:solidFill>
                <a:schemeClr val="bg1"/>
              </a:solidFill>
              <a:round/>
            </a:ln>
          </p:spPr>
          <p:txBody>
            <a:bodyPr wrap="none"/>
            <a:lstStyle/>
            <a:p>
              <a:endParaRPr lang="en-US"/>
            </a:p>
          </p:txBody>
        </p:sp>
        <p:sp>
          <p:nvSpPr>
            <p:cNvPr id="111652" name="Line 71"/>
            <p:cNvSpPr>
              <a:spLocks noChangeShapeType="1"/>
            </p:cNvSpPr>
            <p:nvPr/>
          </p:nvSpPr>
          <p:spPr bwMode="auto">
            <a:xfrm>
              <a:off x="1427" y="1992"/>
              <a:ext cx="0" cy="152"/>
            </a:xfrm>
            <a:prstGeom prst="line">
              <a:avLst/>
            </a:prstGeom>
            <a:noFill/>
            <a:ln w="19050">
              <a:solidFill>
                <a:schemeClr val="bg1"/>
              </a:solidFill>
              <a:round/>
            </a:ln>
          </p:spPr>
          <p:txBody>
            <a:bodyPr wrap="none"/>
            <a:lstStyle/>
            <a:p>
              <a:endParaRPr lang="en-US"/>
            </a:p>
          </p:txBody>
        </p:sp>
      </p:grpSp>
      <p:grpSp>
        <p:nvGrpSpPr>
          <p:cNvPr id="18" name="Group 100"/>
          <p:cNvGrpSpPr/>
          <p:nvPr/>
        </p:nvGrpSpPr>
        <p:grpSpPr bwMode="auto">
          <a:xfrm>
            <a:off x="3952877" y="2767013"/>
            <a:ext cx="895350" cy="2038350"/>
            <a:chOff x="2823" y="1545"/>
            <a:chExt cx="564" cy="1284"/>
          </a:xfrm>
        </p:grpSpPr>
        <p:sp>
          <p:nvSpPr>
            <p:cNvPr id="111645" name="Freeform 93"/>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T12" fmla="*/ 0 w 564"/>
                <a:gd name="T13" fmla="*/ 0 h 564"/>
                <a:gd name="T14" fmla="*/ 564 w 564"/>
                <a:gd name="T15" fmla="*/ 564 h 564"/>
              </a:gdLst>
              <a:ahLst/>
              <a:cxnLst>
                <a:cxn ang="T8">
                  <a:pos x="T0" y="T1"/>
                </a:cxn>
                <a:cxn ang="T9">
                  <a:pos x="T2" y="T3"/>
                </a:cxn>
                <a:cxn ang="T10">
                  <a:pos x="T4" y="T5"/>
                </a:cxn>
                <a:cxn ang="T11">
                  <a:pos x="T6" y="T7"/>
                </a:cxn>
              </a:cxnLst>
              <a:rect l="T12" t="T13" r="T14" b="T15"/>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w="9525">
              <a:noFill/>
              <a:round/>
            </a:ln>
          </p:spPr>
          <p:txBody>
            <a:bodyPr wrap="none"/>
            <a:lstStyle/>
            <a:p>
              <a:endParaRPr lang="en-US"/>
            </a:p>
          </p:txBody>
        </p:sp>
        <p:sp>
          <p:nvSpPr>
            <p:cNvPr id="111646" name="Rectangle 94"/>
            <p:cNvSpPr>
              <a:spLocks noChangeArrowheads="1"/>
            </p:cNvSpPr>
            <p:nvPr/>
          </p:nvSpPr>
          <p:spPr bwMode="auto">
            <a:xfrm>
              <a:off x="2872" y="1877"/>
              <a:ext cx="493" cy="477"/>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1647" name="Text Box 95"/>
            <p:cNvSpPr txBox="1">
              <a:spLocks noChangeArrowheads="1"/>
            </p:cNvSpPr>
            <p:nvPr/>
          </p:nvSpPr>
          <p:spPr bwMode="auto">
            <a:xfrm>
              <a:off x="2941" y="1545"/>
              <a:ext cx="336" cy="834"/>
            </a:xfrm>
            <a:prstGeom prst="rect">
              <a:avLst/>
            </a:prstGeom>
            <a:noFill/>
            <a:ln w="9525">
              <a:noFill/>
              <a:miter lim="800000"/>
            </a:ln>
          </p:spPr>
          <p:txBody>
            <a:bodyPr>
              <a:spAutoFit/>
            </a:bodyPr>
            <a:lstStyle/>
            <a:p>
              <a:pPr algn="ctr"/>
              <a:endParaRPr lang="en-US" altLang="en-US" sz="1600" i="0">
                <a:cs typeface="Arial" panose="020B0604020202020204" pitchFamily="34" charset="0"/>
              </a:endParaRPr>
            </a:p>
            <a:p>
              <a:pPr algn="ctr"/>
              <a:endParaRPr lang="en-US" altLang="en-US" sz="1600" i="0">
                <a:cs typeface="Arial" panose="020B0604020202020204" pitchFamily="34" charset="0"/>
              </a:endParaRPr>
            </a:p>
            <a:p>
              <a:pPr algn="ctr"/>
              <a:r>
                <a:rPr lang="en-US" altLang="en-US" sz="1600" i="0">
                  <a:cs typeface="Arial" panose="020B0604020202020204" pitchFamily="34" charset="0"/>
                </a:rPr>
                <a:t>IP</a:t>
              </a:r>
              <a:endParaRPr lang="en-US" altLang="en-US" sz="1600" i="0">
                <a:cs typeface="Arial" panose="020B0604020202020204" pitchFamily="34" charset="0"/>
              </a:endParaRPr>
            </a:p>
            <a:p>
              <a:pPr algn="ctr"/>
              <a:r>
                <a:rPr lang="en-US" altLang="en-US" sz="1600" i="0">
                  <a:cs typeface="Arial" panose="020B0604020202020204" pitchFamily="34" charset="0"/>
                </a:rPr>
                <a:t>Eth</a:t>
              </a:r>
              <a:endParaRPr lang="en-US" altLang="en-US" sz="1600" i="0">
                <a:cs typeface="Arial" panose="020B0604020202020204" pitchFamily="34" charset="0"/>
              </a:endParaRPr>
            </a:p>
            <a:p>
              <a:pPr algn="ctr"/>
              <a:r>
                <a:rPr lang="en-US" altLang="en-US" sz="1600" i="0">
                  <a:cs typeface="Arial" panose="020B0604020202020204" pitchFamily="34" charset="0"/>
                </a:rPr>
                <a:t>Phy</a:t>
              </a:r>
              <a:endParaRPr lang="en-US" altLang="en-US" sz="1600" i="0">
                <a:cs typeface="Arial" panose="020B0604020202020204" pitchFamily="34" charset="0"/>
              </a:endParaRPr>
            </a:p>
          </p:txBody>
        </p:sp>
        <p:sp>
          <p:nvSpPr>
            <p:cNvPr id="111648" name="Line 98"/>
            <p:cNvSpPr>
              <a:spLocks noChangeShapeType="1"/>
            </p:cNvSpPr>
            <p:nvPr/>
          </p:nvSpPr>
          <p:spPr bwMode="auto">
            <a:xfrm>
              <a:off x="2868" y="2039"/>
              <a:ext cx="489" cy="0"/>
            </a:xfrm>
            <a:prstGeom prst="line">
              <a:avLst/>
            </a:prstGeom>
            <a:noFill/>
            <a:ln w="9525">
              <a:solidFill>
                <a:schemeClr val="tx1"/>
              </a:solidFill>
              <a:round/>
            </a:ln>
          </p:spPr>
          <p:txBody>
            <a:bodyPr wrap="none"/>
            <a:lstStyle/>
            <a:p>
              <a:endParaRPr lang="en-US"/>
            </a:p>
          </p:txBody>
        </p:sp>
        <p:sp>
          <p:nvSpPr>
            <p:cNvPr id="111649" name="Line 99"/>
            <p:cNvSpPr>
              <a:spLocks noChangeShapeType="1"/>
            </p:cNvSpPr>
            <p:nvPr/>
          </p:nvSpPr>
          <p:spPr bwMode="auto">
            <a:xfrm>
              <a:off x="2865" y="2198"/>
              <a:ext cx="489" cy="0"/>
            </a:xfrm>
            <a:prstGeom prst="line">
              <a:avLst/>
            </a:prstGeom>
            <a:noFill/>
            <a:ln w="9525">
              <a:solidFill>
                <a:schemeClr val="tx1"/>
              </a:solidFill>
              <a:round/>
            </a:ln>
          </p:spPr>
          <p:txBody>
            <a:bodyPr wrap="none"/>
            <a:lstStyle/>
            <a:p>
              <a:endParaRPr lang="en-US"/>
            </a:p>
          </p:txBody>
        </p:sp>
      </p:grpSp>
      <p:sp>
        <p:nvSpPr>
          <p:cNvPr id="714853" name="Rectangle 101"/>
          <p:cNvSpPr>
            <a:spLocks noChangeArrowheads="1"/>
          </p:cNvSpPr>
          <p:nvPr/>
        </p:nvSpPr>
        <p:spPr bwMode="auto">
          <a:xfrm>
            <a:off x="709614" y="1787529"/>
            <a:ext cx="8129586" cy="479425"/>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000" i="0">
                <a:latin typeface="Arial" panose="020B0604020202020204" pitchFamily="34" charset="0"/>
                <a:cs typeface="Arial" panose="020B0604020202020204" pitchFamily="34" charset="0"/>
              </a:rPr>
              <a:t>frame được R nhận, datagram được gỡ bỏ, được chuyển tới IP</a:t>
            </a:r>
            <a:endParaRPr lang="en-US" altLang="en-US" sz="2000" i="0">
              <a:latin typeface="Arial" panose="020B0604020202020204" pitchFamily="34" charset="0"/>
              <a:cs typeface="Arial" panose="020B0604020202020204" pitchFamily="34" charset="0"/>
            </a:endParaRPr>
          </a:p>
        </p:txBody>
      </p:sp>
      <p:grpSp>
        <p:nvGrpSpPr>
          <p:cNvPr id="19" name="Group 131"/>
          <p:cNvGrpSpPr/>
          <p:nvPr/>
        </p:nvGrpSpPr>
        <p:grpSpPr bwMode="auto">
          <a:xfrm>
            <a:off x="1477964" y="2244727"/>
            <a:ext cx="2262188" cy="1519238"/>
            <a:chOff x="931" y="1414"/>
            <a:chExt cx="1425" cy="957"/>
          </a:xfrm>
        </p:grpSpPr>
        <p:sp>
          <p:nvSpPr>
            <p:cNvPr id="111632" name="Text Box 79"/>
            <p:cNvSpPr txBox="1">
              <a:spLocks noChangeArrowheads="1"/>
            </p:cNvSpPr>
            <p:nvPr/>
          </p:nvSpPr>
          <p:spPr bwMode="auto">
            <a:xfrm>
              <a:off x="931" y="1414"/>
              <a:ext cx="1357" cy="291"/>
            </a:xfrm>
            <a:prstGeom prst="rect">
              <a:avLst/>
            </a:prstGeom>
            <a:noFill/>
            <a:ln w="9525">
              <a:noFill/>
              <a:miter lim="800000"/>
            </a:ln>
          </p:spPr>
          <p:txBody>
            <a:bodyPr wrap="none">
              <a:spAutoFit/>
            </a:bodyPr>
            <a:lstStyle/>
            <a:p>
              <a:r>
                <a:rPr lang="en-US" altLang="en-US" sz="1200" i="0">
                  <a:cs typeface="Arial" panose="020B0604020202020204" pitchFamily="34" charset="0"/>
                </a:rPr>
                <a:t>MAC nguồn: 74-29-9C-E8-FF-55</a:t>
              </a:r>
              <a:endParaRPr lang="en-US" altLang="en-US" sz="1200" i="0">
                <a:cs typeface="Arial" panose="020B0604020202020204" pitchFamily="34" charset="0"/>
              </a:endParaRPr>
            </a:p>
            <a:p>
              <a:r>
                <a:rPr lang="en-US" altLang="en-US" sz="1200" i="0">
                  <a:cs typeface="Arial" panose="020B0604020202020204" pitchFamily="34" charset="0"/>
                </a:rPr>
                <a:t>   MAC đích: E6-E9-00-17-BB-4B</a:t>
              </a:r>
              <a:endParaRPr lang="en-US" altLang="en-US" sz="1200" i="0">
                <a:cs typeface="Arial" panose="020B0604020202020204" pitchFamily="34" charset="0"/>
              </a:endParaRPr>
            </a:p>
          </p:txBody>
        </p:sp>
        <p:grpSp>
          <p:nvGrpSpPr>
            <p:cNvPr id="20" name="Group 80"/>
            <p:cNvGrpSpPr/>
            <p:nvPr/>
          </p:nvGrpSpPr>
          <p:grpSpPr bwMode="auto">
            <a:xfrm>
              <a:off x="981" y="2182"/>
              <a:ext cx="1049" cy="189"/>
              <a:chOff x="2829" y="2040"/>
              <a:chExt cx="1049" cy="189"/>
            </a:xfrm>
          </p:grpSpPr>
          <p:sp>
            <p:nvSpPr>
              <p:cNvPr id="111639"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1640"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1641" name="Line 83"/>
              <p:cNvSpPr>
                <a:spLocks noChangeShapeType="1"/>
              </p:cNvSpPr>
              <p:nvPr/>
            </p:nvSpPr>
            <p:spPr bwMode="auto">
              <a:xfrm>
                <a:off x="3180" y="2063"/>
                <a:ext cx="0" cy="152"/>
              </a:xfrm>
              <a:prstGeom prst="line">
                <a:avLst/>
              </a:prstGeom>
              <a:noFill/>
              <a:ln w="19050">
                <a:solidFill>
                  <a:schemeClr val="bg1"/>
                </a:solidFill>
                <a:round/>
              </a:ln>
            </p:spPr>
            <p:txBody>
              <a:bodyPr wrap="none"/>
              <a:lstStyle/>
              <a:p>
                <a:endParaRPr lang="en-US"/>
              </a:p>
            </p:txBody>
          </p:sp>
          <p:sp>
            <p:nvSpPr>
              <p:cNvPr id="111642" name="Line 84"/>
              <p:cNvSpPr>
                <a:spLocks noChangeShapeType="1"/>
              </p:cNvSpPr>
              <p:nvPr/>
            </p:nvSpPr>
            <p:spPr bwMode="auto">
              <a:xfrm>
                <a:off x="3276" y="2063"/>
                <a:ext cx="0" cy="152"/>
              </a:xfrm>
              <a:prstGeom prst="line">
                <a:avLst/>
              </a:prstGeom>
              <a:noFill/>
              <a:ln w="19050">
                <a:solidFill>
                  <a:schemeClr val="bg1"/>
                </a:solidFill>
                <a:round/>
              </a:ln>
            </p:spPr>
            <p:txBody>
              <a:bodyPr wrap="none"/>
              <a:lstStyle/>
              <a:p>
                <a:endParaRPr lang="en-US"/>
              </a:p>
            </p:txBody>
          </p:sp>
          <p:sp>
            <p:nvSpPr>
              <p:cNvPr id="111643" name="Line 85"/>
              <p:cNvSpPr>
                <a:spLocks noChangeShapeType="1"/>
              </p:cNvSpPr>
              <p:nvPr/>
            </p:nvSpPr>
            <p:spPr bwMode="auto">
              <a:xfrm>
                <a:off x="2910" y="2040"/>
                <a:ext cx="0" cy="189"/>
              </a:xfrm>
              <a:prstGeom prst="line">
                <a:avLst/>
              </a:prstGeom>
              <a:noFill/>
              <a:ln w="19050">
                <a:solidFill>
                  <a:schemeClr val="bg1"/>
                </a:solidFill>
                <a:round/>
              </a:ln>
            </p:spPr>
            <p:txBody>
              <a:bodyPr wrap="none"/>
              <a:lstStyle/>
              <a:p>
                <a:endParaRPr lang="en-US"/>
              </a:p>
            </p:txBody>
          </p:sp>
          <p:sp>
            <p:nvSpPr>
              <p:cNvPr id="111644" name="Line 86"/>
              <p:cNvSpPr>
                <a:spLocks noChangeShapeType="1"/>
              </p:cNvSpPr>
              <p:nvPr/>
            </p:nvSpPr>
            <p:spPr bwMode="auto">
              <a:xfrm>
                <a:off x="3006" y="2040"/>
                <a:ext cx="0" cy="189"/>
              </a:xfrm>
              <a:prstGeom prst="line">
                <a:avLst/>
              </a:prstGeom>
              <a:noFill/>
              <a:ln w="19050">
                <a:solidFill>
                  <a:schemeClr val="bg1"/>
                </a:solidFill>
                <a:round/>
              </a:ln>
            </p:spPr>
            <p:txBody>
              <a:bodyPr wrap="none"/>
              <a:lstStyle/>
              <a:p>
                <a:endParaRPr lang="en-US"/>
              </a:p>
            </p:txBody>
          </p:sp>
        </p:grpSp>
        <p:sp>
          <p:nvSpPr>
            <p:cNvPr id="111634" name="Line 87"/>
            <p:cNvSpPr>
              <a:spLocks noChangeShapeType="1"/>
            </p:cNvSpPr>
            <p:nvPr/>
          </p:nvSpPr>
          <p:spPr bwMode="auto">
            <a:xfrm flipV="1">
              <a:off x="1018" y="1576"/>
              <a:ext cx="2" cy="702"/>
            </a:xfrm>
            <a:prstGeom prst="line">
              <a:avLst/>
            </a:prstGeom>
            <a:noFill/>
            <a:ln w="9525">
              <a:solidFill>
                <a:schemeClr val="tx1"/>
              </a:solidFill>
              <a:round/>
              <a:headEnd type="triangle" w="med" len="med"/>
            </a:ln>
          </p:spPr>
          <p:txBody>
            <a:bodyPr wrap="none"/>
            <a:lstStyle/>
            <a:p>
              <a:endParaRPr lang="en-US"/>
            </a:p>
          </p:txBody>
        </p:sp>
        <p:sp>
          <p:nvSpPr>
            <p:cNvPr id="111635" name="Line 88"/>
            <p:cNvSpPr>
              <a:spLocks noChangeShapeType="1"/>
            </p:cNvSpPr>
            <p:nvPr/>
          </p:nvSpPr>
          <p:spPr bwMode="auto">
            <a:xfrm flipV="1">
              <a:off x="1106" y="1680"/>
              <a:ext cx="0" cy="598"/>
            </a:xfrm>
            <a:prstGeom prst="line">
              <a:avLst/>
            </a:prstGeom>
            <a:noFill/>
            <a:ln w="9525">
              <a:solidFill>
                <a:schemeClr val="tx1"/>
              </a:solidFill>
              <a:round/>
              <a:headEnd type="triangle" w="med" len="med"/>
            </a:ln>
          </p:spPr>
          <p:txBody>
            <a:bodyPr wrap="none"/>
            <a:lstStyle/>
            <a:p>
              <a:endParaRPr lang="en-US"/>
            </a:p>
          </p:txBody>
        </p:sp>
        <p:sp>
          <p:nvSpPr>
            <p:cNvPr id="111636"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ln>
          </p:spPr>
          <p:txBody>
            <a:bodyPr wrap="none"/>
            <a:lstStyle/>
            <a:p>
              <a:endParaRPr lang="en-US"/>
            </a:p>
          </p:txBody>
        </p:sp>
        <p:sp>
          <p:nvSpPr>
            <p:cNvPr id="111637" name="Line 90"/>
            <p:cNvSpPr>
              <a:spLocks noChangeShapeType="1"/>
            </p:cNvSpPr>
            <p:nvPr/>
          </p:nvSpPr>
          <p:spPr bwMode="auto">
            <a:xfrm>
              <a:off x="1368" y="1924"/>
              <a:ext cx="2" cy="358"/>
            </a:xfrm>
            <a:prstGeom prst="line">
              <a:avLst/>
            </a:prstGeom>
            <a:noFill/>
            <a:ln w="9525">
              <a:solidFill>
                <a:schemeClr val="tx1"/>
              </a:solidFill>
              <a:round/>
              <a:tailEnd type="triangle" w="med" len="med"/>
            </a:ln>
          </p:spPr>
          <p:txBody>
            <a:bodyPr wrap="none"/>
            <a:lstStyle/>
            <a:p>
              <a:endParaRPr lang="en-US"/>
            </a:p>
          </p:txBody>
        </p:sp>
        <p:sp>
          <p:nvSpPr>
            <p:cNvPr id="111638" name="Text Box 130"/>
            <p:cNvSpPr txBox="1">
              <a:spLocks noChangeArrowheads="1"/>
            </p:cNvSpPr>
            <p:nvPr/>
          </p:nvSpPr>
          <p:spPr bwMode="auto">
            <a:xfrm>
              <a:off x="1193" y="1665"/>
              <a:ext cx="1163" cy="291"/>
            </a:xfrm>
            <a:prstGeom prst="rect">
              <a:avLst/>
            </a:prstGeom>
            <a:noFill/>
            <a:ln w="9525">
              <a:noFill/>
              <a:miter lim="800000"/>
            </a:ln>
          </p:spPr>
          <p:txBody>
            <a:bodyPr wrap="none">
              <a:spAutoFit/>
            </a:bodyPr>
            <a:lstStyle/>
            <a:p>
              <a:r>
                <a:rPr lang="en-US" altLang="en-US" sz="1200" i="0">
                  <a:cs typeface="Arial" panose="020B0604020202020204" pitchFamily="34" charset="0"/>
                </a:rPr>
                <a:t>IP src: 111.111.111.111</a:t>
              </a:r>
              <a:endParaRPr lang="en-US" altLang="en-US" sz="1200" i="0">
                <a:cs typeface="Arial" panose="020B0604020202020204" pitchFamily="34" charset="0"/>
              </a:endParaRPr>
            </a:p>
            <a:p>
              <a:r>
                <a:rPr lang="en-US" altLang="en-US" sz="1200" i="0">
                  <a:cs typeface="Arial" panose="020B0604020202020204" pitchFamily="34" charset="0"/>
                </a:rPr>
                <a:t>   IP dest: 222.222.222.222</a:t>
              </a:r>
              <a:endParaRPr lang="en-US" altLang="en-US" sz="1200" i="0">
                <a:cs typeface="Arial" panose="020B0604020202020204" pitchFamily="34" charset="0"/>
              </a:endParaRPr>
            </a:p>
          </p:txBody>
        </p:sp>
      </p:grpSp>
      <p:grpSp>
        <p:nvGrpSpPr>
          <p:cNvPr id="21" name="Group 146"/>
          <p:cNvGrpSpPr/>
          <p:nvPr/>
        </p:nvGrpSpPr>
        <p:grpSpPr bwMode="auto">
          <a:xfrm>
            <a:off x="2798762" y="2668588"/>
            <a:ext cx="149226" cy="746125"/>
            <a:chOff x="4576" y="1627"/>
            <a:chExt cx="94" cy="470"/>
          </a:xfrm>
        </p:grpSpPr>
        <p:sp>
          <p:nvSpPr>
            <p:cNvPr id="111630" name="Line 143"/>
            <p:cNvSpPr>
              <a:spLocks noChangeShapeType="1"/>
            </p:cNvSpPr>
            <p:nvPr/>
          </p:nvSpPr>
          <p:spPr bwMode="auto">
            <a:xfrm flipH="1" flipV="1">
              <a:off x="4576" y="1627"/>
              <a:ext cx="2" cy="470"/>
            </a:xfrm>
            <a:prstGeom prst="line">
              <a:avLst/>
            </a:prstGeom>
            <a:noFill/>
            <a:ln w="9525">
              <a:solidFill>
                <a:schemeClr val="tx1"/>
              </a:solidFill>
              <a:round/>
              <a:headEnd type="triangle" w="med" len="med"/>
            </a:ln>
          </p:spPr>
          <p:txBody>
            <a:bodyPr wrap="none"/>
            <a:lstStyle/>
            <a:p>
              <a:endParaRPr lang="en-US"/>
            </a:p>
          </p:txBody>
        </p:sp>
        <p:sp>
          <p:nvSpPr>
            <p:cNvPr id="111631" name="Line 144"/>
            <p:cNvSpPr>
              <a:spLocks noChangeShapeType="1"/>
            </p:cNvSpPr>
            <p:nvPr/>
          </p:nvSpPr>
          <p:spPr bwMode="auto">
            <a:xfrm>
              <a:off x="4668" y="1739"/>
              <a:ext cx="2" cy="358"/>
            </a:xfrm>
            <a:prstGeom prst="line">
              <a:avLst/>
            </a:prstGeom>
            <a:noFill/>
            <a:ln w="9525">
              <a:solidFill>
                <a:schemeClr val="tx1"/>
              </a:solidFill>
              <a:round/>
              <a:tailEnd type="triangle" w="med" len="med"/>
            </a:ln>
          </p:spPr>
          <p:txBody>
            <a:bodyPr wrap="none"/>
            <a:lstStyle/>
            <a:p>
              <a:endParaRPr lang="en-US"/>
            </a:p>
          </p:txBody>
        </p:sp>
      </p:grpSp>
      <p:pic>
        <p:nvPicPr>
          <p:cNvPr id="111629" name="Picture 15" descr="underline_base"/>
          <p:cNvPicPr>
            <a:picLocks noChangeArrowheads="1"/>
          </p:cNvPicPr>
          <p:nvPr/>
        </p:nvPicPr>
        <p:blipFill>
          <a:blip r:embed="rId3"/>
          <a:srcRect/>
          <a:stretch>
            <a:fillRect/>
          </a:stretch>
        </p:blipFill>
        <p:spPr bwMode="auto">
          <a:xfrm>
            <a:off x="541343" y="938217"/>
            <a:ext cx="7769225" cy="1730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8.33333E-7 -2.96296E-6 L -8.33333E-7 0.13334 L 0.04045 0.16297 L 0.08629 0.16297 L 0.08524 0.01482 " pathEditMode="relative" rAng="0" ptsTypes="AAAAA">
                                      <p:cBhvr>
                                        <p:cTn id="11" dur="2000" fill="hold"/>
                                        <p:tgtEl>
                                          <p:spTgt spid="19"/>
                                        </p:tgtEl>
                                        <p:attrNameLst>
                                          <p:attrName>ppt_x</p:attrName>
                                          <p:attrName>ppt_y</p:attrName>
                                        </p:attrNameLst>
                                      </p:cBhvr>
                                      <p:rCtr x="4300" y="8100"/>
                                    </p:animMotion>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nodeType="clickEffect">
                                  <p:stCondLst>
                                    <p:cond delay="0"/>
                                  </p:stCondLst>
                                  <p:childTnLst>
                                    <p:animEffect transition="out" filter="dissolv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714853"/>
                                        </p:tgtEl>
                                        <p:attrNameLst>
                                          <p:attrName>style.visibility</p:attrName>
                                        </p:attrNameLst>
                                      </p:cBhvr>
                                      <p:to>
                                        <p:strVal val="visible"/>
                                      </p:to>
                                    </p:se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par>
                                <p:cTn id="24" presetID="9" presetClass="exit" presetSubtype="0" fill="hold" nodeType="withEffect">
                                  <p:stCondLst>
                                    <p:cond delay="0"/>
                                  </p:stCondLst>
                                  <p:childTnLst>
                                    <p:animEffect transition="out" filter="dissolv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85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bwMode="auto">
          <a:xfrm>
            <a:off x="709618" y="3962405"/>
            <a:ext cx="8074027" cy="2351179"/>
            <a:chOff x="709613" y="3962400"/>
            <a:chExt cx="8074031" cy="2351953"/>
          </a:xfrm>
        </p:grpSpPr>
        <p:grpSp>
          <p:nvGrpSpPr>
            <p:cNvPr id="3" name="Group 101"/>
            <p:cNvGrpSpPr/>
            <p:nvPr/>
          </p:nvGrpSpPr>
          <p:grpSpPr bwMode="auto">
            <a:xfrm>
              <a:off x="6979920" y="5354320"/>
              <a:ext cx="711200" cy="601028"/>
              <a:chOff x="7179310" y="4033520"/>
              <a:chExt cx="1009650" cy="855028"/>
            </a:xfrm>
          </p:grpSpPr>
          <p:grpSp>
            <p:nvGrpSpPr>
              <p:cNvPr id="4" name="Group 44"/>
              <p:cNvGrpSpPr/>
              <p:nvPr/>
            </p:nvGrpSpPr>
            <p:grpSpPr bwMode="auto">
              <a:xfrm>
                <a:off x="7179310" y="4033520"/>
                <a:ext cx="1009650" cy="855028"/>
                <a:chOff x="-44" y="1473"/>
                <a:chExt cx="981" cy="1105"/>
              </a:xfrm>
            </p:grpSpPr>
            <p:pic>
              <p:nvPicPr>
                <p:cNvPr id="113771"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13772"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62" name="Rectangle 43"/>
              <p:cNvSpPr>
                <a:spLocks noChangeArrowheads="1"/>
              </p:cNvSpPr>
              <p:nvPr/>
            </p:nvSpPr>
            <p:spPr bwMode="auto">
              <a:xfrm rot="-5400000">
                <a:off x="7439909" y="4309346"/>
                <a:ext cx="126512"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5" name="Group 102"/>
            <p:cNvGrpSpPr/>
            <p:nvPr/>
          </p:nvGrpSpPr>
          <p:grpSpPr bwMode="auto">
            <a:xfrm>
              <a:off x="1046480" y="3962400"/>
              <a:ext cx="1026163" cy="761428"/>
              <a:chOff x="1046480" y="3962400"/>
              <a:chExt cx="1026163" cy="761428"/>
            </a:xfrm>
          </p:grpSpPr>
          <p:sp>
            <p:nvSpPr>
              <p:cNvPr id="157" name="Rectangle 48"/>
              <p:cNvSpPr>
                <a:spLocks noChangeArrowheads="1"/>
              </p:cNvSpPr>
              <p:nvPr/>
            </p:nvSpPr>
            <p:spPr bwMode="auto">
              <a:xfrm rot="-5400000">
                <a:off x="1893869" y="4300690"/>
                <a:ext cx="111162"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6" name="Group 49"/>
              <p:cNvGrpSpPr/>
              <p:nvPr/>
            </p:nvGrpSpPr>
            <p:grpSpPr bwMode="auto">
              <a:xfrm>
                <a:off x="1046480" y="3962400"/>
                <a:ext cx="936071" cy="761428"/>
                <a:chOff x="-44" y="1473"/>
                <a:chExt cx="981" cy="1105"/>
              </a:xfrm>
            </p:grpSpPr>
            <p:pic>
              <p:nvPicPr>
                <p:cNvPr id="113767"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13768"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sp>
          <p:nvSpPr>
            <p:cNvPr id="104" name="Text Box 4"/>
            <p:cNvSpPr txBox="1">
              <a:spLocks noChangeArrowheads="1"/>
            </p:cNvSpPr>
            <p:nvPr/>
          </p:nvSpPr>
          <p:spPr bwMode="auto">
            <a:xfrm>
              <a:off x="4224338" y="4381638"/>
              <a:ext cx="351378" cy="461817"/>
            </a:xfrm>
            <a:prstGeom prst="rect">
              <a:avLst/>
            </a:prstGeom>
            <a:noFill/>
            <a:ln w="9525">
              <a:noFill/>
              <a:miter lim="800000"/>
            </a:ln>
            <a:effectLst/>
          </p:spPr>
          <p:txBody>
            <a:bodyPr wrap="none">
              <a:spAutoFit/>
            </a:bodyPr>
            <a:lstStyle/>
            <a:p>
              <a:pPr>
                <a:spcBef>
                  <a:spcPct val="50000"/>
                </a:spcBef>
                <a:defRPr/>
              </a:pPr>
              <a:r>
                <a:rPr lang="en-US" sz="2400" i="0" dirty="0">
                  <a:solidFill>
                    <a:srgbClr val="FF0000"/>
                  </a:solidFill>
                  <a:ea typeface="+mn-ea"/>
                </a:rPr>
                <a:t>R</a:t>
              </a:r>
              <a:endParaRPr lang="en-US" i="0" dirty="0">
                <a:ea typeface="+mn-ea"/>
              </a:endParaRPr>
            </a:p>
          </p:txBody>
        </p:sp>
        <p:sp>
          <p:nvSpPr>
            <p:cNvPr id="113713" name="Text Box 21"/>
            <p:cNvSpPr txBox="1">
              <a:spLocks noChangeArrowheads="1"/>
            </p:cNvSpPr>
            <p:nvPr/>
          </p:nvSpPr>
          <p:spPr bwMode="auto">
            <a:xfrm>
              <a:off x="3868739" y="5378450"/>
              <a:ext cx="1386919" cy="277090"/>
            </a:xfrm>
            <a:prstGeom prst="rect">
              <a:avLst/>
            </a:prstGeom>
            <a:noFill/>
            <a:ln w="9525">
              <a:noFill/>
              <a:miter lim="800000"/>
            </a:ln>
          </p:spPr>
          <p:txBody>
            <a:bodyPr wrap="none">
              <a:spAutoFit/>
            </a:bodyPr>
            <a:lstStyle/>
            <a:p>
              <a:r>
                <a:rPr lang="en-US" altLang="en-US" sz="1200" i="0">
                  <a:cs typeface="Arial" panose="020B0604020202020204" pitchFamily="34" charset="0"/>
                </a:rPr>
                <a:t>1A-23-F9-CD-06-9B</a:t>
              </a:r>
              <a:endParaRPr lang="en-US" altLang="en-US" sz="1200" i="0">
                <a:cs typeface="Arial" panose="020B0604020202020204" pitchFamily="34" charset="0"/>
              </a:endParaRPr>
            </a:p>
          </p:txBody>
        </p:sp>
        <p:sp>
          <p:nvSpPr>
            <p:cNvPr id="113714" name="Text Box 22"/>
            <p:cNvSpPr txBox="1">
              <a:spLocks noChangeArrowheads="1"/>
            </p:cNvSpPr>
            <p:nvPr/>
          </p:nvSpPr>
          <p:spPr bwMode="auto">
            <a:xfrm>
              <a:off x="4016376" y="5205413"/>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222.222.222.220</a:t>
              </a:r>
              <a:endParaRPr lang="en-US" altLang="en-US" sz="1200" i="0">
                <a:cs typeface="Arial" panose="020B0604020202020204" pitchFamily="34" charset="0"/>
              </a:endParaRPr>
            </a:p>
          </p:txBody>
        </p:sp>
        <p:grpSp>
          <p:nvGrpSpPr>
            <p:cNvPr id="7" name="Group 23"/>
            <p:cNvGrpSpPr/>
            <p:nvPr/>
          </p:nvGrpSpPr>
          <p:grpSpPr bwMode="auto">
            <a:xfrm>
              <a:off x="3044830" y="5794375"/>
              <a:ext cx="1374776" cy="452438"/>
              <a:chOff x="1934" y="2405"/>
              <a:chExt cx="866" cy="285"/>
            </a:xfrm>
          </p:grpSpPr>
          <p:sp>
            <p:nvSpPr>
              <p:cNvPr id="113763" name="Text Box 24"/>
              <p:cNvSpPr txBox="1">
                <a:spLocks noChangeArrowheads="1"/>
              </p:cNvSpPr>
              <p:nvPr/>
            </p:nvSpPr>
            <p:spPr bwMode="auto">
              <a:xfrm>
                <a:off x="1934" y="2405"/>
                <a:ext cx="783" cy="175"/>
              </a:xfrm>
              <a:prstGeom prst="rect">
                <a:avLst/>
              </a:prstGeom>
              <a:noFill/>
              <a:ln w="9525">
                <a:noFill/>
                <a:miter lim="800000"/>
              </a:ln>
            </p:spPr>
            <p:txBody>
              <a:bodyPr wrap="none">
                <a:spAutoFit/>
              </a:bodyPr>
              <a:lstStyle/>
              <a:p>
                <a:r>
                  <a:rPr lang="en-US" altLang="en-US" sz="1200" i="0">
                    <a:cs typeface="Arial" panose="020B0604020202020204" pitchFamily="34" charset="0"/>
                  </a:rPr>
                  <a:t>111.111.111.110</a:t>
                </a:r>
                <a:endParaRPr lang="en-US" altLang="en-US" sz="1200" i="0">
                  <a:cs typeface="Arial" panose="020B0604020202020204" pitchFamily="34" charset="0"/>
                </a:endParaRPr>
              </a:p>
            </p:txBody>
          </p:sp>
          <p:sp>
            <p:nvSpPr>
              <p:cNvPr id="113764" name="Text Box 25"/>
              <p:cNvSpPr txBox="1">
                <a:spLocks noChangeArrowheads="1"/>
              </p:cNvSpPr>
              <p:nvPr/>
            </p:nvSpPr>
            <p:spPr bwMode="auto">
              <a:xfrm>
                <a:off x="1938" y="2515"/>
                <a:ext cx="862" cy="175"/>
              </a:xfrm>
              <a:prstGeom prst="rect">
                <a:avLst/>
              </a:prstGeom>
              <a:noFill/>
              <a:ln w="9525">
                <a:noFill/>
                <a:miter lim="800000"/>
              </a:ln>
            </p:spPr>
            <p:txBody>
              <a:bodyPr wrap="none">
                <a:spAutoFit/>
              </a:bodyPr>
              <a:lstStyle/>
              <a:p>
                <a:r>
                  <a:rPr lang="en-US" altLang="en-US" sz="1200" i="0">
                    <a:cs typeface="Arial" panose="020B0604020202020204" pitchFamily="34" charset="0"/>
                  </a:rPr>
                  <a:t>E6-E9-00-17-BB-4B</a:t>
                </a:r>
                <a:endParaRPr lang="en-US" altLang="en-US" sz="1200" i="0">
                  <a:cs typeface="Arial" panose="020B0604020202020204" pitchFamily="34" charset="0"/>
                </a:endParaRPr>
              </a:p>
            </p:txBody>
          </p:sp>
        </p:grpSp>
        <p:sp>
          <p:nvSpPr>
            <p:cNvPr id="113716" name="Text Box 26"/>
            <p:cNvSpPr txBox="1">
              <a:spLocks noChangeArrowheads="1"/>
            </p:cNvSpPr>
            <p:nvPr/>
          </p:nvSpPr>
          <p:spPr bwMode="auto">
            <a:xfrm>
              <a:off x="952500" y="6037263"/>
              <a:ext cx="1426995" cy="277090"/>
            </a:xfrm>
            <a:prstGeom prst="rect">
              <a:avLst/>
            </a:prstGeom>
            <a:noFill/>
            <a:ln w="9525">
              <a:noFill/>
              <a:miter lim="800000"/>
            </a:ln>
          </p:spPr>
          <p:txBody>
            <a:bodyPr wrap="none">
              <a:spAutoFit/>
            </a:bodyPr>
            <a:lstStyle/>
            <a:p>
              <a:r>
                <a:rPr lang="en-US" altLang="en-US" sz="1200" i="0">
                  <a:cs typeface="Arial" panose="020B0604020202020204" pitchFamily="34" charset="0"/>
                </a:rPr>
                <a:t>CC-49-DE-D0-AB-7D</a:t>
              </a:r>
              <a:endParaRPr lang="en-US" altLang="en-US" sz="1200" i="0">
                <a:cs typeface="Arial" panose="020B0604020202020204" pitchFamily="34" charset="0"/>
              </a:endParaRPr>
            </a:p>
          </p:txBody>
        </p:sp>
        <p:sp>
          <p:nvSpPr>
            <p:cNvPr id="113717" name="Text Box 27"/>
            <p:cNvSpPr txBox="1">
              <a:spLocks noChangeArrowheads="1"/>
            </p:cNvSpPr>
            <p:nvPr/>
          </p:nvSpPr>
          <p:spPr bwMode="auto">
            <a:xfrm>
              <a:off x="942975" y="5854697"/>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111.111.111.112</a:t>
              </a:r>
              <a:endParaRPr lang="en-US" altLang="en-US" sz="1200" i="0">
                <a:cs typeface="Arial" panose="020B0604020202020204" pitchFamily="34" charset="0"/>
              </a:endParaRPr>
            </a:p>
          </p:txBody>
        </p:sp>
        <p:sp>
          <p:nvSpPr>
            <p:cNvPr id="113718" name="Text Box 30"/>
            <p:cNvSpPr txBox="1">
              <a:spLocks noChangeArrowheads="1"/>
            </p:cNvSpPr>
            <p:nvPr/>
          </p:nvSpPr>
          <p:spPr bwMode="auto">
            <a:xfrm>
              <a:off x="709613" y="4741860"/>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111.111.111.111</a:t>
              </a:r>
              <a:endParaRPr lang="en-US" altLang="en-US" sz="1200" i="0">
                <a:cs typeface="Arial" panose="020B0604020202020204" pitchFamily="34" charset="0"/>
              </a:endParaRPr>
            </a:p>
          </p:txBody>
        </p:sp>
        <p:sp>
          <p:nvSpPr>
            <p:cNvPr id="113719" name="Text Box 33"/>
            <p:cNvSpPr txBox="1">
              <a:spLocks noChangeArrowheads="1"/>
            </p:cNvSpPr>
            <p:nvPr/>
          </p:nvSpPr>
          <p:spPr bwMode="auto">
            <a:xfrm>
              <a:off x="730250" y="4927597"/>
              <a:ext cx="1343639" cy="277090"/>
            </a:xfrm>
            <a:prstGeom prst="rect">
              <a:avLst/>
            </a:prstGeom>
            <a:noFill/>
            <a:ln w="9525">
              <a:noFill/>
              <a:miter lim="800000"/>
            </a:ln>
          </p:spPr>
          <p:txBody>
            <a:bodyPr wrap="none">
              <a:spAutoFit/>
            </a:bodyPr>
            <a:lstStyle/>
            <a:p>
              <a:r>
                <a:rPr lang="en-US" altLang="en-US" sz="1200" i="0">
                  <a:cs typeface="Arial" panose="020B0604020202020204" pitchFamily="34" charset="0"/>
                </a:rPr>
                <a:t>74-29-9C-E8-FF-55</a:t>
              </a:r>
              <a:endParaRPr lang="en-US" altLang="en-US" sz="1200" i="0">
                <a:cs typeface="Arial" panose="020B0604020202020204" pitchFamily="34" charset="0"/>
              </a:endParaRPr>
            </a:p>
          </p:txBody>
        </p:sp>
        <p:sp>
          <p:nvSpPr>
            <p:cNvPr id="113720" name="Freeform 39"/>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113721" name="Line 40"/>
            <p:cNvSpPr>
              <a:spLocks noChangeShapeType="1"/>
            </p:cNvSpPr>
            <p:nvPr/>
          </p:nvSpPr>
          <p:spPr bwMode="auto">
            <a:xfrm>
              <a:off x="2062163" y="4416425"/>
              <a:ext cx="438150" cy="230188"/>
            </a:xfrm>
            <a:prstGeom prst="line">
              <a:avLst/>
            </a:prstGeom>
            <a:noFill/>
            <a:ln w="9525">
              <a:solidFill>
                <a:schemeClr val="tx1"/>
              </a:solidFill>
              <a:round/>
            </a:ln>
          </p:spPr>
          <p:txBody>
            <a:bodyPr wrap="none"/>
            <a:lstStyle/>
            <a:p>
              <a:endParaRPr lang="en-US"/>
            </a:p>
          </p:txBody>
        </p:sp>
        <p:sp>
          <p:nvSpPr>
            <p:cNvPr id="113722" name="Line 41"/>
            <p:cNvSpPr>
              <a:spLocks noChangeShapeType="1"/>
            </p:cNvSpPr>
            <p:nvPr/>
          </p:nvSpPr>
          <p:spPr bwMode="auto">
            <a:xfrm flipV="1">
              <a:off x="2185988" y="5360988"/>
              <a:ext cx="231775" cy="255587"/>
            </a:xfrm>
            <a:prstGeom prst="line">
              <a:avLst/>
            </a:prstGeom>
            <a:noFill/>
            <a:ln w="9525">
              <a:solidFill>
                <a:schemeClr val="tx1"/>
              </a:solidFill>
              <a:round/>
            </a:ln>
          </p:spPr>
          <p:txBody>
            <a:bodyPr wrap="none"/>
            <a:lstStyle/>
            <a:p>
              <a:endParaRPr lang="en-US"/>
            </a:p>
          </p:txBody>
        </p:sp>
        <p:sp>
          <p:nvSpPr>
            <p:cNvPr id="113723" name="Line 42"/>
            <p:cNvSpPr>
              <a:spLocks noChangeShapeType="1"/>
            </p:cNvSpPr>
            <p:nvPr/>
          </p:nvSpPr>
          <p:spPr bwMode="auto">
            <a:xfrm>
              <a:off x="3184525" y="4954588"/>
              <a:ext cx="584200" cy="9525"/>
            </a:xfrm>
            <a:prstGeom prst="line">
              <a:avLst/>
            </a:prstGeom>
            <a:noFill/>
            <a:ln w="9525">
              <a:solidFill>
                <a:schemeClr val="tx1"/>
              </a:solidFill>
              <a:round/>
            </a:ln>
          </p:spPr>
          <p:txBody>
            <a:bodyPr wrap="none"/>
            <a:lstStyle/>
            <a:p>
              <a:endParaRPr lang="en-US"/>
            </a:p>
          </p:txBody>
        </p:sp>
        <p:sp>
          <p:nvSpPr>
            <p:cNvPr id="113724"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p:spPr>
          <p:txBody>
            <a:bodyPr wrap="none"/>
            <a:lstStyle/>
            <a:p>
              <a:endParaRPr lang="en-US"/>
            </a:p>
          </p:txBody>
        </p:sp>
        <p:sp>
          <p:nvSpPr>
            <p:cNvPr id="113725"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p:spPr>
          <p:txBody>
            <a:bodyPr wrap="none"/>
            <a:lstStyle/>
            <a:p>
              <a:endParaRPr lang="en-US"/>
            </a:p>
          </p:txBody>
        </p:sp>
        <p:sp>
          <p:nvSpPr>
            <p:cNvPr id="113726"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p:spPr>
          <p:txBody>
            <a:bodyPr wrap="none"/>
            <a:lstStyle/>
            <a:p>
              <a:endParaRPr lang="en-US"/>
            </a:p>
          </p:txBody>
        </p:sp>
        <p:sp>
          <p:nvSpPr>
            <p:cNvPr id="113727"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p:spPr>
          <p:txBody>
            <a:bodyPr wrap="none"/>
            <a:lstStyle/>
            <a:p>
              <a:endParaRPr lang="en-US"/>
            </a:p>
          </p:txBody>
        </p:sp>
        <p:sp>
          <p:nvSpPr>
            <p:cNvPr id="120" name="Text Box 58"/>
            <p:cNvSpPr txBox="1">
              <a:spLocks noChangeArrowheads="1"/>
            </p:cNvSpPr>
            <p:nvPr/>
          </p:nvSpPr>
          <p:spPr bwMode="auto">
            <a:xfrm>
              <a:off x="719138" y="4156136"/>
              <a:ext cx="362600" cy="461817"/>
            </a:xfrm>
            <a:prstGeom prst="rect">
              <a:avLst/>
            </a:prstGeom>
            <a:noFill/>
            <a:ln w="9525">
              <a:noFill/>
              <a:miter lim="800000"/>
            </a:ln>
            <a:effectLst/>
          </p:spPr>
          <p:txBody>
            <a:bodyPr wrap="none">
              <a:spAutoFit/>
            </a:bodyPr>
            <a:lstStyle/>
            <a:p>
              <a:pPr>
                <a:defRPr/>
              </a:pPr>
              <a:r>
                <a:rPr lang="en-US" sz="2400" i="0" dirty="0">
                  <a:solidFill>
                    <a:srgbClr val="FF0000"/>
                  </a:solidFill>
                  <a:ea typeface="+mn-ea"/>
                </a:rPr>
                <a:t>A</a:t>
              </a:r>
              <a:endParaRPr lang="en-US" sz="2400" i="0" dirty="0">
                <a:solidFill>
                  <a:srgbClr val="FF0000"/>
                </a:solidFill>
                <a:ea typeface="+mn-ea"/>
              </a:endParaRPr>
            </a:p>
          </p:txBody>
        </p:sp>
        <p:sp>
          <p:nvSpPr>
            <p:cNvPr id="113729" name="Line 60"/>
            <p:cNvSpPr>
              <a:spLocks noChangeShapeType="1"/>
            </p:cNvSpPr>
            <p:nvPr/>
          </p:nvSpPr>
          <p:spPr bwMode="auto">
            <a:xfrm>
              <a:off x="5045075" y="4921250"/>
              <a:ext cx="1198563" cy="0"/>
            </a:xfrm>
            <a:prstGeom prst="line">
              <a:avLst/>
            </a:prstGeom>
            <a:noFill/>
            <a:ln w="9525">
              <a:solidFill>
                <a:schemeClr val="tx1"/>
              </a:solidFill>
              <a:round/>
            </a:ln>
          </p:spPr>
          <p:txBody>
            <a:bodyPr wrap="none"/>
            <a:lstStyle/>
            <a:p>
              <a:endParaRPr lang="en-US"/>
            </a:p>
          </p:txBody>
        </p:sp>
        <p:grpSp>
          <p:nvGrpSpPr>
            <p:cNvPr id="8" name="Group 63"/>
            <p:cNvGrpSpPr/>
            <p:nvPr/>
          </p:nvGrpSpPr>
          <p:grpSpPr bwMode="auto">
            <a:xfrm>
              <a:off x="7372356" y="4845054"/>
              <a:ext cx="1411288" cy="465138"/>
              <a:chOff x="4351" y="2786"/>
              <a:chExt cx="889" cy="293"/>
            </a:xfrm>
          </p:grpSpPr>
          <p:sp>
            <p:nvSpPr>
              <p:cNvPr id="113761" name="Text Box 64"/>
              <p:cNvSpPr txBox="1">
                <a:spLocks noChangeArrowheads="1"/>
              </p:cNvSpPr>
              <p:nvPr/>
            </p:nvSpPr>
            <p:spPr bwMode="auto">
              <a:xfrm>
                <a:off x="4352" y="2786"/>
                <a:ext cx="783" cy="175"/>
              </a:xfrm>
              <a:prstGeom prst="rect">
                <a:avLst/>
              </a:prstGeom>
              <a:noFill/>
              <a:ln w="9525">
                <a:noFill/>
                <a:miter lim="800000"/>
              </a:ln>
            </p:spPr>
            <p:txBody>
              <a:bodyPr wrap="none">
                <a:spAutoFit/>
              </a:bodyPr>
              <a:lstStyle/>
              <a:p>
                <a:r>
                  <a:rPr lang="en-US" altLang="en-US" sz="1200" i="0">
                    <a:cs typeface="Arial" panose="020B0604020202020204" pitchFamily="34" charset="0"/>
                  </a:rPr>
                  <a:t>222.222.222.222</a:t>
                </a:r>
                <a:endParaRPr lang="en-US" altLang="en-US" sz="1200" i="0">
                  <a:cs typeface="Arial" panose="020B0604020202020204" pitchFamily="34" charset="0"/>
                </a:endParaRPr>
              </a:p>
            </p:txBody>
          </p:sp>
          <p:sp>
            <p:nvSpPr>
              <p:cNvPr id="113762" name="Text Box 65"/>
              <p:cNvSpPr txBox="1">
                <a:spLocks noChangeArrowheads="1"/>
              </p:cNvSpPr>
              <p:nvPr/>
            </p:nvSpPr>
            <p:spPr bwMode="auto">
              <a:xfrm>
                <a:off x="4351" y="2904"/>
                <a:ext cx="889" cy="175"/>
              </a:xfrm>
              <a:prstGeom prst="rect">
                <a:avLst/>
              </a:prstGeom>
              <a:noFill/>
              <a:ln w="9525">
                <a:noFill/>
                <a:miter lim="800000"/>
              </a:ln>
            </p:spPr>
            <p:txBody>
              <a:bodyPr wrap="none">
                <a:spAutoFit/>
              </a:bodyPr>
              <a:lstStyle/>
              <a:p>
                <a:r>
                  <a:rPr lang="en-US" altLang="en-US" sz="1200" i="0">
                    <a:cs typeface="Arial" panose="020B0604020202020204" pitchFamily="34" charset="0"/>
                  </a:rPr>
                  <a:t>49-BD-D2-C7-56-2A</a:t>
                </a:r>
                <a:endParaRPr lang="en-US" altLang="en-US" sz="1200" i="0">
                  <a:cs typeface="Arial" panose="020B0604020202020204" pitchFamily="34" charset="0"/>
                </a:endParaRPr>
              </a:p>
            </p:txBody>
          </p:sp>
        </p:grpSp>
        <p:sp>
          <p:nvSpPr>
            <p:cNvPr id="113731" name="Line 67"/>
            <p:cNvSpPr>
              <a:spLocks noChangeShapeType="1"/>
            </p:cNvSpPr>
            <p:nvPr/>
          </p:nvSpPr>
          <p:spPr bwMode="auto">
            <a:xfrm flipV="1">
              <a:off x="6943725" y="4416425"/>
              <a:ext cx="450850" cy="317500"/>
            </a:xfrm>
            <a:prstGeom prst="line">
              <a:avLst/>
            </a:prstGeom>
            <a:noFill/>
            <a:ln w="9525">
              <a:solidFill>
                <a:schemeClr val="tx1"/>
              </a:solidFill>
              <a:round/>
            </a:ln>
          </p:spPr>
          <p:txBody>
            <a:bodyPr wrap="none"/>
            <a:lstStyle/>
            <a:p>
              <a:endParaRPr lang="en-US"/>
            </a:p>
          </p:txBody>
        </p:sp>
        <p:sp>
          <p:nvSpPr>
            <p:cNvPr id="113732"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p:spPr>
          <p:txBody>
            <a:bodyPr wrap="none"/>
            <a:lstStyle/>
            <a:p>
              <a:endParaRPr lang="en-US"/>
            </a:p>
          </p:txBody>
        </p:sp>
        <p:sp>
          <p:nvSpPr>
            <p:cNvPr id="113733" name="Text Box 71"/>
            <p:cNvSpPr txBox="1">
              <a:spLocks noChangeArrowheads="1"/>
            </p:cNvSpPr>
            <p:nvPr/>
          </p:nvSpPr>
          <p:spPr bwMode="auto">
            <a:xfrm>
              <a:off x="7073901" y="5811835"/>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222.222.222.221</a:t>
              </a:r>
              <a:endParaRPr lang="en-US" altLang="en-US" sz="1200" i="0">
                <a:cs typeface="Arial" panose="020B0604020202020204" pitchFamily="34" charset="0"/>
              </a:endParaRPr>
            </a:p>
          </p:txBody>
        </p:sp>
        <p:sp>
          <p:nvSpPr>
            <p:cNvPr id="113734" name="Text Box 72"/>
            <p:cNvSpPr txBox="1">
              <a:spLocks noChangeArrowheads="1"/>
            </p:cNvSpPr>
            <p:nvPr/>
          </p:nvSpPr>
          <p:spPr bwMode="auto">
            <a:xfrm>
              <a:off x="7077076" y="5986460"/>
              <a:ext cx="1359669" cy="277090"/>
            </a:xfrm>
            <a:prstGeom prst="rect">
              <a:avLst/>
            </a:prstGeom>
            <a:noFill/>
            <a:ln w="9525">
              <a:noFill/>
              <a:miter lim="800000"/>
            </a:ln>
          </p:spPr>
          <p:txBody>
            <a:bodyPr wrap="none">
              <a:spAutoFit/>
            </a:bodyPr>
            <a:lstStyle/>
            <a:p>
              <a:r>
                <a:rPr lang="en-US" altLang="en-US" sz="1200" i="0">
                  <a:cs typeface="Arial" panose="020B0604020202020204" pitchFamily="34" charset="0"/>
                </a:rPr>
                <a:t>88-B2-2F-54-1A-0F</a:t>
              </a:r>
              <a:endParaRPr lang="en-US" altLang="en-US" sz="1200" i="0">
                <a:cs typeface="Arial" panose="020B0604020202020204" pitchFamily="34" charset="0"/>
              </a:endParaRPr>
            </a:p>
          </p:txBody>
        </p:sp>
        <p:sp>
          <p:nvSpPr>
            <p:cNvPr id="113735" name="Line 73"/>
            <p:cNvSpPr>
              <a:spLocks noChangeShapeType="1"/>
            </p:cNvSpPr>
            <p:nvPr/>
          </p:nvSpPr>
          <p:spPr bwMode="auto">
            <a:xfrm flipH="1" flipV="1">
              <a:off x="6873875" y="5313363"/>
              <a:ext cx="254000" cy="250825"/>
            </a:xfrm>
            <a:prstGeom prst="line">
              <a:avLst/>
            </a:prstGeom>
            <a:noFill/>
            <a:ln w="9525">
              <a:solidFill>
                <a:schemeClr val="tx1"/>
              </a:solidFill>
              <a:round/>
            </a:ln>
          </p:spPr>
          <p:txBody>
            <a:bodyPr wrap="none"/>
            <a:lstStyle/>
            <a:p>
              <a:endParaRPr lang="en-US"/>
            </a:p>
          </p:txBody>
        </p:sp>
        <p:sp>
          <p:nvSpPr>
            <p:cNvPr id="113736"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ln>
          </p:spPr>
          <p:txBody>
            <a:bodyPr wrap="none"/>
            <a:lstStyle/>
            <a:p>
              <a:endParaRPr lang="en-US"/>
            </a:p>
          </p:txBody>
        </p:sp>
        <p:sp>
          <p:nvSpPr>
            <p:cNvPr id="113737" name="Freeform 75"/>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130" name="Text Box 76"/>
            <p:cNvSpPr txBox="1">
              <a:spLocks noChangeArrowheads="1"/>
            </p:cNvSpPr>
            <p:nvPr/>
          </p:nvSpPr>
          <p:spPr bwMode="auto">
            <a:xfrm>
              <a:off x="8307391" y="4073559"/>
              <a:ext cx="351378" cy="461817"/>
            </a:xfrm>
            <a:prstGeom prst="rect">
              <a:avLst/>
            </a:prstGeom>
            <a:noFill/>
            <a:ln w="9525">
              <a:noFill/>
              <a:miter lim="800000"/>
            </a:ln>
            <a:effectLst/>
          </p:spPr>
          <p:txBody>
            <a:bodyPr wrap="none">
              <a:spAutoFit/>
            </a:bodyPr>
            <a:lstStyle/>
            <a:p>
              <a:pPr>
                <a:defRPr/>
              </a:pPr>
              <a:r>
                <a:rPr lang="en-US" sz="2400" i="0" dirty="0">
                  <a:solidFill>
                    <a:srgbClr val="FF0000"/>
                  </a:solidFill>
                  <a:ea typeface="+mn-ea"/>
                </a:rPr>
                <a:t>B</a:t>
              </a:r>
              <a:endParaRPr lang="en-US" sz="2400" i="0" dirty="0">
                <a:solidFill>
                  <a:srgbClr val="FF0000"/>
                </a:solidFill>
                <a:ea typeface="+mn-ea"/>
              </a:endParaRPr>
            </a:p>
          </p:txBody>
        </p:sp>
        <p:grpSp>
          <p:nvGrpSpPr>
            <p:cNvPr id="9" name="Group 130"/>
            <p:cNvGrpSpPr/>
            <p:nvPr/>
          </p:nvGrpSpPr>
          <p:grpSpPr bwMode="auto">
            <a:xfrm>
              <a:off x="7179310" y="4033520"/>
              <a:ext cx="1009650" cy="855028"/>
              <a:chOff x="7179310" y="4033520"/>
              <a:chExt cx="1009650" cy="855028"/>
            </a:xfrm>
          </p:grpSpPr>
          <p:grpSp>
            <p:nvGrpSpPr>
              <p:cNvPr id="10" name="Group 44"/>
              <p:cNvGrpSpPr/>
              <p:nvPr/>
            </p:nvGrpSpPr>
            <p:grpSpPr bwMode="auto">
              <a:xfrm>
                <a:off x="7179310" y="4033520"/>
                <a:ext cx="1009650" cy="855028"/>
                <a:chOff x="-44" y="1473"/>
                <a:chExt cx="981" cy="1105"/>
              </a:xfrm>
            </p:grpSpPr>
            <p:pic>
              <p:nvPicPr>
                <p:cNvPr id="113759"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1376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50" name="Rectangle 43"/>
              <p:cNvSpPr>
                <a:spLocks noChangeArrowheads="1"/>
              </p:cNvSpPr>
              <p:nvPr/>
            </p:nvSpPr>
            <p:spPr bwMode="auto">
              <a:xfrm rot="-5400000">
                <a:off x="7438211" y="4309414"/>
                <a:ext cx="1270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1" name="Group 131"/>
            <p:cNvGrpSpPr/>
            <p:nvPr/>
          </p:nvGrpSpPr>
          <p:grpSpPr bwMode="auto">
            <a:xfrm>
              <a:off x="3757931" y="4714240"/>
              <a:ext cx="1291589" cy="426719"/>
              <a:chOff x="4011931" y="3379152"/>
              <a:chExt cx="1262062" cy="390207"/>
            </a:xfrm>
          </p:grpSpPr>
          <p:sp>
            <p:nvSpPr>
              <p:cNvPr id="138" name="Rectangle 43"/>
              <p:cNvSpPr>
                <a:spLocks noChangeArrowheads="1"/>
              </p:cNvSpPr>
              <p:nvPr/>
            </p:nvSpPr>
            <p:spPr bwMode="auto">
              <a:xfrm rot="-5400000">
                <a:off x="5111957" y="3476094"/>
                <a:ext cx="129240"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2" name="Group 1185"/>
              <p:cNvGrpSpPr/>
              <p:nvPr/>
            </p:nvGrpSpPr>
            <p:grpSpPr bwMode="auto">
              <a:xfrm>
                <a:off x="4197985" y="3379152"/>
                <a:ext cx="892175" cy="390207"/>
                <a:chOff x="4650" y="1129"/>
                <a:chExt cx="246" cy="95"/>
              </a:xfrm>
            </p:grpSpPr>
            <p:sp>
              <p:nvSpPr>
                <p:cNvPr id="1137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cs typeface="Arial" panose="020B0604020202020204" pitchFamily="34" charset="0"/>
                  </a:endParaRPr>
                </a:p>
              </p:txBody>
            </p:sp>
            <p:sp>
              <p:nvSpPr>
                <p:cNvPr id="1137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cs typeface="Arial" panose="020B0604020202020204" pitchFamily="34" charset="0"/>
                  </a:endParaRPr>
                </a:p>
              </p:txBody>
            </p:sp>
            <p:sp>
              <p:nvSpPr>
                <p:cNvPr id="1137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cs typeface="Arial" panose="020B0604020202020204" pitchFamily="34" charset="0"/>
                  </a:endParaRPr>
                </a:p>
              </p:txBody>
            </p:sp>
            <p:grpSp>
              <p:nvGrpSpPr>
                <p:cNvPr id="13" name="Group 1189"/>
                <p:cNvGrpSpPr/>
                <p:nvPr/>
              </p:nvGrpSpPr>
              <p:grpSpPr bwMode="auto">
                <a:xfrm>
                  <a:off x="4699" y="1145"/>
                  <a:ext cx="138" cy="29"/>
                  <a:chOff x="2468" y="1332"/>
                  <a:chExt cx="310" cy="60"/>
                </a:xfrm>
              </p:grpSpPr>
              <p:sp>
                <p:nvSpPr>
                  <p:cNvPr id="113755"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13756"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13753" name="Line 1192"/>
                <p:cNvSpPr>
                  <a:spLocks noChangeShapeType="1"/>
                </p:cNvSpPr>
                <p:nvPr/>
              </p:nvSpPr>
              <p:spPr bwMode="auto">
                <a:xfrm>
                  <a:off x="4651" y="1158"/>
                  <a:ext cx="0" cy="42"/>
                </a:xfrm>
                <a:prstGeom prst="line">
                  <a:avLst/>
                </a:prstGeom>
                <a:noFill/>
                <a:ln w="9525">
                  <a:solidFill>
                    <a:schemeClr val="tx1"/>
                  </a:solidFill>
                  <a:round/>
                </a:ln>
              </p:spPr>
              <p:txBody>
                <a:bodyPr/>
                <a:lstStyle/>
                <a:p>
                  <a:endParaRPr lang="en-US"/>
                </a:p>
              </p:txBody>
            </p:sp>
            <p:sp>
              <p:nvSpPr>
                <p:cNvPr id="113754" name="Line 1193"/>
                <p:cNvSpPr>
                  <a:spLocks noChangeShapeType="1"/>
                </p:cNvSpPr>
                <p:nvPr/>
              </p:nvSpPr>
              <p:spPr bwMode="auto">
                <a:xfrm>
                  <a:off x="4894" y="1160"/>
                  <a:ext cx="0" cy="41"/>
                </a:xfrm>
                <a:prstGeom prst="line">
                  <a:avLst/>
                </a:prstGeom>
                <a:noFill/>
                <a:ln w="9525">
                  <a:solidFill>
                    <a:schemeClr val="tx1"/>
                  </a:solidFill>
                  <a:round/>
                </a:ln>
              </p:spPr>
              <p:txBody>
                <a:bodyPr/>
                <a:lstStyle/>
                <a:p>
                  <a:endParaRPr lang="en-US"/>
                </a:p>
              </p:txBody>
            </p:sp>
          </p:grpSp>
          <p:sp>
            <p:nvSpPr>
              <p:cNvPr id="140" name="Rectangle 43"/>
              <p:cNvSpPr>
                <a:spLocks noChangeArrowheads="1"/>
              </p:cNvSpPr>
              <p:nvPr/>
            </p:nvSpPr>
            <p:spPr bwMode="auto">
              <a:xfrm rot="-5400000">
                <a:off x="4045453" y="3485532"/>
                <a:ext cx="127789"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4" name="Group 132"/>
            <p:cNvGrpSpPr/>
            <p:nvPr/>
          </p:nvGrpSpPr>
          <p:grpSpPr bwMode="auto">
            <a:xfrm>
              <a:off x="1483360" y="5313680"/>
              <a:ext cx="701043" cy="517588"/>
              <a:chOff x="1046480" y="3962400"/>
              <a:chExt cx="1026163" cy="761428"/>
            </a:xfrm>
          </p:grpSpPr>
          <p:sp>
            <p:nvSpPr>
              <p:cNvPr id="134" name="Rectangle 48"/>
              <p:cNvSpPr>
                <a:spLocks noChangeArrowheads="1"/>
              </p:cNvSpPr>
              <p:nvPr/>
            </p:nvSpPr>
            <p:spPr bwMode="auto">
              <a:xfrm rot="-5400000">
                <a:off x="1893420" y="4299659"/>
                <a:ext cx="109798"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5" name="Group 49"/>
              <p:cNvGrpSpPr/>
              <p:nvPr/>
            </p:nvGrpSpPr>
            <p:grpSpPr bwMode="auto">
              <a:xfrm>
                <a:off x="1046480" y="3962400"/>
                <a:ext cx="936071" cy="761428"/>
                <a:chOff x="-44" y="1473"/>
                <a:chExt cx="981" cy="1105"/>
              </a:xfrm>
            </p:grpSpPr>
            <p:pic>
              <p:nvPicPr>
                <p:cNvPr id="113744"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13745"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sp>
        <p:nvSpPr>
          <p:cNvPr id="113667"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113668"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7050531B-8FF6-4A87-899E-47A14E847646}"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sp>
        <p:nvSpPr>
          <p:cNvPr id="718850" name="AutoShape 2"/>
          <p:cNvSpPr>
            <a:spLocks noChangeArrowheads="1"/>
          </p:cNvSpPr>
          <p:nvPr/>
        </p:nvSpPr>
        <p:spPr bwMode="auto">
          <a:xfrm>
            <a:off x="5710238" y="3144838"/>
            <a:ext cx="314326"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13670" name="Rectangle 3"/>
          <p:cNvSpPr>
            <a:spLocks noGrp="1" noChangeArrowheads="1"/>
          </p:cNvSpPr>
          <p:nvPr>
            <p:ph type="title"/>
          </p:nvPr>
        </p:nvSpPr>
        <p:spPr>
          <a:xfrm>
            <a:off x="0" y="0"/>
            <a:ext cx="9144000" cy="1143000"/>
          </a:xfrm>
        </p:spPr>
        <p:txBody>
          <a:bodyPr>
            <a:normAutofit/>
          </a:bodyPr>
          <a:lstStyle/>
          <a:p>
            <a:pPr algn="l"/>
            <a:r>
              <a:rPr lang="en-US" altLang="en-US" sz="3200" dirty="0">
                <a:solidFill>
                  <a:schemeClr val="tx2"/>
                </a:solidFill>
                <a:latin typeface="Arial" panose="020B0604020202020204" pitchFamily="34" charset="0"/>
                <a:cs typeface="Arial" panose="020B0604020202020204" pitchFamily="34" charset="0"/>
              </a:rPr>
              <a:t>Addressing: </a:t>
            </a:r>
            <a:r>
              <a:rPr lang="en-US" altLang="en-US" sz="3200" dirty="0" err="1">
                <a:solidFill>
                  <a:schemeClr val="tx2"/>
                </a:solidFill>
                <a:latin typeface="Arial" panose="020B0604020202020204" pitchFamily="34" charset="0"/>
                <a:cs typeface="Arial" panose="020B0604020202020204" pitchFamily="34" charset="0"/>
              </a:rPr>
              <a:t>định</a:t>
            </a:r>
            <a:r>
              <a:rPr lang="en-US" altLang="en-US" sz="3200" dirty="0">
                <a:solidFill>
                  <a:schemeClr val="tx2"/>
                </a:solidFill>
                <a:latin typeface="Arial" panose="020B0604020202020204" pitchFamily="34" charset="0"/>
                <a:cs typeface="Arial" panose="020B0604020202020204" pitchFamily="34" charset="0"/>
              </a:rPr>
              <a:t> </a:t>
            </a:r>
            <a:r>
              <a:rPr lang="en-US" altLang="en-US" sz="3200" dirty="0" err="1">
                <a:solidFill>
                  <a:schemeClr val="tx2"/>
                </a:solidFill>
                <a:latin typeface="Arial" panose="020B0604020202020204" pitchFamily="34" charset="0"/>
                <a:cs typeface="Arial" panose="020B0604020202020204" pitchFamily="34" charset="0"/>
              </a:rPr>
              <a:t>tuyến</a:t>
            </a:r>
            <a:r>
              <a:rPr lang="en-US" altLang="en-US" sz="3200" dirty="0">
                <a:solidFill>
                  <a:schemeClr val="tx2"/>
                </a:solidFill>
                <a:latin typeface="Arial" panose="020B0604020202020204" pitchFamily="34" charset="0"/>
                <a:cs typeface="Arial" panose="020B0604020202020204" pitchFamily="34" charset="0"/>
              </a:rPr>
              <a:t> </a:t>
            </a:r>
            <a:r>
              <a:rPr lang="en-US" altLang="en-US" sz="3200" dirty="0" err="1">
                <a:solidFill>
                  <a:schemeClr val="tx2"/>
                </a:solidFill>
                <a:latin typeface="Arial" panose="020B0604020202020204" pitchFamily="34" charset="0"/>
                <a:cs typeface="Arial" panose="020B0604020202020204" pitchFamily="34" charset="0"/>
              </a:rPr>
              <a:t>tới</a:t>
            </a:r>
            <a:r>
              <a:rPr lang="en-US" altLang="en-US" sz="3200" dirty="0">
                <a:solidFill>
                  <a:schemeClr val="tx2"/>
                </a:solidFill>
                <a:latin typeface="Arial" panose="020B0604020202020204" pitchFamily="34" charset="0"/>
                <a:cs typeface="Arial" panose="020B0604020202020204" pitchFamily="34" charset="0"/>
              </a:rPr>
              <a:t> </a:t>
            </a:r>
            <a:r>
              <a:rPr lang="en-US" altLang="en-US" sz="3200" dirty="0" err="1">
                <a:solidFill>
                  <a:schemeClr val="tx2"/>
                </a:solidFill>
                <a:latin typeface="Arial" panose="020B0604020202020204" pitchFamily="34" charset="0"/>
                <a:cs typeface="Arial" panose="020B0604020202020204" pitchFamily="34" charset="0"/>
              </a:rPr>
              <a:t>mạng</a:t>
            </a:r>
            <a:r>
              <a:rPr lang="en-US" altLang="en-US" sz="3200" dirty="0">
                <a:solidFill>
                  <a:schemeClr val="tx2"/>
                </a:solidFill>
                <a:latin typeface="Arial" panose="020B0604020202020204" pitchFamily="34" charset="0"/>
                <a:cs typeface="Arial" panose="020B0604020202020204" pitchFamily="34" charset="0"/>
              </a:rPr>
              <a:t> LAN </a:t>
            </a:r>
            <a:r>
              <a:rPr lang="en-US" altLang="en-US" sz="3200" dirty="0" err="1">
                <a:solidFill>
                  <a:schemeClr val="tx2"/>
                </a:solidFill>
                <a:latin typeface="Arial" panose="020B0604020202020204" pitchFamily="34" charset="0"/>
                <a:cs typeface="Arial" panose="020B0604020202020204" pitchFamily="34" charset="0"/>
              </a:rPr>
              <a:t>khác</a:t>
            </a:r>
            <a:endParaRPr lang="en-US" altLang="en-US" sz="3200" dirty="0">
              <a:solidFill>
                <a:schemeClr val="tx2"/>
              </a:solidFill>
              <a:latin typeface="Arial" panose="020B0604020202020204" pitchFamily="34" charset="0"/>
              <a:cs typeface="Arial" panose="020B0604020202020204" pitchFamily="34" charset="0"/>
            </a:endParaRPr>
          </a:p>
        </p:txBody>
      </p:sp>
      <p:grpSp>
        <p:nvGrpSpPr>
          <p:cNvPr id="16" name="Group 67"/>
          <p:cNvGrpSpPr/>
          <p:nvPr/>
        </p:nvGrpSpPr>
        <p:grpSpPr bwMode="auto">
          <a:xfrm>
            <a:off x="5216527" y="2701927"/>
            <a:ext cx="1868488" cy="760413"/>
            <a:chOff x="1197" y="1665"/>
            <a:chExt cx="1177" cy="479"/>
          </a:xfrm>
        </p:grpSpPr>
        <p:grpSp>
          <p:nvGrpSpPr>
            <p:cNvPr id="17" name="Group 68"/>
            <p:cNvGrpSpPr/>
            <p:nvPr/>
          </p:nvGrpSpPr>
          <p:grpSpPr bwMode="auto">
            <a:xfrm>
              <a:off x="1231" y="1990"/>
              <a:ext cx="691" cy="154"/>
              <a:chOff x="1231" y="1990"/>
              <a:chExt cx="691" cy="154"/>
            </a:xfrm>
          </p:grpSpPr>
          <p:sp>
            <p:nvSpPr>
              <p:cNvPr id="113707"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3708" name="Line 70"/>
              <p:cNvSpPr>
                <a:spLocks noChangeShapeType="1"/>
              </p:cNvSpPr>
              <p:nvPr/>
            </p:nvSpPr>
            <p:spPr bwMode="auto">
              <a:xfrm>
                <a:off x="1337" y="1990"/>
                <a:ext cx="0" cy="152"/>
              </a:xfrm>
              <a:prstGeom prst="line">
                <a:avLst/>
              </a:prstGeom>
              <a:noFill/>
              <a:ln w="19050">
                <a:solidFill>
                  <a:schemeClr val="bg1"/>
                </a:solidFill>
                <a:round/>
              </a:ln>
            </p:spPr>
            <p:txBody>
              <a:bodyPr wrap="none"/>
              <a:lstStyle/>
              <a:p>
                <a:endParaRPr lang="en-US"/>
              </a:p>
            </p:txBody>
          </p:sp>
          <p:sp>
            <p:nvSpPr>
              <p:cNvPr id="113709" name="Line 71"/>
              <p:cNvSpPr>
                <a:spLocks noChangeShapeType="1"/>
              </p:cNvSpPr>
              <p:nvPr/>
            </p:nvSpPr>
            <p:spPr bwMode="auto">
              <a:xfrm>
                <a:off x="1427" y="1992"/>
                <a:ext cx="0" cy="152"/>
              </a:xfrm>
              <a:prstGeom prst="line">
                <a:avLst/>
              </a:prstGeom>
              <a:noFill/>
              <a:ln w="19050">
                <a:solidFill>
                  <a:schemeClr val="bg1"/>
                </a:solidFill>
                <a:round/>
              </a:ln>
            </p:spPr>
            <p:txBody>
              <a:bodyPr wrap="none"/>
              <a:lstStyle/>
              <a:p>
                <a:endParaRPr lang="en-US"/>
              </a:p>
            </p:txBody>
          </p:sp>
        </p:grpSp>
        <p:sp>
          <p:nvSpPr>
            <p:cNvPr id="113706" name="Text Box 72"/>
            <p:cNvSpPr txBox="1">
              <a:spLocks noChangeArrowheads="1"/>
            </p:cNvSpPr>
            <p:nvPr/>
          </p:nvSpPr>
          <p:spPr bwMode="auto">
            <a:xfrm>
              <a:off x="1197" y="1665"/>
              <a:ext cx="1177" cy="291"/>
            </a:xfrm>
            <a:prstGeom prst="rect">
              <a:avLst/>
            </a:prstGeom>
            <a:noFill/>
            <a:ln w="9525">
              <a:noFill/>
              <a:miter lim="800000"/>
            </a:ln>
          </p:spPr>
          <p:txBody>
            <a:bodyPr wrap="none">
              <a:spAutoFit/>
            </a:bodyPr>
            <a:lstStyle/>
            <a:p>
              <a:r>
                <a:rPr lang="en-US" altLang="en-US" sz="1200" i="0">
                  <a:cs typeface="Arial" panose="020B0604020202020204" pitchFamily="34" charset="0"/>
                </a:rPr>
                <a:t>IP nguồn: 111.111.111.111</a:t>
              </a:r>
              <a:endParaRPr lang="en-US" altLang="en-US" sz="1200" i="0">
                <a:cs typeface="Arial" panose="020B0604020202020204" pitchFamily="34" charset="0"/>
              </a:endParaRPr>
            </a:p>
            <a:p>
              <a:r>
                <a:rPr lang="en-US" altLang="en-US" sz="1200" i="0">
                  <a:cs typeface="Arial" panose="020B0604020202020204" pitchFamily="34" charset="0"/>
                </a:rPr>
                <a:t>   IP đích: 222.222.222.222</a:t>
              </a:r>
              <a:endParaRPr lang="en-US" altLang="en-US" sz="1200" i="0">
                <a:cs typeface="Arial" panose="020B0604020202020204" pitchFamily="34" charset="0"/>
              </a:endParaRPr>
            </a:p>
          </p:txBody>
        </p:sp>
      </p:grpSp>
      <p:grpSp>
        <p:nvGrpSpPr>
          <p:cNvPr id="18" name="Group 73"/>
          <p:cNvGrpSpPr/>
          <p:nvPr/>
        </p:nvGrpSpPr>
        <p:grpSpPr bwMode="auto">
          <a:xfrm>
            <a:off x="5340350" y="2952754"/>
            <a:ext cx="146050" cy="385763"/>
            <a:chOff x="1272" y="1762"/>
            <a:chExt cx="92" cy="243"/>
          </a:xfrm>
        </p:grpSpPr>
        <p:sp>
          <p:nvSpPr>
            <p:cNvPr id="113703" name="Line 74"/>
            <p:cNvSpPr>
              <a:spLocks noChangeShapeType="1"/>
            </p:cNvSpPr>
            <p:nvPr/>
          </p:nvSpPr>
          <p:spPr bwMode="auto">
            <a:xfrm>
              <a:off x="1272" y="1762"/>
              <a:ext cx="0" cy="243"/>
            </a:xfrm>
            <a:prstGeom prst="line">
              <a:avLst/>
            </a:prstGeom>
            <a:noFill/>
            <a:ln w="9525">
              <a:solidFill>
                <a:schemeClr val="tx1"/>
              </a:solidFill>
              <a:round/>
              <a:tailEnd type="triangle" w="med" len="med"/>
            </a:ln>
          </p:spPr>
          <p:txBody>
            <a:bodyPr wrap="none"/>
            <a:lstStyle/>
            <a:p>
              <a:endParaRPr lang="en-US"/>
            </a:p>
          </p:txBody>
        </p:sp>
        <p:sp>
          <p:nvSpPr>
            <p:cNvPr id="113704" name="Line 75"/>
            <p:cNvSpPr>
              <a:spLocks noChangeShapeType="1"/>
            </p:cNvSpPr>
            <p:nvPr/>
          </p:nvSpPr>
          <p:spPr bwMode="auto">
            <a:xfrm>
              <a:off x="1364" y="1878"/>
              <a:ext cx="0" cy="126"/>
            </a:xfrm>
            <a:prstGeom prst="line">
              <a:avLst/>
            </a:prstGeom>
            <a:noFill/>
            <a:ln w="9525">
              <a:solidFill>
                <a:schemeClr val="tx1"/>
              </a:solidFill>
              <a:round/>
              <a:tailEnd type="triangle" w="med" len="med"/>
            </a:ln>
          </p:spPr>
          <p:txBody>
            <a:bodyPr wrap="none"/>
            <a:lstStyle/>
            <a:p>
              <a:endParaRPr lang="en-US"/>
            </a:p>
          </p:txBody>
        </p:sp>
      </p:grpSp>
      <p:sp>
        <p:nvSpPr>
          <p:cNvPr id="718924" name="Rectangle 76"/>
          <p:cNvSpPr>
            <a:spLocks noChangeArrowheads="1"/>
          </p:cNvSpPr>
          <p:nvPr/>
        </p:nvSpPr>
        <p:spPr bwMode="auto">
          <a:xfrm>
            <a:off x="706442" y="1273179"/>
            <a:ext cx="7772401" cy="550863"/>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000" i="0">
                <a:latin typeface="Arial" panose="020B0604020202020204" pitchFamily="34" charset="0"/>
                <a:cs typeface="Arial" panose="020B0604020202020204" pitchFamily="34" charset="0"/>
              </a:rPr>
              <a:t>R sẽ chuyển tiếp datagram với IP nguồn A, đích B </a:t>
            </a:r>
            <a:endParaRPr lang="en-US" altLang="en-US" sz="2000" i="0">
              <a:latin typeface="Arial" panose="020B0604020202020204" pitchFamily="34" charset="0"/>
              <a:cs typeface="Arial" panose="020B0604020202020204" pitchFamily="34" charset="0"/>
            </a:endParaRPr>
          </a:p>
        </p:txBody>
      </p:sp>
      <p:sp>
        <p:nvSpPr>
          <p:cNvPr id="718925" name="Rectangle 77"/>
          <p:cNvSpPr>
            <a:spLocks noChangeArrowheads="1"/>
          </p:cNvSpPr>
          <p:nvPr/>
        </p:nvSpPr>
        <p:spPr bwMode="auto">
          <a:xfrm>
            <a:off x="719143" y="1630363"/>
            <a:ext cx="7772401" cy="722312"/>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000" i="0">
                <a:latin typeface="Arial" panose="020B0604020202020204" pitchFamily="34" charset="0"/>
                <a:cs typeface="Arial" panose="020B0604020202020204" pitchFamily="34" charset="0"/>
              </a:rPr>
              <a:t>R tạo frame tầng Liên kết dữ liệu với địa chỉ MAC của B là địa chỉ đích, frame này chứa IP datagram từ A tới B </a:t>
            </a:r>
            <a:endParaRPr lang="en-US" altLang="en-US" sz="2000" i="0">
              <a:latin typeface="Arial" panose="020B0604020202020204" pitchFamily="34" charset="0"/>
              <a:cs typeface="Arial" panose="020B0604020202020204" pitchFamily="34" charset="0"/>
            </a:endParaRPr>
          </a:p>
        </p:txBody>
      </p:sp>
      <p:grpSp>
        <p:nvGrpSpPr>
          <p:cNvPr id="19" name="Group 78"/>
          <p:cNvGrpSpPr/>
          <p:nvPr/>
        </p:nvGrpSpPr>
        <p:grpSpPr bwMode="auto">
          <a:xfrm>
            <a:off x="4791076" y="2293938"/>
            <a:ext cx="2195512" cy="1519237"/>
            <a:chOff x="931" y="1414"/>
            <a:chExt cx="1383" cy="957"/>
          </a:xfrm>
        </p:grpSpPr>
        <p:sp>
          <p:nvSpPr>
            <p:cNvPr id="113691" name="Text Box 79"/>
            <p:cNvSpPr txBox="1">
              <a:spLocks noChangeArrowheads="1"/>
            </p:cNvSpPr>
            <p:nvPr/>
          </p:nvSpPr>
          <p:spPr bwMode="auto">
            <a:xfrm>
              <a:off x="931" y="1414"/>
              <a:ext cx="1383" cy="407"/>
            </a:xfrm>
            <a:prstGeom prst="rect">
              <a:avLst/>
            </a:prstGeom>
            <a:noFill/>
            <a:ln w="9525">
              <a:noFill/>
              <a:miter lim="800000"/>
            </a:ln>
          </p:spPr>
          <p:txBody>
            <a:bodyPr wrap="none">
              <a:spAutoFit/>
            </a:bodyPr>
            <a:lstStyle/>
            <a:p>
              <a:r>
                <a:rPr lang="en-US" altLang="en-US" sz="1200" i="0">
                  <a:cs typeface="Arial" panose="020B0604020202020204" pitchFamily="34" charset="0"/>
                </a:rPr>
                <a:t>MAC nguồn: </a:t>
              </a:r>
              <a:r>
                <a:rPr lang="en-US" altLang="en-US" sz="1200" i="0">
                  <a:solidFill>
                    <a:srgbClr val="FF0000"/>
                  </a:solidFill>
                  <a:cs typeface="Arial" panose="020B0604020202020204" pitchFamily="34" charset="0"/>
                </a:rPr>
                <a:t>1A-23-F9-CD-06-9B</a:t>
              </a:r>
              <a:endParaRPr lang="en-US" altLang="en-US" sz="1200" i="0">
                <a:solidFill>
                  <a:srgbClr val="FF0000"/>
                </a:solidFill>
                <a:cs typeface="Arial" panose="020B0604020202020204" pitchFamily="34" charset="0"/>
              </a:endParaRPr>
            </a:p>
            <a:p>
              <a:r>
                <a:rPr lang="en-US" altLang="en-US" sz="1200" i="0">
                  <a:cs typeface="Arial" panose="020B0604020202020204" pitchFamily="34" charset="0"/>
                </a:rPr>
                <a:t>  MAC đích: </a:t>
              </a:r>
              <a:r>
                <a:rPr lang="en-US" altLang="en-US" sz="1200" i="0">
                  <a:solidFill>
                    <a:srgbClr val="FF0000"/>
                  </a:solidFill>
                  <a:cs typeface="Arial" panose="020B0604020202020204" pitchFamily="34" charset="0"/>
                </a:rPr>
                <a:t>49-BD-D2-C7-56-2A</a:t>
              </a:r>
              <a:endParaRPr lang="en-US" altLang="en-US" sz="1200" i="0">
                <a:solidFill>
                  <a:srgbClr val="FF0000"/>
                </a:solidFill>
                <a:cs typeface="Arial" panose="020B0604020202020204" pitchFamily="34" charset="0"/>
              </a:endParaRPr>
            </a:p>
            <a:p>
              <a:endParaRPr lang="en-US" altLang="en-US" sz="1200" i="0">
                <a:solidFill>
                  <a:srgbClr val="FF0000"/>
                </a:solidFill>
                <a:cs typeface="Arial" panose="020B0604020202020204" pitchFamily="34" charset="0"/>
              </a:endParaRPr>
            </a:p>
          </p:txBody>
        </p:sp>
        <p:grpSp>
          <p:nvGrpSpPr>
            <p:cNvPr id="20" name="Group 80"/>
            <p:cNvGrpSpPr/>
            <p:nvPr/>
          </p:nvGrpSpPr>
          <p:grpSpPr bwMode="auto">
            <a:xfrm>
              <a:off x="981" y="2182"/>
              <a:ext cx="1049" cy="189"/>
              <a:chOff x="2829" y="2040"/>
              <a:chExt cx="1049" cy="189"/>
            </a:xfrm>
          </p:grpSpPr>
          <p:sp>
            <p:nvSpPr>
              <p:cNvPr id="113697"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3698"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3699" name="Line 83"/>
              <p:cNvSpPr>
                <a:spLocks noChangeShapeType="1"/>
              </p:cNvSpPr>
              <p:nvPr/>
            </p:nvSpPr>
            <p:spPr bwMode="auto">
              <a:xfrm>
                <a:off x="3180" y="2063"/>
                <a:ext cx="0" cy="152"/>
              </a:xfrm>
              <a:prstGeom prst="line">
                <a:avLst/>
              </a:prstGeom>
              <a:noFill/>
              <a:ln w="19050">
                <a:solidFill>
                  <a:schemeClr val="bg1"/>
                </a:solidFill>
                <a:round/>
              </a:ln>
            </p:spPr>
            <p:txBody>
              <a:bodyPr wrap="none"/>
              <a:lstStyle/>
              <a:p>
                <a:endParaRPr lang="en-US"/>
              </a:p>
            </p:txBody>
          </p:sp>
          <p:sp>
            <p:nvSpPr>
              <p:cNvPr id="113700" name="Line 84"/>
              <p:cNvSpPr>
                <a:spLocks noChangeShapeType="1"/>
              </p:cNvSpPr>
              <p:nvPr/>
            </p:nvSpPr>
            <p:spPr bwMode="auto">
              <a:xfrm>
                <a:off x="3276" y="2063"/>
                <a:ext cx="0" cy="152"/>
              </a:xfrm>
              <a:prstGeom prst="line">
                <a:avLst/>
              </a:prstGeom>
              <a:noFill/>
              <a:ln w="19050">
                <a:solidFill>
                  <a:schemeClr val="bg1"/>
                </a:solidFill>
                <a:round/>
              </a:ln>
            </p:spPr>
            <p:txBody>
              <a:bodyPr wrap="none"/>
              <a:lstStyle/>
              <a:p>
                <a:endParaRPr lang="en-US"/>
              </a:p>
            </p:txBody>
          </p:sp>
          <p:sp>
            <p:nvSpPr>
              <p:cNvPr id="113701" name="Line 85"/>
              <p:cNvSpPr>
                <a:spLocks noChangeShapeType="1"/>
              </p:cNvSpPr>
              <p:nvPr/>
            </p:nvSpPr>
            <p:spPr bwMode="auto">
              <a:xfrm>
                <a:off x="2910" y="2040"/>
                <a:ext cx="0" cy="189"/>
              </a:xfrm>
              <a:prstGeom prst="line">
                <a:avLst/>
              </a:prstGeom>
              <a:noFill/>
              <a:ln w="19050">
                <a:solidFill>
                  <a:schemeClr val="bg1"/>
                </a:solidFill>
                <a:round/>
              </a:ln>
            </p:spPr>
            <p:txBody>
              <a:bodyPr wrap="none"/>
              <a:lstStyle/>
              <a:p>
                <a:endParaRPr lang="en-US"/>
              </a:p>
            </p:txBody>
          </p:sp>
          <p:sp>
            <p:nvSpPr>
              <p:cNvPr id="113702" name="Line 86"/>
              <p:cNvSpPr>
                <a:spLocks noChangeShapeType="1"/>
              </p:cNvSpPr>
              <p:nvPr/>
            </p:nvSpPr>
            <p:spPr bwMode="auto">
              <a:xfrm>
                <a:off x="3006" y="2040"/>
                <a:ext cx="0" cy="189"/>
              </a:xfrm>
              <a:prstGeom prst="line">
                <a:avLst/>
              </a:prstGeom>
              <a:noFill/>
              <a:ln w="19050">
                <a:solidFill>
                  <a:schemeClr val="bg1"/>
                </a:solidFill>
                <a:round/>
              </a:ln>
            </p:spPr>
            <p:txBody>
              <a:bodyPr wrap="none"/>
              <a:lstStyle/>
              <a:p>
                <a:endParaRPr lang="en-US"/>
              </a:p>
            </p:txBody>
          </p:sp>
        </p:grpSp>
        <p:sp>
          <p:nvSpPr>
            <p:cNvPr id="113693" name="Line 87"/>
            <p:cNvSpPr>
              <a:spLocks noChangeShapeType="1"/>
            </p:cNvSpPr>
            <p:nvPr/>
          </p:nvSpPr>
          <p:spPr bwMode="auto">
            <a:xfrm flipV="1">
              <a:off x="1018" y="1576"/>
              <a:ext cx="2" cy="702"/>
            </a:xfrm>
            <a:prstGeom prst="line">
              <a:avLst/>
            </a:prstGeom>
            <a:noFill/>
            <a:ln w="9525">
              <a:solidFill>
                <a:schemeClr val="tx1"/>
              </a:solidFill>
              <a:round/>
              <a:headEnd type="triangle" w="med" len="med"/>
            </a:ln>
          </p:spPr>
          <p:txBody>
            <a:bodyPr wrap="none"/>
            <a:lstStyle/>
            <a:p>
              <a:endParaRPr lang="en-US"/>
            </a:p>
          </p:txBody>
        </p:sp>
        <p:sp>
          <p:nvSpPr>
            <p:cNvPr id="113694" name="Line 88"/>
            <p:cNvSpPr>
              <a:spLocks noChangeShapeType="1"/>
            </p:cNvSpPr>
            <p:nvPr/>
          </p:nvSpPr>
          <p:spPr bwMode="auto">
            <a:xfrm flipV="1">
              <a:off x="1106" y="1680"/>
              <a:ext cx="0" cy="598"/>
            </a:xfrm>
            <a:prstGeom prst="line">
              <a:avLst/>
            </a:prstGeom>
            <a:noFill/>
            <a:ln w="9525">
              <a:solidFill>
                <a:schemeClr val="tx1"/>
              </a:solidFill>
              <a:round/>
              <a:headEnd type="triangle" w="med" len="med"/>
            </a:ln>
          </p:spPr>
          <p:txBody>
            <a:bodyPr wrap="none"/>
            <a:lstStyle/>
            <a:p>
              <a:endParaRPr lang="en-US"/>
            </a:p>
          </p:txBody>
        </p:sp>
        <p:sp>
          <p:nvSpPr>
            <p:cNvPr id="113695"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ln>
          </p:spPr>
          <p:txBody>
            <a:bodyPr wrap="none"/>
            <a:lstStyle/>
            <a:p>
              <a:endParaRPr lang="en-US"/>
            </a:p>
          </p:txBody>
        </p:sp>
        <p:sp>
          <p:nvSpPr>
            <p:cNvPr id="113696" name="Line 90"/>
            <p:cNvSpPr>
              <a:spLocks noChangeShapeType="1"/>
            </p:cNvSpPr>
            <p:nvPr/>
          </p:nvSpPr>
          <p:spPr bwMode="auto">
            <a:xfrm>
              <a:off x="1368" y="1924"/>
              <a:ext cx="2" cy="358"/>
            </a:xfrm>
            <a:prstGeom prst="line">
              <a:avLst/>
            </a:prstGeom>
            <a:noFill/>
            <a:ln w="9525">
              <a:solidFill>
                <a:schemeClr val="tx1"/>
              </a:solidFill>
              <a:round/>
              <a:tailEnd type="triangle" w="med" len="med"/>
            </a:ln>
          </p:spPr>
          <p:txBody>
            <a:bodyPr wrap="none"/>
            <a:lstStyle/>
            <a:p>
              <a:endParaRPr lang="en-US"/>
            </a:p>
          </p:txBody>
        </p:sp>
      </p:grpSp>
      <p:grpSp>
        <p:nvGrpSpPr>
          <p:cNvPr id="21" name="Group 91"/>
          <p:cNvGrpSpPr/>
          <p:nvPr/>
        </p:nvGrpSpPr>
        <p:grpSpPr bwMode="auto">
          <a:xfrm>
            <a:off x="3952877" y="2767013"/>
            <a:ext cx="895350" cy="2038350"/>
            <a:chOff x="2823" y="1545"/>
            <a:chExt cx="564" cy="1284"/>
          </a:xfrm>
        </p:grpSpPr>
        <p:sp>
          <p:nvSpPr>
            <p:cNvPr id="113686" name="Freeform 92"/>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T12" fmla="*/ 0 w 564"/>
                <a:gd name="T13" fmla="*/ 0 h 564"/>
                <a:gd name="T14" fmla="*/ 564 w 564"/>
                <a:gd name="T15" fmla="*/ 564 h 564"/>
              </a:gdLst>
              <a:ahLst/>
              <a:cxnLst>
                <a:cxn ang="T8">
                  <a:pos x="T0" y="T1"/>
                </a:cxn>
                <a:cxn ang="T9">
                  <a:pos x="T2" y="T3"/>
                </a:cxn>
                <a:cxn ang="T10">
                  <a:pos x="T4" y="T5"/>
                </a:cxn>
                <a:cxn ang="T11">
                  <a:pos x="T6" y="T7"/>
                </a:cxn>
              </a:cxnLst>
              <a:rect l="T12" t="T13" r="T14" b="T15"/>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w="9525">
              <a:noFill/>
              <a:round/>
            </a:ln>
          </p:spPr>
          <p:txBody>
            <a:bodyPr wrap="none"/>
            <a:lstStyle/>
            <a:p>
              <a:endParaRPr lang="en-US"/>
            </a:p>
          </p:txBody>
        </p:sp>
        <p:sp>
          <p:nvSpPr>
            <p:cNvPr id="113687" name="Rectangle 93"/>
            <p:cNvSpPr>
              <a:spLocks noChangeArrowheads="1"/>
            </p:cNvSpPr>
            <p:nvPr/>
          </p:nvSpPr>
          <p:spPr bwMode="auto">
            <a:xfrm>
              <a:off x="2872" y="1877"/>
              <a:ext cx="493" cy="477"/>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3688" name="Text Box 94"/>
            <p:cNvSpPr txBox="1">
              <a:spLocks noChangeArrowheads="1"/>
            </p:cNvSpPr>
            <p:nvPr/>
          </p:nvSpPr>
          <p:spPr bwMode="auto">
            <a:xfrm>
              <a:off x="2941" y="1545"/>
              <a:ext cx="336" cy="834"/>
            </a:xfrm>
            <a:prstGeom prst="rect">
              <a:avLst/>
            </a:prstGeom>
            <a:noFill/>
            <a:ln w="9525">
              <a:noFill/>
              <a:miter lim="800000"/>
            </a:ln>
          </p:spPr>
          <p:txBody>
            <a:bodyPr>
              <a:spAutoFit/>
            </a:bodyPr>
            <a:lstStyle/>
            <a:p>
              <a:pPr algn="ctr"/>
              <a:endParaRPr lang="en-US" altLang="en-US" sz="1600" i="0">
                <a:cs typeface="Arial" panose="020B0604020202020204" pitchFamily="34" charset="0"/>
              </a:endParaRPr>
            </a:p>
            <a:p>
              <a:pPr algn="ctr"/>
              <a:endParaRPr lang="en-US" altLang="en-US" sz="1600" i="0">
                <a:cs typeface="Arial" panose="020B0604020202020204" pitchFamily="34" charset="0"/>
              </a:endParaRPr>
            </a:p>
            <a:p>
              <a:pPr algn="ctr"/>
              <a:r>
                <a:rPr lang="en-US" altLang="en-US" sz="1600" i="0">
                  <a:cs typeface="Arial" panose="020B0604020202020204" pitchFamily="34" charset="0"/>
                </a:rPr>
                <a:t>IP</a:t>
              </a:r>
              <a:endParaRPr lang="en-US" altLang="en-US" sz="1600" i="0">
                <a:cs typeface="Arial" panose="020B0604020202020204" pitchFamily="34" charset="0"/>
              </a:endParaRPr>
            </a:p>
            <a:p>
              <a:pPr algn="ctr"/>
              <a:r>
                <a:rPr lang="en-US" altLang="en-US" sz="1600" i="0">
                  <a:cs typeface="Arial" panose="020B0604020202020204" pitchFamily="34" charset="0"/>
                </a:rPr>
                <a:t>Eth</a:t>
              </a:r>
              <a:endParaRPr lang="en-US" altLang="en-US" sz="1600" i="0">
                <a:cs typeface="Arial" panose="020B0604020202020204" pitchFamily="34" charset="0"/>
              </a:endParaRPr>
            </a:p>
            <a:p>
              <a:pPr algn="ctr"/>
              <a:r>
                <a:rPr lang="en-US" altLang="en-US" sz="1600" i="0">
                  <a:cs typeface="Arial" panose="020B0604020202020204" pitchFamily="34" charset="0"/>
                </a:rPr>
                <a:t>Phy</a:t>
              </a:r>
              <a:endParaRPr lang="en-US" altLang="en-US" sz="1600" i="0">
                <a:cs typeface="Arial" panose="020B0604020202020204" pitchFamily="34" charset="0"/>
              </a:endParaRPr>
            </a:p>
          </p:txBody>
        </p:sp>
        <p:sp>
          <p:nvSpPr>
            <p:cNvPr id="113689" name="Line 95"/>
            <p:cNvSpPr>
              <a:spLocks noChangeShapeType="1"/>
            </p:cNvSpPr>
            <p:nvPr/>
          </p:nvSpPr>
          <p:spPr bwMode="auto">
            <a:xfrm>
              <a:off x="2868" y="2039"/>
              <a:ext cx="489" cy="0"/>
            </a:xfrm>
            <a:prstGeom prst="line">
              <a:avLst/>
            </a:prstGeom>
            <a:noFill/>
            <a:ln w="9525">
              <a:solidFill>
                <a:schemeClr val="tx1"/>
              </a:solidFill>
              <a:round/>
            </a:ln>
          </p:spPr>
          <p:txBody>
            <a:bodyPr wrap="none"/>
            <a:lstStyle/>
            <a:p>
              <a:endParaRPr lang="en-US"/>
            </a:p>
          </p:txBody>
        </p:sp>
        <p:sp>
          <p:nvSpPr>
            <p:cNvPr id="113690" name="Line 96"/>
            <p:cNvSpPr>
              <a:spLocks noChangeShapeType="1"/>
            </p:cNvSpPr>
            <p:nvPr/>
          </p:nvSpPr>
          <p:spPr bwMode="auto">
            <a:xfrm>
              <a:off x="2865" y="2198"/>
              <a:ext cx="489" cy="0"/>
            </a:xfrm>
            <a:prstGeom prst="line">
              <a:avLst/>
            </a:prstGeom>
            <a:noFill/>
            <a:ln w="9525">
              <a:solidFill>
                <a:schemeClr val="tx1"/>
              </a:solidFill>
              <a:round/>
            </a:ln>
          </p:spPr>
          <p:txBody>
            <a:bodyPr wrap="none"/>
            <a:lstStyle/>
            <a:p>
              <a:endParaRPr lang="en-US"/>
            </a:p>
          </p:txBody>
        </p:sp>
      </p:grpSp>
      <p:grpSp>
        <p:nvGrpSpPr>
          <p:cNvPr id="22" name="Group 113"/>
          <p:cNvGrpSpPr/>
          <p:nvPr/>
        </p:nvGrpSpPr>
        <p:grpSpPr bwMode="auto">
          <a:xfrm>
            <a:off x="8061326" y="2478088"/>
            <a:ext cx="928688" cy="1954212"/>
            <a:chOff x="250" y="1380"/>
            <a:chExt cx="585" cy="1231"/>
          </a:xfrm>
        </p:grpSpPr>
        <p:sp>
          <p:nvSpPr>
            <p:cNvPr id="113679" name="Freeform 106"/>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 name="T12" fmla="*/ 0 w 582"/>
                <a:gd name="T13" fmla="*/ 0 h 1197"/>
                <a:gd name="T14" fmla="*/ 582 w 582"/>
                <a:gd name="T15" fmla="*/ 1197 h 1197"/>
              </a:gdLst>
              <a:ahLst/>
              <a:cxnLst>
                <a:cxn ang="T8">
                  <a:pos x="T0" y="T1"/>
                </a:cxn>
                <a:cxn ang="T9">
                  <a:pos x="T2" y="T3"/>
                </a:cxn>
                <a:cxn ang="T10">
                  <a:pos x="T4" y="T5"/>
                </a:cxn>
                <a:cxn ang="T11">
                  <a:pos x="T6" y="T7"/>
                </a:cxn>
              </a:cxnLst>
              <a:rect l="T12" t="T13" r="T14" b="T15"/>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sp>
          <p:nvSpPr>
            <p:cNvPr id="113680" name="Rectangle 107"/>
            <p:cNvSpPr>
              <a:spLocks noChangeArrowheads="1"/>
            </p:cNvSpPr>
            <p:nvPr/>
          </p:nvSpPr>
          <p:spPr bwMode="auto">
            <a:xfrm>
              <a:off x="338" y="1399"/>
              <a:ext cx="493" cy="790"/>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3681" name="Text Box 108"/>
            <p:cNvSpPr txBox="1">
              <a:spLocks noChangeArrowheads="1"/>
            </p:cNvSpPr>
            <p:nvPr/>
          </p:nvSpPr>
          <p:spPr bwMode="auto">
            <a:xfrm>
              <a:off x="413" y="1380"/>
              <a:ext cx="307" cy="834"/>
            </a:xfrm>
            <a:prstGeom prst="rect">
              <a:avLst/>
            </a:prstGeom>
            <a:noFill/>
            <a:ln w="9525">
              <a:noFill/>
              <a:miter lim="800000"/>
            </a:ln>
          </p:spPr>
          <p:txBody>
            <a:bodyPr wrap="none">
              <a:spAutoFit/>
            </a:bodyPr>
            <a:lstStyle/>
            <a:p>
              <a:pPr algn="ctr"/>
              <a:endParaRPr lang="en-US" altLang="en-US" sz="1600" i="0">
                <a:cs typeface="Arial" panose="020B0604020202020204" pitchFamily="34" charset="0"/>
              </a:endParaRPr>
            </a:p>
            <a:p>
              <a:pPr algn="ctr"/>
              <a:endParaRPr lang="en-US" altLang="en-US" sz="1600" i="0">
                <a:cs typeface="Arial" panose="020B0604020202020204" pitchFamily="34" charset="0"/>
              </a:endParaRPr>
            </a:p>
            <a:p>
              <a:pPr algn="ctr"/>
              <a:r>
                <a:rPr lang="en-US" altLang="en-US" sz="1600" i="0">
                  <a:cs typeface="Arial" panose="020B0604020202020204" pitchFamily="34" charset="0"/>
                </a:rPr>
                <a:t>IP</a:t>
              </a:r>
              <a:endParaRPr lang="en-US" altLang="en-US" sz="1600" i="0">
                <a:cs typeface="Arial" panose="020B0604020202020204" pitchFamily="34" charset="0"/>
              </a:endParaRPr>
            </a:p>
            <a:p>
              <a:pPr algn="ctr"/>
              <a:r>
                <a:rPr lang="en-US" altLang="en-US" sz="1600" i="0">
                  <a:cs typeface="Arial" panose="020B0604020202020204" pitchFamily="34" charset="0"/>
                </a:rPr>
                <a:t>Eth</a:t>
              </a:r>
              <a:endParaRPr lang="en-US" altLang="en-US" sz="1600" i="0">
                <a:cs typeface="Arial" panose="020B0604020202020204" pitchFamily="34" charset="0"/>
              </a:endParaRPr>
            </a:p>
            <a:p>
              <a:pPr algn="ctr"/>
              <a:r>
                <a:rPr lang="en-US" altLang="en-US" sz="1600" i="0">
                  <a:cs typeface="Arial" panose="020B0604020202020204" pitchFamily="34" charset="0"/>
                </a:rPr>
                <a:t>Phy</a:t>
              </a:r>
              <a:endParaRPr lang="en-US" altLang="en-US" sz="1600" i="0">
                <a:cs typeface="Arial" panose="020B0604020202020204" pitchFamily="34" charset="0"/>
              </a:endParaRPr>
            </a:p>
          </p:txBody>
        </p:sp>
        <p:sp>
          <p:nvSpPr>
            <p:cNvPr id="113682" name="Line 109"/>
            <p:cNvSpPr>
              <a:spLocks noChangeShapeType="1"/>
            </p:cNvSpPr>
            <p:nvPr/>
          </p:nvSpPr>
          <p:spPr bwMode="auto">
            <a:xfrm>
              <a:off x="346" y="1868"/>
              <a:ext cx="489" cy="0"/>
            </a:xfrm>
            <a:prstGeom prst="line">
              <a:avLst/>
            </a:prstGeom>
            <a:noFill/>
            <a:ln w="9525">
              <a:solidFill>
                <a:schemeClr val="tx1"/>
              </a:solidFill>
              <a:round/>
            </a:ln>
          </p:spPr>
          <p:txBody>
            <a:bodyPr wrap="none"/>
            <a:lstStyle/>
            <a:p>
              <a:endParaRPr lang="en-US"/>
            </a:p>
          </p:txBody>
        </p:sp>
        <p:sp>
          <p:nvSpPr>
            <p:cNvPr id="113683" name="Line 110"/>
            <p:cNvSpPr>
              <a:spLocks noChangeShapeType="1"/>
            </p:cNvSpPr>
            <p:nvPr/>
          </p:nvSpPr>
          <p:spPr bwMode="auto">
            <a:xfrm>
              <a:off x="343" y="2027"/>
              <a:ext cx="489" cy="0"/>
            </a:xfrm>
            <a:prstGeom prst="line">
              <a:avLst/>
            </a:prstGeom>
            <a:noFill/>
            <a:ln w="9525">
              <a:solidFill>
                <a:schemeClr val="tx1"/>
              </a:solidFill>
              <a:round/>
            </a:ln>
          </p:spPr>
          <p:txBody>
            <a:bodyPr wrap="none"/>
            <a:lstStyle/>
            <a:p>
              <a:endParaRPr lang="en-US"/>
            </a:p>
          </p:txBody>
        </p:sp>
        <p:sp>
          <p:nvSpPr>
            <p:cNvPr id="113684" name="Line 111"/>
            <p:cNvSpPr>
              <a:spLocks noChangeShapeType="1"/>
            </p:cNvSpPr>
            <p:nvPr/>
          </p:nvSpPr>
          <p:spPr bwMode="auto">
            <a:xfrm>
              <a:off x="340" y="2186"/>
              <a:ext cx="489" cy="0"/>
            </a:xfrm>
            <a:prstGeom prst="line">
              <a:avLst/>
            </a:prstGeom>
            <a:noFill/>
            <a:ln w="9525">
              <a:solidFill>
                <a:schemeClr val="tx1"/>
              </a:solidFill>
              <a:round/>
            </a:ln>
          </p:spPr>
          <p:txBody>
            <a:bodyPr wrap="none"/>
            <a:lstStyle/>
            <a:p>
              <a:endParaRPr lang="en-US"/>
            </a:p>
          </p:txBody>
        </p:sp>
        <p:sp>
          <p:nvSpPr>
            <p:cNvPr id="113685" name="Line 112"/>
            <p:cNvSpPr>
              <a:spLocks noChangeShapeType="1"/>
            </p:cNvSpPr>
            <p:nvPr/>
          </p:nvSpPr>
          <p:spPr bwMode="auto">
            <a:xfrm>
              <a:off x="330" y="1698"/>
              <a:ext cx="489" cy="0"/>
            </a:xfrm>
            <a:prstGeom prst="line">
              <a:avLst/>
            </a:prstGeom>
            <a:noFill/>
            <a:ln w="9525">
              <a:solidFill>
                <a:schemeClr val="tx1"/>
              </a:solidFill>
              <a:round/>
            </a:ln>
          </p:spPr>
          <p:txBody>
            <a:bodyPr wrap="none"/>
            <a:lstStyle/>
            <a:p>
              <a:endParaRPr lang="en-US"/>
            </a:p>
          </p:txBody>
        </p:sp>
      </p:grpSp>
      <p:pic>
        <p:nvPicPr>
          <p:cNvPr id="113678" name="Picture 15" descr="underline_base"/>
          <p:cNvPicPr>
            <a:picLocks noChangeArrowheads="1"/>
          </p:cNvPicPr>
          <p:nvPr/>
        </p:nvPicPr>
        <p:blipFill>
          <a:blip r:embed="rId3"/>
          <a:srcRect/>
          <a:stretch>
            <a:fillRect/>
          </a:stretch>
        </p:blipFill>
        <p:spPr bwMode="auto">
          <a:xfrm>
            <a:off x="152400" y="838200"/>
            <a:ext cx="7769225" cy="173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8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18850"/>
                                        </p:tgtEl>
                                        <p:attrNameLst>
                                          <p:attrName>style.visibility</p:attrName>
                                        </p:attrNameLst>
                                      </p:cBhvr>
                                      <p:to>
                                        <p:strVal val="visible"/>
                                      </p:to>
                                    </p:set>
                                    <p:animEffect transition="in" filter="wipe(up)">
                                      <p:cBhvr>
                                        <p:cTn id="11" dur="1000"/>
                                        <p:tgtEl>
                                          <p:spTgt spid="718850"/>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18925"/>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nimBg="1"/>
      <p:bldP spid="718924" grpId="0"/>
      <p:bldP spid="71892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1"/>
          <p:cNvGrpSpPr/>
          <p:nvPr/>
        </p:nvGrpSpPr>
        <p:grpSpPr bwMode="auto">
          <a:xfrm>
            <a:off x="709618" y="3962405"/>
            <a:ext cx="8074027" cy="2351179"/>
            <a:chOff x="709613" y="3962400"/>
            <a:chExt cx="8074031" cy="2351953"/>
          </a:xfrm>
        </p:grpSpPr>
        <p:grpSp>
          <p:nvGrpSpPr>
            <p:cNvPr id="3" name="Group 102"/>
            <p:cNvGrpSpPr/>
            <p:nvPr/>
          </p:nvGrpSpPr>
          <p:grpSpPr bwMode="auto">
            <a:xfrm>
              <a:off x="6979920" y="5354320"/>
              <a:ext cx="711200" cy="601028"/>
              <a:chOff x="7179310" y="4033520"/>
              <a:chExt cx="1009650" cy="855028"/>
            </a:xfrm>
          </p:grpSpPr>
          <p:grpSp>
            <p:nvGrpSpPr>
              <p:cNvPr id="4" name="Group 44"/>
              <p:cNvGrpSpPr/>
              <p:nvPr/>
            </p:nvGrpSpPr>
            <p:grpSpPr bwMode="auto">
              <a:xfrm>
                <a:off x="7179310" y="4033520"/>
                <a:ext cx="1009650" cy="855028"/>
                <a:chOff x="-44" y="1473"/>
                <a:chExt cx="981" cy="1105"/>
              </a:xfrm>
            </p:grpSpPr>
            <p:pic>
              <p:nvPicPr>
                <p:cNvPr id="11582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1582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63" name="Rectangle 43"/>
              <p:cNvSpPr>
                <a:spLocks noChangeArrowheads="1"/>
              </p:cNvSpPr>
              <p:nvPr/>
            </p:nvSpPr>
            <p:spPr bwMode="auto">
              <a:xfrm rot="-5400000">
                <a:off x="7439909" y="4309346"/>
                <a:ext cx="126512"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5" name="Group 103"/>
            <p:cNvGrpSpPr/>
            <p:nvPr/>
          </p:nvGrpSpPr>
          <p:grpSpPr bwMode="auto">
            <a:xfrm>
              <a:off x="1046480" y="3962400"/>
              <a:ext cx="1026163" cy="761428"/>
              <a:chOff x="1046480" y="3962400"/>
              <a:chExt cx="1026163" cy="761428"/>
            </a:xfrm>
          </p:grpSpPr>
          <p:sp>
            <p:nvSpPr>
              <p:cNvPr id="158" name="Rectangle 48"/>
              <p:cNvSpPr>
                <a:spLocks noChangeArrowheads="1"/>
              </p:cNvSpPr>
              <p:nvPr/>
            </p:nvSpPr>
            <p:spPr bwMode="auto">
              <a:xfrm rot="-5400000">
                <a:off x="1893869" y="4300690"/>
                <a:ext cx="111162"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6" name="Group 49"/>
              <p:cNvGrpSpPr/>
              <p:nvPr/>
            </p:nvGrpSpPr>
            <p:grpSpPr bwMode="auto">
              <a:xfrm>
                <a:off x="1046480" y="3962400"/>
                <a:ext cx="936071" cy="761428"/>
                <a:chOff x="-44" y="1473"/>
                <a:chExt cx="981" cy="1105"/>
              </a:xfrm>
            </p:grpSpPr>
            <p:pic>
              <p:nvPicPr>
                <p:cNvPr id="115816"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15817"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sp>
          <p:nvSpPr>
            <p:cNvPr id="105" name="Text Box 4"/>
            <p:cNvSpPr txBox="1">
              <a:spLocks noChangeArrowheads="1"/>
            </p:cNvSpPr>
            <p:nvPr/>
          </p:nvSpPr>
          <p:spPr bwMode="auto">
            <a:xfrm>
              <a:off x="4224338" y="4381638"/>
              <a:ext cx="351378" cy="461817"/>
            </a:xfrm>
            <a:prstGeom prst="rect">
              <a:avLst/>
            </a:prstGeom>
            <a:noFill/>
            <a:ln w="9525">
              <a:noFill/>
              <a:miter lim="800000"/>
            </a:ln>
            <a:effectLst/>
          </p:spPr>
          <p:txBody>
            <a:bodyPr wrap="none">
              <a:spAutoFit/>
            </a:bodyPr>
            <a:lstStyle/>
            <a:p>
              <a:pPr>
                <a:spcBef>
                  <a:spcPct val="50000"/>
                </a:spcBef>
                <a:defRPr/>
              </a:pPr>
              <a:r>
                <a:rPr lang="en-US" sz="2400" i="0" dirty="0">
                  <a:solidFill>
                    <a:srgbClr val="FF0000"/>
                  </a:solidFill>
                  <a:ea typeface="+mn-ea"/>
                </a:rPr>
                <a:t>R</a:t>
              </a:r>
              <a:endParaRPr lang="en-US" i="0" dirty="0">
                <a:ea typeface="+mn-ea"/>
              </a:endParaRPr>
            </a:p>
          </p:txBody>
        </p:sp>
        <p:sp>
          <p:nvSpPr>
            <p:cNvPr id="115762" name="Text Box 21"/>
            <p:cNvSpPr txBox="1">
              <a:spLocks noChangeArrowheads="1"/>
            </p:cNvSpPr>
            <p:nvPr/>
          </p:nvSpPr>
          <p:spPr bwMode="auto">
            <a:xfrm>
              <a:off x="3868739" y="5378450"/>
              <a:ext cx="1386919" cy="277090"/>
            </a:xfrm>
            <a:prstGeom prst="rect">
              <a:avLst/>
            </a:prstGeom>
            <a:noFill/>
            <a:ln w="9525">
              <a:noFill/>
              <a:miter lim="800000"/>
            </a:ln>
          </p:spPr>
          <p:txBody>
            <a:bodyPr wrap="none">
              <a:spAutoFit/>
            </a:bodyPr>
            <a:lstStyle/>
            <a:p>
              <a:r>
                <a:rPr lang="en-US" altLang="en-US" sz="1200" i="0">
                  <a:cs typeface="Arial" panose="020B0604020202020204" pitchFamily="34" charset="0"/>
                </a:rPr>
                <a:t>1A-23-F9-CD-06-9B</a:t>
              </a:r>
              <a:endParaRPr lang="en-US" altLang="en-US" sz="1200" i="0">
                <a:cs typeface="Arial" panose="020B0604020202020204" pitchFamily="34" charset="0"/>
              </a:endParaRPr>
            </a:p>
          </p:txBody>
        </p:sp>
        <p:sp>
          <p:nvSpPr>
            <p:cNvPr id="115763" name="Text Box 22"/>
            <p:cNvSpPr txBox="1">
              <a:spLocks noChangeArrowheads="1"/>
            </p:cNvSpPr>
            <p:nvPr/>
          </p:nvSpPr>
          <p:spPr bwMode="auto">
            <a:xfrm>
              <a:off x="4016376" y="5205413"/>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222.222.222.220</a:t>
              </a:r>
              <a:endParaRPr lang="en-US" altLang="en-US" sz="1200" i="0">
                <a:cs typeface="Arial" panose="020B0604020202020204" pitchFamily="34" charset="0"/>
              </a:endParaRPr>
            </a:p>
          </p:txBody>
        </p:sp>
        <p:grpSp>
          <p:nvGrpSpPr>
            <p:cNvPr id="7" name="Group 23"/>
            <p:cNvGrpSpPr/>
            <p:nvPr/>
          </p:nvGrpSpPr>
          <p:grpSpPr bwMode="auto">
            <a:xfrm>
              <a:off x="3044830" y="5794375"/>
              <a:ext cx="1374776" cy="452438"/>
              <a:chOff x="1934" y="2405"/>
              <a:chExt cx="866" cy="285"/>
            </a:xfrm>
          </p:grpSpPr>
          <p:sp>
            <p:nvSpPr>
              <p:cNvPr id="115812" name="Text Box 24"/>
              <p:cNvSpPr txBox="1">
                <a:spLocks noChangeArrowheads="1"/>
              </p:cNvSpPr>
              <p:nvPr/>
            </p:nvSpPr>
            <p:spPr bwMode="auto">
              <a:xfrm>
                <a:off x="1934" y="2405"/>
                <a:ext cx="783" cy="175"/>
              </a:xfrm>
              <a:prstGeom prst="rect">
                <a:avLst/>
              </a:prstGeom>
              <a:noFill/>
              <a:ln w="9525">
                <a:noFill/>
                <a:miter lim="800000"/>
              </a:ln>
            </p:spPr>
            <p:txBody>
              <a:bodyPr wrap="none">
                <a:spAutoFit/>
              </a:bodyPr>
              <a:lstStyle/>
              <a:p>
                <a:r>
                  <a:rPr lang="en-US" altLang="en-US" sz="1200" i="0">
                    <a:cs typeface="Arial" panose="020B0604020202020204" pitchFamily="34" charset="0"/>
                  </a:rPr>
                  <a:t>111.111.111.110</a:t>
                </a:r>
                <a:endParaRPr lang="en-US" altLang="en-US" sz="1200" i="0">
                  <a:cs typeface="Arial" panose="020B0604020202020204" pitchFamily="34" charset="0"/>
                </a:endParaRPr>
              </a:p>
            </p:txBody>
          </p:sp>
          <p:sp>
            <p:nvSpPr>
              <p:cNvPr id="115813" name="Text Box 25"/>
              <p:cNvSpPr txBox="1">
                <a:spLocks noChangeArrowheads="1"/>
              </p:cNvSpPr>
              <p:nvPr/>
            </p:nvSpPr>
            <p:spPr bwMode="auto">
              <a:xfrm>
                <a:off x="1938" y="2515"/>
                <a:ext cx="862" cy="175"/>
              </a:xfrm>
              <a:prstGeom prst="rect">
                <a:avLst/>
              </a:prstGeom>
              <a:noFill/>
              <a:ln w="9525">
                <a:noFill/>
                <a:miter lim="800000"/>
              </a:ln>
            </p:spPr>
            <p:txBody>
              <a:bodyPr wrap="none">
                <a:spAutoFit/>
              </a:bodyPr>
              <a:lstStyle/>
              <a:p>
                <a:r>
                  <a:rPr lang="en-US" altLang="en-US" sz="1200" i="0">
                    <a:cs typeface="Arial" panose="020B0604020202020204" pitchFamily="34" charset="0"/>
                  </a:rPr>
                  <a:t>E6-E9-00-17-BB-4B</a:t>
                </a:r>
                <a:endParaRPr lang="en-US" altLang="en-US" sz="1200" i="0">
                  <a:cs typeface="Arial" panose="020B0604020202020204" pitchFamily="34" charset="0"/>
                </a:endParaRPr>
              </a:p>
            </p:txBody>
          </p:sp>
        </p:grpSp>
        <p:sp>
          <p:nvSpPr>
            <p:cNvPr id="115765" name="Text Box 26"/>
            <p:cNvSpPr txBox="1">
              <a:spLocks noChangeArrowheads="1"/>
            </p:cNvSpPr>
            <p:nvPr/>
          </p:nvSpPr>
          <p:spPr bwMode="auto">
            <a:xfrm>
              <a:off x="952500" y="6037263"/>
              <a:ext cx="1426995" cy="277090"/>
            </a:xfrm>
            <a:prstGeom prst="rect">
              <a:avLst/>
            </a:prstGeom>
            <a:noFill/>
            <a:ln w="9525">
              <a:noFill/>
              <a:miter lim="800000"/>
            </a:ln>
          </p:spPr>
          <p:txBody>
            <a:bodyPr wrap="none">
              <a:spAutoFit/>
            </a:bodyPr>
            <a:lstStyle/>
            <a:p>
              <a:r>
                <a:rPr lang="en-US" altLang="en-US" sz="1200" i="0">
                  <a:cs typeface="Arial" panose="020B0604020202020204" pitchFamily="34" charset="0"/>
                </a:rPr>
                <a:t>CC-49-DE-D0-AB-7D</a:t>
              </a:r>
              <a:endParaRPr lang="en-US" altLang="en-US" sz="1200" i="0">
                <a:cs typeface="Arial" panose="020B0604020202020204" pitchFamily="34" charset="0"/>
              </a:endParaRPr>
            </a:p>
          </p:txBody>
        </p:sp>
        <p:sp>
          <p:nvSpPr>
            <p:cNvPr id="115766" name="Text Box 27"/>
            <p:cNvSpPr txBox="1">
              <a:spLocks noChangeArrowheads="1"/>
            </p:cNvSpPr>
            <p:nvPr/>
          </p:nvSpPr>
          <p:spPr bwMode="auto">
            <a:xfrm>
              <a:off x="942975" y="5854697"/>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111.111.111.112</a:t>
              </a:r>
              <a:endParaRPr lang="en-US" altLang="en-US" sz="1200" i="0">
                <a:cs typeface="Arial" panose="020B0604020202020204" pitchFamily="34" charset="0"/>
              </a:endParaRPr>
            </a:p>
          </p:txBody>
        </p:sp>
        <p:sp>
          <p:nvSpPr>
            <p:cNvPr id="115767" name="Text Box 30"/>
            <p:cNvSpPr txBox="1">
              <a:spLocks noChangeArrowheads="1"/>
            </p:cNvSpPr>
            <p:nvPr/>
          </p:nvSpPr>
          <p:spPr bwMode="auto">
            <a:xfrm>
              <a:off x="709613" y="4741860"/>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111.111.111.111</a:t>
              </a:r>
              <a:endParaRPr lang="en-US" altLang="en-US" sz="1200" i="0">
                <a:cs typeface="Arial" panose="020B0604020202020204" pitchFamily="34" charset="0"/>
              </a:endParaRPr>
            </a:p>
          </p:txBody>
        </p:sp>
        <p:sp>
          <p:nvSpPr>
            <p:cNvPr id="115768" name="Text Box 33"/>
            <p:cNvSpPr txBox="1">
              <a:spLocks noChangeArrowheads="1"/>
            </p:cNvSpPr>
            <p:nvPr/>
          </p:nvSpPr>
          <p:spPr bwMode="auto">
            <a:xfrm>
              <a:off x="730250" y="4927597"/>
              <a:ext cx="1343639" cy="277090"/>
            </a:xfrm>
            <a:prstGeom prst="rect">
              <a:avLst/>
            </a:prstGeom>
            <a:noFill/>
            <a:ln w="9525">
              <a:noFill/>
              <a:miter lim="800000"/>
            </a:ln>
          </p:spPr>
          <p:txBody>
            <a:bodyPr wrap="none">
              <a:spAutoFit/>
            </a:bodyPr>
            <a:lstStyle/>
            <a:p>
              <a:r>
                <a:rPr lang="en-US" altLang="en-US" sz="1200" i="0">
                  <a:cs typeface="Arial" panose="020B0604020202020204" pitchFamily="34" charset="0"/>
                </a:rPr>
                <a:t>74-29-9C-E8-FF-55</a:t>
              </a:r>
              <a:endParaRPr lang="en-US" altLang="en-US" sz="1200" i="0">
                <a:cs typeface="Arial" panose="020B0604020202020204" pitchFamily="34" charset="0"/>
              </a:endParaRPr>
            </a:p>
          </p:txBody>
        </p:sp>
        <p:sp>
          <p:nvSpPr>
            <p:cNvPr id="115769" name="Freeform 39"/>
            <p:cNvSpPr/>
            <p:nvPr/>
          </p:nvSpPr>
          <p:spPr bwMode="auto">
            <a:xfrm>
              <a:off x="2365375" y="4437063"/>
              <a:ext cx="839788"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115770" name="Line 40"/>
            <p:cNvSpPr>
              <a:spLocks noChangeShapeType="1"/>
            </p:cNvSpPr>
            <p:nvPr/>
          </p:nvSpPr>
          <p:spPr bwMode="auto">
            <a:xfrm>
              <a:off x="2062163" y="4416425"/>
              <a:ext cx="438150" cy="230188"/>
            </a:xfrm>
            <a:prstGeom prst="line">
              <a:avLst/>
            </a:prstGeom>
            <a:noFill/>
            <a:ln w="9525">
              <a:solidFill>
                <a:schemeClr val="tx1"/>
              </a:solidFill>
              <a:round/>
            </a:ln>
          </p:spPr>
          <p:txBody>
            <a:bodyPr wrap="none"/>
            <a:lstStyle/>
            <a:p>
              <a:endParaRPr lang="en-US"/>
            </a:p>
          </p:txBody>
        </p:sp>
        <p:sp>
          <p:nvSpPr>
            <p:cNvPr id="115771" name="Line 41"/>
            <p:cNvSpPr>
              <a:spLocks noChangeShapeType="1"/>
            </p:cNvSpPr>
            <p:nvPr/>
          </p:nvSpPr>
          <p:spPr bwMode="auto">
            <a:xfrm flipV="1">
              <a:off x="2185988" y="5360988"/>
              <a:ext cx="231775" cy="255587"/>
            </a:xfrm>
            <a:prstGeom prst="line">
              <a:avLst/>
            </a:prstGeom>
            <a:noFill/>
            <a:ln w="9525">
              <a:solidFill>
                <a:schemeClr val="tx1"/>
              </a:solidFill>
              <a:round/>
            </a:ln>
          </p:spPr>
          <p:txBody>
            <a:bodyPr wrap="none"/>
            <a:lstStyle/>
            <a:p>
              <a:endParaRPr lang="en-US"/>
            </a:p>
          </p:txBody>
        </p:sp>
        <p:sp>
          <p:nvSpPr>
            <p:cNvPr id="115772" name="Line 42"/>
            <p:cNvSpPr>
              <a:spLocks noChangeShapeType="1"/>
            </p:cNvSpPr>
            <p:nvPr/>
          </p:nvSpPr>
          <p:spPr bwMode="auto">
            <a:xfrm>
              <a:off x="3184525" y="4954588"/>
              <a:ext cx="584200" cy="9525"/>
            </a:xfrm>
            <a:prstGeom prst="line">
              <a:avLst/>
            </a:prstGeom>
            <a:noFill/>
            <a:ln w="9525">
              <a:solidFill>
                <a:schemeClr val="tx1"/>
              </a:solidFill>
              <a:round/>
            </a:ln>
          </p:spPr>
          <p:txBody>
            <a:bodyPr wrap="none"/>
            <a:lstStyle/>
            <a:p>
              <a:endParaRPr lang="en-US"/>
            </a:p>
          </p:txBody>
        </p:sp>
        <p:sp>
          <p:nvSpPr>
            <p:cNvPr id="115773" name="Line 44"/>
            <p:cNvSpPr>
              <a:spLocks noChangeShapeType="1"/>
            </p:cNvSpPr>
            <p:nvPr/>
          </p:nvSpPr>
          <p:spPr bwMode="auto">
            <a:xfrm flipV="1">
              <a:off x="2101850" y="5711825"/>
              <a:ext cx="0" cy="163513"/>
            </a:xfrm>
            <a:prstGeom prst="line">
              <a:avLst/>
            </a:prstGeom>
            <a:noFill/>
            <a:ln w="9525">
              <a:solidFill>
                <a:schemeClr val="tx1"/>
              </a:solidFill>
              <a:round/>
              <a:tailEnd type="triangle" w="med" len="med"/>
            </a:ln>
          </p:spPr>
          <p:txBody>
            <a:bodyPr wrap="none"/>
            <a:lstStyle/>
            <a:p>
              <a:endParaRPr lang="en-US"/>
            </a:p>
          </p:txBody>
        </p:sp>
        <p:sp>
          <p:nvSpPr>
            <p:cNvPr id="115774" name="Line 45"/>
            <p:cNvSpPr>
              <a:spLocks noChangeShapeType="1"/>
            </p:cNvSpPr>
            <p:nvPr/>
          </p:nvSpPr>
          <p:spPr bwMode="auto">
            <a:xfrm flipH="1" flipV="1">
              <a:off x="1976438" y="4489450"/>
              <a:ext cx="0" cy="398463"/>
            </a:xfrm>
            <a:prstGeom prst="line">
              <a:avLst/>
            </a:prstGeom>
            <a:noFill/>
            <a:ln w="9525">
              <a:solidFill>
                <a:schemeClr val="tx1"/>
              </a:solidFill>
              <a:round/>
              <a:tailEnd type="triangle" w="med" len="med"/>
            </a:ln>
          </p:spPr>
          <p:txBody>
            <a:bodyPr wrap="none"/>
            <a:lstStyle/>
            <a:p>
              <a:endParaRPr lang="en-US"/>
            </a:p>
          </p:txBody>
        </p:sp>
        <p:sp>
          <p:nvSpPr>
            <p:cNvPr id="11577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ln>
          </p:spPr>
          <p:txBody>
            <a:bodyPr wrap="none"/>
            <a:lstStyle/>
            <a:p>
              <a:endParaRPr lang="en-US"/>
            </a:p>
          </p:txBody>
        </p:sp>
        <p:sp>
          <p:nvSpPr>
            <p:cNvPr id="115776" name="Line 47"/>
            <p:cNvSpPr>
              <a:spLocks noChangeShapeType="1"/>
            </p:cNvSpPr>
            <p:nvPr/>
          </p:nvSpPr>
          <p:spPr bwMode="auto">
            <a:xfrm flipH="1" flipV="1">
              <a:off x="4935538" y="5011738"/>
              <a:ext cx="4762" cy="220662"/>
            </a:xfrm>
            <a:prstGeom prst="line">
              <a:avLst/>
            </a:prstGeom>
            <a:noFill/>
            <a:ln w="9525">
              <a:solidFill>
                <a:schemeClr val="tx1"/>
              </a:solidFill>
              <a:round/>
              <a:tailEnd type="triangle" w="med" len="med"/>
            </a:ln>
          </p:spPr>
          <p:txBody>
            <a:bodyPr wrap="none"/>
            <a:lstStyle/>
            <a:p>
              <a:endParaRPr lang="en-US"/>
            </a:p>
          </p:txBody>
        </p:sp>
        <p:sp>
          <p:nvSpPr>
            <p:cNvPr id="121" name="Text Box 58"/>
            <p:cNvSpPr txBox="1">
              <a:spLocks noChangeArrowheads="1"/>
            </p:cNvSpPr>
            <p:nvPr/>
          </p:nvSpPr>
          <p:spPr bwMode="auto">
            <a:xfrm>
              <a:off x="719138" y="4156136"/>
              <a:ext cx="362600" cy="461817"/>
            </a:xfrm>
            <a:prstGeom prst="rect">
              <a:avLst/>
            </a:prstGeom>
            <a:noFill/>
            <a:ln w="9525">
              <a:noFill/>
              <a:miter lim="800000"/>
            </a:ln>
            <a:effectLst/>
          </p:spPr>
          <p:txBody>
            <a:bodyPr wrap="none">
              <a:spAutoFit/>
            </a:bodyPr>
            <a:lstStyle/>
            <a:p>
              <a:pPr>
                <a:defRPr/>
              </a:pPr>
              <a:r>
                <a:rPr lang="en-US" sz="2400" i="0" dirty="0">
                  <a:solidFill>
                    <a:srgbClr val="FF0000"/>
                  </a:solidFill>
                  <a:ea typeface="+mn-ea"/>
                </a:rPr>
                <a:t>A</a:t>
              </a:r>
              <a:endParaRPr lang="en-US" sz="2400" i="0" dirty="0">
                <a:solidFill>
                  <a:srgbClr val="FF0000"/>
                </a:solidFill>
                <a:ea typeface="+mn-ea"/>
              </a:endParaRPr>
            </a:p>
          </p:txBody>
        </p:sp>
        <p:sp>
          <p:nvSpPr>
            <p:cNvPr id="115778" name="Line 60"/>
            <p:cNvSpPr>
              <a:spLocks noChangeShapeType="1"/>
            </p:cNvSpPr>
            <p:nvPr/>
          </p:nvSpPr>
          <p:spPr bwMode="auto">
            <a:xfrm>
              <a:off x="5045075" y="4921250"/>
              <a:ext cx="1198563" cy="0"/>
            </a:xfrm>
            <a:prstGeom prst="line">
              <a:avLst/>
            </a:prstGeom>
            <a:noFill/>
            <a:ln w="9525">
              <a:solidFill>
                <a:schemeClr val="tx1"/>
              </a:solidFill>
              <a:round/>
            </a:ln>
          </p:spPr>
          <p:txBody>
            <a:bodyPr wrap="none"/>
            <a:lstStyle/>
            <a:p>
              <a:endParaRPr lang="en-US"/>
            </a:p>
          </p:txBody>
        </p:sp>
        <p:grpSp>
          <p:nvGrpSpPr>
            <p:cNvPr id="8" name="Group 63"/>
            <p:cNvGrpSpPr/>
            <p:nvPr/>
          </p:nvGrpSpPr>
          <p:grpSpPr bwMode="auto">
            <a:xfrm>
              <a:off x="7372356" y="4845054"/>
              <a:ext cx="1411288" cy="465138"/>
              <a:chOff x="4351" y="2786"/>
              <a:chExt cx="889" cy="293"/>
            </a:xfrm>
          </p:grpSpPr>
          <p:sp>
            <p:nvSpPr>
              <p:cNvPr id="115810" name="Text Box 64"/>
              <p:cNvSpPr txBox="1">
                <a:spLocks noChangeArrowheads="1"/>
              </p:cNvSpPr>
              <p:nvPr/>
            </p:nvSpPr>
            <p:spPr bwMode="auto">
              <a:xfrm>
                <a:off x="4352" y="2786"/>
                <a:ext cx="783" cy="175"/>
              </a:xfrm>
              <a:prstGeom prst="rect">
                <a:avLst/>
              </a:prstGeom>
              <a:noFill/>
              <a:ln w="9525">
                <a:noFill/>
                <a:miter lim="800000"/>
              </a:ln>
            </p:spPr>
            <p:txBody>
              <a:bodyPr wrap="none">
                <a:spAutoFit/>
              </a:bodyPr>
              <a:lstStyle/>
              <a:p>
                <a:r>
                  <a:rPr lang="en-US" altLang="en-US" sz="1200" i="0">
                    <a:cs typeface="Arial" panose="020B0604020202020204" pitchFamily="34" charset="0"/>
                  </a:rPr>
                  <a:t>222.222.222.222</a:t>
                </a:r>
                <a:endParaRPr lang="en-US" altLang="en-US" sz="1200" i="0">
                  <a:cs typeface="Arial" panose="020B0604020202020204" pitchFamily="34" charset="0"/>
                </a:endParaRPr>
              </a:p>
            </p:txBody>
          </p:sp>
          <p:sp>
            <p:nvSpPr>
              <p:cNvPr id="115811" name="Text Box 65"/>
              <p:cNvSpPr txBox="1">
                <a:spLocks noChangeArrowheads="1"/>
              </p:cNvSpPr>
              <p:nvPr/>
            </p:nvSpPr>
            <p:spPr bwMode="auto">
              <a:xfrm>
                <a:off x="4351" y="2904"/>
                <a:ext cx="889" cy="175"/>
              </a:xfrm>
              <a:prstGeom prst="rect">
                <a:avLst/>
              </a:prstGeom>
              <a:noFill/>
              <a:ln w="9525">
                <a:noFill/>
                <a:miter lim="800000"/>
              </a:ln>
            </p:spPr>
            <p:txBody>
              <a:bodyPr wrap="none">
                <a:spAutoFit/>
              </a:bodyPr>
              <a:lstStyle/>
              <a:p>
                <a:r>
                  <a:rPr lang="en-US" altLang="en-US" sz="1200" i="0">
                    <a:cs typeface="Arial" panose="020B0604020202020204" pitchFamily="34" charset="0"/>
                  </a:rPr>
                  <a:t>49-BD-D2-C7-56-2A</a:t>
                </a:r>
                <a:endParaRPr lang="en-US" altLang="en-US" sz="1200" i="0">
                  <a:cs typeface="Arial" panose="020B0604020202020204" pitchFamily="34" charset="0"/>
                </a:endParaRPr>
              </a:p>
            </p:txBody>
          </p:sp>
        </p:grpSp>
        <p:sp>
          <p:nvSpPr>
            <p:cNvPr id="115780" name="Line 67"/>
            <p:cNvSpPr>
              <a:spLocks noChangeShapeType="1"/>
            </p:cNvSpPr>
            <p:nvPr/>
          </p:nvSpPr>
          <p:spPr bwMode="auto">
            <a:xfrm flipV="1">
              <a:off x="6943725" y="4416425"/>
              <a:ext cx="450850" cy="317500"/>
            </a:xfrm>
            <a:prstGeom prst="line">
              <a:avLst/>
            </a:prstGeom>
            <a:noFill/>
            <a:ln w="9525">
              <a:solidFill>
                <a:schemeClr val="tx1"/>
              </a:solidFill>
              <a:round/>
            </a:ln>
          </p:spPr>
          <p:txBody>
            <a:bodyPr wrap="none"/>
            <a:lstStyle/>
            <a:p>
              <a:endParaRPr lang="en-US"/>
            </a:p>
          </p:txBody>
        </p:sp>
        <p:sp>
          <p:nvSpPr>
            <p:cNvPr id="115781"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p:spPr>
          <p:txBody>
            <a:bodyPr wrap="none"/>
            <a:lstStyle/>
            <a:p>
              <a:endParaRPr lang="en-US"/>
            </a:p>
          </p:txBody>
        </p:sp>
        <p:sp>
          <p:nvSpPr>
            <p:cNvPr id="115782" name="Text Box 71"/>
            <p:cNvSpPr txBox="1">
              <a:spLocks noChangeArrowheads="1"/>
            </p:cNvSpPr>
            <p:nvPr/>
          </p:nvSpPr>
          <p:spPr bwMode="auto">
            <a:xfrm>
              <a:off x="7073901" y="5811835"/>
              <a:ext cx="1242649" cy="277090"/>
            </a:xfrm>
            <a:prstGeom prst="rect">
              <a:avLst/>
            </a:prstGeom>
            <a:noFill/>
            <a:ln w="9525">
              <a:noFill/>
              <a:miter lim="800000"/>
            </a:ln>
          </p:spPr>
          <p:txBody>
            <a:bodyPr wrap="none">
              <a:spAutoFit/>
            </a:bodyPr>
            <a:lstStyle/>
            <a:p>
              <a:r>
                <a:rPr lang="en-US" altLang="en-US" sz="1200" i="0">
                  <a:cs typeface="Arial" panose="020B0604020202020204" pitchFamily="34" charset="0"/>
                </a:rPr>
                <a:t>222.222.222.221</a:t>
              </a:r>
              <a:endParaRPr lang="en-US" altLang="en-US" sz="1200" i="0">
                <a:cs typeface="Arial" panose="020B0604020202020204" pitchFamily="34" charset="0"/>
              </a:endParaRPr>
            </a:p>
          </p:txBody>
        </p:sp>
        <p:sp>
          <p:nvSpPr>
            <p:cNvPr id="115783" name="Text Box 72"/>
            <p:cNvSpPr txBox="1">
              <a:spLocks noChangeArrowheads="1"/>
            </p:cNvSpPr>
            <p:nvPr/>
          </p:nvSpPr>
          <p:spPr bwMode="auto">
            <a:xfrm>
              <a:off x="7077076" y="5986460"/>
              <a:ext cx="1359669" cy="277090"/>
            </a:xfrm>
            <a:prstGeom prst="rect">
              <a:avLst/>
            </a:prstGeom>
            <a:noFill/>
            <a:ln w="9525">
              <a:noFill/>
              <a:miter lim="800000"/>
            </a:ln>
          </p:spPr>
          <p:txBody>
            <a:bodyPr wrap="none">
              <a:spAutoFit/>
            </a:bodyPr>
            <a:lstStyle/>
            <a:p>
              <a:r>
                <a:rPr lang="en-US" altLang="en-US" sz="1200" i="0">
                  <a:cs typeface="Arial" panose="020B0604020202020204" pitchFamily="34" charset="0"/>
                </a:rPr>
                <a:t>88-B2-2F-54-1A-0F</a:t>
              </a:r>
              <a:endParaRPr lang="en-US" altLang="en-US" sz="1200" i="0">
                <a:cs typeface="Arial" panose="020B0604020202020204" pitchFamily="34" charset="0"/>
              </a:endParaRPr>
            </a:p>
          </p:txBody>
        </p:sp>
        <p:sp>
          <p:nvSpPr>
            <p:cNvPr id="115784" name="Line 73"/>
            <p:cNvSpPr>
              <a:spLocks noChangeShapeType="1"/>
            </p:cNvSpPr>
            <p:nvPr/>
          </p:nvSpPr>
          <p:spPr bwMode="auto">
            <a:xfrm flipH="1" flipV="1">
              <a:off x="6873875" y="5313363"/>
              <a:ext cx="254000" cy="250825"/>
            </a:xfrm>
            <a:prstGeom prst="line">
              <a:avLst/>
            </a:prstGeom>
            <a:noFill/>
            <a:ln w="9525">
              <a:solidFill>
                <a:schemeClr val="tx1"/>
              </a:solidFill>
              <a:round/>
            </a:ln>
          </p:spPr>
          <p:txBody>
            <a:bodyPr wrap="none"/>
            <a:lstStyle/>
            <a:p>
              <a:endParaRPr lang="en-US"/>
            </a:p>
          </p:txBody>
        </p:sp>
        <p:sp>
          <p:nvSpPr>
            <p:cNvPr id="11578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ln>
          </p:spPr>
          <p:txBody>
            <a:bodyPr wrap="none"/>
            <a:lstStyle/>
            <a:p>
              <a:endParaRPr lang="en-US"/>
            </a:p>
          </p:txBody>
        </p:sp>
        <p:sp>
          <p:nvSpPr>
            <p:cNvPr id="115786" name="Freeform 75"/>
            <p:cNvSpPr/>
            <p:nvPr/>
          </p:nvSpPr>
          <p:spPr bwMode="auto">
            <a:xfrm>
              <a:off x="6203950" y="4440238"/>
              <a:ext cx="765175" cy="1081088"/>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131" name="Text Box 76"/>
            <p:cNvSpPr txBox="1">
              <a:spLocks noChangeArrowheads="1"/>
            </p:cNvSpPr>
            <p:nvPr/>
          </p:nvSpPr>
          <p:spPr bwMode="auto">
            <a:xfrm>
              <a:off x="8307391" y="4073559"/>
              <a:ext cx="351378" cy="461817"/>
            </a:xfrm>
            <a:prstGeom prst="rect">
              <a:avLst/>
            </a:prstGeom>
            <a:noFill/>
            <a:ln w="9525">
              <a:noFill/>
              <a:miter lim="800000"/>
            </a:ln>
            <a:effectLst/>
          </p:spPr>
          <p:txBody>
            <a:bodyPr wrap="none">
              <a:spAutoFit/>
            </a:bodyPr>
            <a:lstStyle/>
            <a:p>
              <a:pPr>
                <a:defRPr/>
              </a:pPr>
              <a:r>
                <a:rPr lang="en-US" sz="2400" i="0" dirty="0">
                  <a:solidFill>
                    <a:srgbClr val="FF0000"/>
                  </a:solidFill>
                  <a:ea typeface="+mn-ea"/>
                </a:rPr>
                <a:t>B</a:t>
              </a:r>
              <a:endParaRPr lang="en-US" sz="2400" i="0" dirty="0">
                <a:solidFill>
                  <a:srgbClr val="FF0000"/>
                </a:solidFill>
                <a:ea typeface="+mn-ea"/>
              </a:endParaRPr>
            </a:p>
          </p:txBody>
        </p:sp>
        <p:grpSp>
          <p:nvGrpSpPr>
            <p:cNvPr id="9" name="Group 131"/>
            <p:cNvGrpSpPr/>
            <p:nvPr/>
          </p:nvGrpSpPr>
          <p:grpSpPr bwMode="auto">
            <a:xfrm>
              <a:off x="7179310" y="4033520"/>
              <a:ext cx="1009650" cy="855028"/>
              <a:chOff x="7179310" y="4033520"/>
              <a:chExt cx="1009650" cy="855028"/>
            </a:xfrm>
          </p:grpSpPr>
          <p:grpSp>
            <p:nvGrpSpPr>
              <p:cNvPr id="10" name="Group 44"/>
              <p:cNvGrpSpPr/>
              <p:nvPr/>
            </p:nvGrpSpPr>
            <p:grpSpPr bwMode="auto">
              <a:xfrm>
                <a:off x="7179310" y="4033520"/>
                <a:ext cx="1009650" cy="855028"/>
                <a:chOff x="-44" y="1473"/>
                <a:chExt cx="981" cy="1105"/>
              </a:xfrm>
            </p:grpSpPr>
            <p:pic>
              <p:nvPicPr>
                <p:cNvPr id="11580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1580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51" name="Rectangle 43"/>
              <p:cNvSpPr>
                <a:spLocks noChangeArrowheads="1"/>
              </p:cNvSpPr>
              <p:nvPr/>
            </p:nvSpPr>
            <p:spPr bwMode="auto">
              <a:xfrm rot="-5400000">
                <a:off x="7438211" y="4309414"/>
                <a:ext cx="1270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1" name="Group 132"/>
            <p:cNvGrpSpPr/>
            <p:nvPr/>
          </p:nvGrpSpPr>
          <p:grpSpPr bwMode="auto">
            <a:xfrm>
              <a:off x="3757931" y="4714240"/>
              <a:ext cx="1291589" cy="426719"/>
              <a:chOff x="4011931" y="3379152"/>
              <a:chExt cx="1262062" cy="390207"/>
            </a:xfrm>
          </p:grpSpPr>
          <p:sp>
            <p:nvSpPr>
              <p:cNvPr id="139" name="Rectangle 43"/>
              <p:cNvSpPr>
                <a:spLocks noChangeArrowheads="1"/>
              </p:cNvSpPr>
              <p:nvPr/>
            </p:nvSpPr>
            <p:spPr bwMode="auto">
              <a:xfrm rot="-5400000">
                <a:off x="5111957" y="3476094"/>
                <a:ext cx="129240"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2" name="Group 1185"/>
              <p:cNvGrpSpPr/>
              <p:nvPr/>
            </p:nvGrpSpPr>
            <p:grpSpPr bwMode="auto">
              <a:xfrm>
                <a:off x="4197985" y="3379152"/>
                <a:ext cx="892175" cy="390207"/>
                <a:chOff x="4650" y="1129"/>
                <a:chExt cx="246" cy="95"/>
              </a:xfrm>
            </p:grpSpPr>
            <p:sp>
              <p:nvSpPr>
                <p:cNvPr id="1157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cs typeface="Arial" panose="020B0604020202020204" pitchFamily="34" charset="0"/>
                  </a:endParaRPr>
                </a:p>
              </p:txBody>
            </p:sp>
            <p:sp>
              <p:nvSpPr>
                <p:cNvPr id="1157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cs typeface="Arial" panose="020B0604020202020204" pitchFamily="34" charset="0"/>
                  </a:endParaRPr>
                </a:p>
              </p:txBody>
            </p:sp>
            <p:sp>
              <p:nvSpPr>
                <p:cNvPr id="1158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cs typeface="Arial" panose="020B0604020202020204" pitchFamily="34" charset="0"/>
                  </a:endParaRPr>
                </a:p>
              </p:txBody>
            </p:sp>
            <p:grpSp>
              <p:nvGrpSpPr>
                <p:cNvPr id="13" name="Group 1189"/>
                <p:cNvGrpSpPr/>
                <p:nvPr/>
              </p:nvGrpSpPr>
              <p:grpSpPr bwMode="auto">
                <a:xfrm>
                  <a:off x="4699" y="1145"/>
                  <a:ext cx="138" cy="29"/>
                  <a:chOff x="2468" y="1332"/>
                  <a:chExt cx="310" cy="60"/>
                </a:xfrm>
              </p:grpSpPr>
              <p:sp>
                <p:nvSpPr>
                  <p:cNvPr id="115804"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15805"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15802" name="Line 1192"/>
                <p:cNvSpPr>
                  <a:spLocks noChangeShapeType="1"/>
                </p:cNvSpPr>
                <p:nvPr/>
              </p:nvSpPr>
              <p:spPr bwMode="auto">
                <a:xfrm>
                  <a:off x="4651" y="1158"/>
                  <a:ext cx="0" cy="42"/>
                </a:xfrm>
                <a:prstGeom prst="line">
                  <a:avLst/>
                </a:prstGeom>
                <a:noFill/>
                <a:ln w="9525">
                  <a:solidFill>
                    <a:schemeClr val="tx1"/>
                  </a:solidFill>
                  <a:round/>
                </a:ln>
              </p:spPr>
              <p:txBody>
                <a:bodyPr/>
                <a:lstStyle/>
                <a:p>
                  <a:endParaRPr lang="en-US"/>
                </a:p>
              </p:txBody>
            </p:sp>
            <p:sp>
              <p:nvSpPr>
                <p:cNvPr id="115803" name="Line 1193"/>
                <p:cNvSpPr>
                  <a:spLocks noChangeShapeType="1"/>
                </p:cNvSpPr>
                <p:nvPr/>
              </p:nvSpPr>
              <p:spPr bwMode="auto">
                <a:xfrm>
                  <a:off x="4894" y="1160"/>
                  <a:ext cx="0" cy="41"/>
                </a:xfrm>
                <a:prstGeom prst="line">
                  <a:avLst/>
                </a:prstGeom>
                <a:noFill/>
                <a:ln w="9525">
                  <a:solidFill>
                    <a:schemeClr val="tx1"/>
                  </a:solidFill>
                  <a:round/>
                </a:ln>
              </p:spPr>
              <p:txBody>
                <a:bodyPr/>
                <a:lstStyle/>
                <a:p>
                  <a:endParaRPr lang="en-US"/>
                </a:p>
              </p:txBody>
            </p:sp>
          </p:grpSp>
          <p:sp>
            <p:nvSpPr>
              <p:cNvPr id="141" name="Rectangle 43"/>
              <p:cNvSpPr>
                <a:spLocks noChangeArrowheads="1"/>
              </p:cNvSpPr>
              <p:nvPr/>
            </p:nvSpPr>
            <p:spPr bwMode="auto">
              <a:xfrm rot="-5400000">
                <a:off x="4045453" y="3485532"/>
                <a:ext cx="127789"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4" name="Group 133"/>
            <p:cNvGrpSpPr/>
            <p:nvPr/>
          </p:nvGrpSpPr>
          <p:grpSpPr bwMode="auto">
            <a:xfrm>
              <a:off x="1483360" y="5313680"/>
              <a:ext cx="701043" cy="517588"/>
              <a:chOff x="1046480" y="3962400"/>
              <a:chExt cx="1026163" cy="761428"/>
            </a:xfrm>
          </p:grpSpPr>
          <p:sp>
            <p:nvSpPr>
              <p:cNvPr id="135" name="Rectangle 48"/>
              <p:cNvSpPr>
                <a:spLocks noChangeArrowheads="1"/>
              </p:cNvSpPr>
              <p:nvPr/>
            </p:nvSpPr>
            <p:spPr bwMode="auto">
              <a:xfrm rot="-5400000">
                <a:off x="1893420" y="4299659"/>
                <a:ext cx="109798"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5" name="Group 49"/>
              <p:cNvGrpSpPr/>
              <p:nvPr/>
            </p:nvGrpSpPr>
            <p:grpSpPr bwMode="auto">
              <a:xfrm>
                <a:off x="1046480" y="3962400"/>
                <a:ext cx="936071" cy="761428"/>
                <a:chOff x="-44" y="1473"/>
                <a:chExt cx="981" cy="1105"/>
              </a:xfrm>
            </p:grpSpPr>
            <p:pic>
              <p:nvPicPr>
                <p:cNvPr id="115793"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15794"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sp>
        <p:nvSpPr>
          <p:cNvPr id="115715"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115716"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FDB30A3C-6101-4DBD-BAD1-5E3B5CD1BB3E}"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sp>
        <p:nvSpPr>
          <p:cNvPr id="115717" name="Rectangle 3"/>
          <p:cNvSpPr>
            <a:spLocks noGrp="1" noChangeArrowheads="1"/>
          </p:cNvSpPr>
          <p:nvPr>
            <p:ph type="title"/>
          </p:nvPr>
        </p:nvSpPr>
        <p:spPr>
          <a:xfrm>
            <a:off x="228600" y="0"/>
            <a:ext cx="8736014" cy="938891"/>
          </a:xfrm>
        </p:spPr>
        <p:txBody>
          <a:bodyPr>
            <a:normAutofit/>
          </a:bodyPr>
          <a:lstStyle/>
          <a:p>
            <a:pPr algn="l"/>
            <a:r>
              <a:rPr lang="en-US" altLang="en-US" sz="3200" dirty="0">
                <a:solidFill>
                  <a:srgbClr val="002060"/>
                </a:solidFill>
                <a:latin typeface="Arial" panose="020B0604020202020204" pitchFamily="34" charset="0"/>
                <a:cs typeface="Arial" panose="020B0604020202020204" pitchFamily="34" charset="0"/>
              </a:rPr>
              <a:t>Addressing: </a:t>
            </a:r>
            <a:r>
              <a:rPr lang="en-US" altLang="en-US" sz="3200" dirty="0" err="1">
                <a:solidFill>
                  <a:srgbClr val="002060"/>
                </a:solidFill>
                <a:latin typeface="Arial" panose="020B0604020202020204" pitchFamily="34" charset="0"/>
                <a:cs typeface="Arial" panose="020B0604020202020204" pitchFamily="34" charset="0"/>
              </a:rPr>
              <a:t>định</a:t>
            </a:r>
            <a:r>
              <a:rPr lang="en-US" altLang="en-US" sz="3200" dirty="0">
                <a:solidFill>
                  <a:srgbClr val="002060"/>
                </a:solidFill>
                <a:latin typeface="Arial" panose="020B0604020202020204" pitchFamily="34" charset="0"/>
                <a:cs typeface="Arial" panose="020B0604020202020204" pitchFamily="34" charset="0"/>
              </a:rPr>
              <a:t> </a:t>
            </a:r>
            <a:r>
              <a:rPr lang="en-US" altLang="en-US" sz="3200" dirty="0" err="1">
                <a:solidFill>
                  <a:srgbClr val="002060"/>
                </a:solidFill>
                <a:latin typeface="Arial" panose="020B0604020202020204" pitchFamily="34" charset="0"/>
                <a:cs typeface="Arial" panose="020B0604020202020204" pitchFamily="34" charset="0"/>
              </a:rPr>
              <a:t>tuyến</a:t>
            </a:r>
            <a:r>
              <a:rPr lang="en-US" altLang="en-US" sz="3200" dirty="0">
                <a:solidFill>
                  <a:srgbClr val="002060"/>
                </a:solidFill>
                <a:latin typeface="Arial" panose="020B0604020202020204" pitchFamily="34" charset="0"/>
                <a:cs typeface="Arial" panose="020B0604020202020204" pitchFamily="34" charset="0"/>
              </a:rPr>
              <a:t> </a:t>
            </a:r>
            <a:r>
              <a:rPr lang="en-US" altLang="en-US" sz="3200" dirty="0" err="1">
                <a:solidFill>
                  <a:srgbClr val="002060"/>
                </a:solidFill>
                <a:latin typeface="Arial" panose="020B0604020202020204" pitchFamily="34" charset="0"/>
                <a:cs typeface="Arial" panose="020B0604020202020204" pitchFamily="34" charset="0"/>
              </a:rPr>
              <a:t>tới</a:t>
            </a:r>
            <a:r>
              <a:rPr lang="en-US" altLang="en-US" sz="3200" dirty="0">
                <a:solidFill>
                  <a:srgbClr val="002060"/>
                </a:solidFill>
                <a:latin typeface="Arial" panose="020B0604020202020204" pitchFamily="34" charset="0"/>
                <a:cs typeface="Arial" panose="020B0604020202020204" pitchFamily="34" charset="0"/>
              </a:rPr>
              <a:t> </a:t>
            </a:r>
            <a:r>
              <a:rPr lang="en-US" altLang="en-US" sz="3200" dirty="0" err="1">
                <a:solidFill>
                  <a:srgbClr val="002060"/>
                </a:solidFill>
                <a:latin typeface="Arial" panose="020B0604020202020204" pitchFamily="34" charset="0"/>
                <a:cs typeface="Arial" panose="020B0604020202020204" pitchFamily="34" charset="0"/>
              </a:rPr>
              <a:t>mạng</a:t>
            </a:r>
            <a:r>
              <a:rPr lang="en-US" altLang="en-US" sz="3200" dirty="0">
                <a:solidFill>
                  <a:srgbClr val="002060"/>
                </a:solidFill>
                <a:latin typeface="Arial" panose="020B0604020202020204" pitchFamily="34" charset="0"/>
                <a:cs typeface="Arial" panose="020B0604020202020204" pitchFamily="34" charset="0"/>
              </a:rPr>
              <a:t> LAN </a:t>
            </a:r>
            <a:r>
              <a:rPr lang="en-US" altLang="en-US" sz="3200" dirty="0" err="1">
                <a:solidFill>
                  <a:srgbClr val="002060"/>
                </a:solidFill>
                <a:latin typeface="Arial" panose="020B0604020202020204" pitchFamily="34" charset="0"/>
                <a:cs typeface="Arial" panose="020B0604020202020204" pitchFamily="34" charset="0"/>
              </a:rPr>
              <a:t>khác</a:t>
            </a:r>
            <a:endParaRPr lang="en-US" altLang="en-US" sz="3200" dirty="0">
              <a:solidFill>
                <a:srgbClr val="002060"/>
              </a:solidFill>
              <a:latin typeface="Arial" panose="020B0604020202020204" pitchFamily="34" charset="0"/>
              <a:cs typeface="Arial" panose="020B0604020202020204" pitchFamily="34" charset="0"/>
            </a:endParaRPr>
          </a:p>
        </p:txBody>
      </p:sp>
      <p:sp>
        <p:nvSpPr>
          <p:cNvPr id="720966" name="Rectangle 70"/>
          <p:cNvSpPr>
            <a:spLocks noChangeArrowheads="1"/>
          </p:cNvSpPr>
          <p:nvPr/>
        </p:nvSpPr>
        <p:spPr bwMode="auto">
          <a:xfrm>
            <a:off x="706442" y="1316038"/>
            <a:ext cx="7772401" cy="550862"/>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000" i="0">
                <a:latin typeface="Arial" panose="020B0604020202020204" pitchFamily="34" charset="0"/>
                <a:cs typeface="Arial" panose="020B0604020202020204" pitchFamily="34" charset="0"/>
              </a:rPr>
              <a:t>R chuyển tiếp datagram với IP nguồn A, đích B </a:t>
            </a:r>
            <a:endParaRPr lang="en-US" altLang="en-US" sz="2000" i="0">
              <a:latin typeface="Arial" panose="020B0604020202020204" pitchFamily="34" charset="0"/>
              <a:cs typeface="Arial" panose="020B0604020202020204" pitchFamily="34" charset="0"/>
            </a:endParaRPr>
          </a:p>
        </p:txBody>
      </p:sp>
      <p:sp>
        <p:nvSpPr>
          <p:cNvPr id="720967" name="Rectangle 71"/>
          <p:cNvSpPr>
            <a:spLocks noChangeArrowheads="1"/>
          </p:cNvSpPr>
          <p:nvPr/>
        </p:nvSpPr>
        <p:spPr bwMode="auto">
          <a:xfrm>
            <a:off x="719143" y="1673226"/>
            <a:ext cx="7772401" cy="722313"/>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000" i="0">
                <a:latin typeface="Arial" panose="020B0604020202020204" pitchFamily="34" charset="0"/>
                <a:cs typeface="Arial" panose="020B0604020202020204" pitchFamily="34" charset="0"/>
              </a:rPr>
              <a:t>R tạo frame tầng Liên kết dữ liệu với địa chỉ MAC của B là địa chỉ đích, frame này chứa IP datagram từ A-tới-B</a:t>
            </a:r>
            <a:endParaRPr lang="en-US" altLang="en-US" sz="2800" i="0">
              <a:latin typeface="Arial" panose="020B0604020202020204" pitchFamily="34" charset="0"/>
              <a:cs typeface="Arial" panose="020B0604020202020204" pitchFamily="34" charset="0"/>
            </a:endParaRPr>
          </a:p>
        </p:txBody>
      </p:sp>
      <p:grpSp>
        <p:nvGrpSpPr>
          <p:cNvPr id="16" name="Group 99"/>
          <p:cNvGrpSpPr/>
          <p:nvPr/>
        </p:nvGrpSpPr>
        <p:grpSpPr bwMode="auto">
          <a:xfrm>
            <a:off x="4791069" y="2293938"/>
            <a:ext cx="2293936" cy="1643062"/>
            <a:chOff x="3018" y="1445"/>
            <a:chExt cx="1445" cy="1035"/>
          </a:xfrm>
        </p:grpSpPr>
        <p:sp>
          <p:nvSpPr>
            <p:cNvPr id="115736" name="AutoShape 2"/>
            <p:cNvSpPr>
              <a:spLocks noChangeArrowheads="1"/>
            </p:cNvSpPr>
            <p:nvPr/>
          </p:nvSpPr>
          <p:spPr bwMode="auto">
            <a:xfrm>
              <a:off x="3597" y="1981"/>
              <a:ext cx="198" cy="499"/>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ln>
          </p:spPr>
          <p:txBody>
            <a:bodyPr wrap="none" anchor="ctr"/>
            <a:lstStyle/>
            <a:p>
              <a:endParaRPr lang="vi-VN" altLang="en-US">
                <a:cs typeface="Arial" panose="020B0604020202020204" pitchFamily="34" charset="0"/>
              </a:endParaRPr>
            </a:p>
          </p:txBody>
        </p:sp>
        <p:grpSp>
          <p:nvGrpSpPr>
            <p:cNvPr id="17" name="Group 61"/>
            <p:cNvGrpSpPr/>
            <p:nvPr/>
          </p:nvGrpSpPr>
          <p:grpSpPr bwMode="auto">
            <a:xfrm>
              <a:off x="3286" y="1702"/>
              <a:ext cx="1177" cy="479"/>
              <a:chOff x="1197" y="1665"/>
              <a:chExt cx="1177" cy="479"/>
            </a:xfrm>
          </p:grpSpPr>
          <p:grpSp>
            <p:nvGrpSpPr>
              <p:cNvPr id="18" name="Group 62"/>
              <p:cNvGrpSpPr/>
              <p:nvPr/>
            </p:nvGrpSpPr>
            <p:grpSpPr bwMode="auto">
              <a:xfrm>
                <a:off x="1231" y="1990"/>
                <a:ext cx="691" cy="154"/>
                <a:chOff x="1231" y="1990"/>
                <a:chExt cx="691" cy="154"/>
              </a:xfrm>
            </p:grpSpPr>
            <p:sp>
              <p:nvSpPr>
                <p:cNvPr id="115756" name="Rectangle 63"/>
                <p:cNvSpPr>
                  <a:spLocks noChangeArrowheads="1"/>
                </p:cNvSpPr>
                <p:nvPr/>
              </p:nvSpPr>
              <p:spPr bwMode="auto">
                <a:xfrm>
                  <a:off x="1231" y="1991"/>
                  <a:ext cx="691" cy="153"/>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5757" name="Line 64"/>
                <p:cNvSpPr>
                  <a:spLocks noChangeShapeType="1"/>
                </p:cNvSpPr>
                <p:nvPr/>
              </p:nvSpPr>
              <p:spPr bwMode="auto">
                <a:xfrm>
                  <a:off x="1337" y="1990"/>
                  <a:ext cx="0" cy="152"/>
                </a:xfrm>
                <a:prstGeom prst="line">
                  <a:avLst/>
                </a:prstGeom>
                <a:noFill/>
                <a:ln w="19050">
                  <a:solidFill>
                    <a:schemeClr val="bg1"/>
                  </a:solidFill>
                  <a:round/>
                </a:ln>
              </p:spPr>
              <p:txBody>
                <a:bodyPr wrap="none"/>
                <a:lstStyle/>
                <a:p>
                  <a:endParaRPr lang="en-US"/>
                </a:p>
              </p:txBody>
            </p:sp>
            <p:sp>
              <p:nvSpPr>
                <p:cNvPr id="115758" name="Line 65"/>
                <p:cNvSpPr>
                  <a:spLocks noChangeShapeType="1"/>
                </p:cNvSpPr>
                <p:nvPr/>
              </p:nvSpPr>
              <p:spPr bwMode="auto">
                <a:xfrm>
                  <a:off x="1427" y="1992"/>
                  <a:ext cx="0" cy="152"/>
                </a:xfrm>
                <a:prstGeom prst="line">
                  <a:avLst/>
                </a:prstGeom>
                <a:noFill/>
                <a:ln w="19050">
                  <a:solidFill>
                    <a:schemeClr val="bg1"/>
                  </a:solidFill>
                  <a:round/>
                </a:ln>
              </p:spPr>
              <p:txBody>
                <a:bodyPr wrap="none"/>
                <a:lstStyle/>
                <a:p>
                  <a:endParaRPr lang="en-US"/>
                </a:p>
              </p:txBody>
            </p:sp>
          </p:grpSp>
          <p:sp>
            <p:nvSpPr>
              <p:cNvPr id="115755" name="Text Box 66"/>
              <p:cNvSpPr txBox="1">
                <a:spLocks noChangeArrowheads="1"/>
              </p:cNvSpPr>
              <p:nvPr/>
            </p:nvSpPr>
            <p:spPr bwMode="auto">
              <a:xfrm>
                <a:off x="1197" y="1665"/>
                <a:ext cx="1177" cy="291"/>
              </a:xfrm>
              <a:prstGeom prst="rect">
                <a:avLst/>
              </a:prstGeom>
              <a:noFill/>
              <a:ln w="9525">
                <a:noFill/>
                <a:miter lim="800000"/>
              </a:ln>
            </p:spPr>
            <p:txBody>
              <a:bodyPr wrap="none">
                <a:spAutoFit/>
              </a:bodyPr>
              <a:lstStyle/>
              <a:p>
                <a:r>
                  <a:rPr lang="en-US" altLang="en-US" sz="1200" i="0">
                    <a:cs typeface="Arial" panose="020B0604020202020204" pitchFamily="34" charset="0"/>
                  </a:rPr>
                  <a:t>IP nguồn: 111.111.111.111</a:t>
                </a:r>
                <a:endParaRPr lang="en-US" altLang="en-US" sz="1200" i="0">
                  <a:cs typeface="Arial" panose="020B0604020202020204" pitchFamily="34" charset="0"/>
                </a:endParaRPr>
              </a:p>
              <a:p>
                <a:r>
                  <a:rPr lang="en-US" altLang="en-US" sz="1200" i="0">
                    <a:cs typeface="Arial" panose="020B0604020202020204" pitchFamily="34" charset="0"/>
                  </a:rPr>
                  <a:t>   IP đích: 222.222.222.222</a:t>
                </a:r>
                <a:endParaRPr lang="en-US" altLang="en-US" sz="1200" i="0">
                  <a:cs typeface="Arial" panose="020B0604020202020204" pitchFamily="34" charset="0"/>
                </a:endParaRPr>
              </a:p>
            </p:txBody>
          </p:sp>
        </p:grpSp>
        <p:grpSp>
          <p:nvGrpSpPr>
            <p:cNvPr id="19" name="Group 67"/>
            <p:cNvGrpSpPr/>
            <p:nvPr/>
          </p:nvGrpSpPr>
          <p:grpSpPr bwMode="auto">
            <a:xfrm>
              <a:off x="3364" y="1860"/>
              <a:ext cx="92" cy="243"/>
              <a:chOff x="1272" y="1762"/>
              <a:chExt cx="92" cy="243"/>
            </a:xfrm>
          </p:grpSpPr>
          <p:sp>
            <p:nvSpPr>
              <p:cNvPr id="115752" name="Line 68"/>
              <p:cNvSpPr>
                <a:spLocks noChangeShapeType="1"/>
              </p:cNvSpPr>
              <p:nvPr/>
            </p:nvSpPr>
            <p:spPr bwMode="auto">
              <a:xfrm>
                <a:off x="1272" y="1762"/>
                <a:ext cx="0" cy="243"/>
              </a:xfrm>
              <a:prstGeom prst="line">
                <a:avLst/>
              </a:prstGeom>
              <a:noFill/>
              <a:ln w="9525">
                <a:solidFill>
                  <a:schemeClr val="tx1"/>
                </a:solidFill>
                <a:round/>
                <a:tailEnd type="triangle" w="med" len="med"/>
              </a:ln>
            </p:spPr>
            <p:txBody>
              <a:bodyPr wrap="none"/>
              <a:lstStyle/>
              <a:p>
                <a:endParaRPr lang="en-US"/>
              </a:p>
            </p:txBody>
          </p:sp>
          <p:sp>
            <p:nvSpPr>
              <p:cNvPr id="115753" name="Line 69"/>
              <p:cNvSpPr>
                <a:spLocks noChangeShapeType="1"/>
              </p:cNvSpPr>
              <p:nvPr/>
            </p:nvSpPr>
            <p:spPr bwMode="auto">
              <a:xfrm>
                <a:off x="1364" y="1878"/>
                <a:ext cx="0" cy="126"/>
              </a:xfrm>
              <a:prstGeom prst="line">
                <a:avLst/>
              </a:prstGeom>
              <a:noFill/>
              <a:ln w="9525">
                <a:solidFill>
                  <a:schemeClr val="tx1"/>
                </a:solidFill>
                <a:round/>
                <a:tailEnd type="triangle" w="med" len="med"/>
              </a:ln>
            </p:spPr>
            <p:txBody>
              <a:bodyPr wrap="none"/>
              <a:lstStyle/>
              <a:p>
                <a:endParaRPr lang="en-US"/>
              </a:p>
            </p:txBody>
          </p:sp>
        </p:grpSp>
        <p:grpSp>
          <p:nvGrpSpPr>
            <p:cNvPr id="20" name="Group 72"/>
            <p:cNvGrpSpPr/>
            <p:nvPr/>
          </p:nvGrpSpPr>
          <p:grpSpPr bwMode="auto">
            <a:xfrm>
              <a:off x="3018" y="1445"/>
              <a:ext cx="1383" cy="957"/>
              <a:chOff x="931" y="1414"/>
              <a:chExt cx="1383" cy="957"/>
            </a:xfrm>
          </p:grpSpPr>
          <p:sp>
            <p:nvSpPr>
              <p:cNvPr id="115740" name="Text Box 73"/>
              <p:cNvSpPr txBox="1">
                <a:spLocks noChangeArrowheads="1"/>
              </p:cNvSpPr>
              <p:nvPr/>
            </p:nvSpPr>
            <p:spPr bwMode="auto">
              <a:xfrm>
                <a:off x="931" y="1414"/>
                <a:ext cx="1383" cy="407"/>
              </a:xfrm>
              <a:prstGeom prst="rect">
                <a:avLst/>
              </a:prstGeom>
              <a:noFill/>
              <a:ln w="9525">
                <a:noFill/>
                <a:miter lim="800000"/>
              </a:ln>
            </p:spPr>
            <p:txBody>
              <a:bodyPr wrap="none">
                <a:spAutoFit/>
              </a:bodyPr>
              <a:lstStyle/>
              <a:p>
                <a:r>
                  <a:rPr lang="en-US" altLang="en-US" sz="1200" i="0">
                    <a:cs typeface="Arial" panose="020B0604020202020204" pitchFamily="34" charset="0"/>
                  </a:rPr>
                  <a:t>MAC nguồn: </a:t>
                </a:r>
                <a:r>
                  <a:rPr lang="en-US" altLang="en-US" sz="1200" i="0">
                    <a:solidFill>
                      <a:srgbClr val="FF0000"/>
                    </a:solidFill>
                    <a:cs typeface="Arial" panose="020B0604020202020204" pitchFamily="34" charset="0"/>
                  </a:rPr>
                  <a:t>1A-23-F9-CD-06-9B</a:t>
                </a:r>
                <a:endParaRPr lang="en-US" altLang="en-US" sz="1200" i="0">
                  <a:solidFill>
                    <a:srgbClr val="FF0000"/>
                  </a:solidFill>
                  <a:cs typeface="Arial" panose="020B0604020202020204" pitchFamily="34" charset="0"/>
                </a:endParaRPr>
              </a:p>
              <a:p>
                <a:r>
                  <a:rPr lang="en-US" altLang="en-US" sz="1200" i="0">
                    <a:cs typeface="Arial" panose="020B0604020202020204" pitchFamily="34" charset="0"/>
                  </a:rPr>
                  <a:t>  MAC đích: </a:t>
                </a:r>
                <a:r>
                  <a:rPr lang="en-US" altLang="en-US" sz="1200" i="0">
                    <a:solidFill>
                      <a:srgbClr val="FF0000"/>
                    </a:solidFill>
                    <a:cs typeface="Arial" panose="020B0604020202020204" pitchFamily="34" charset="0"/>
                  </a:rPr>
                  <a:t>49-BD-D2-C7-56-2A</a:t>
                </a:r>
                <a:endParaRPr lang="en-US" altLang="en-US" sz="1200" i="0">
                  <a:solidFill>
                    <a:srgbClr val="FF0000"/>
                  </a:solidFill>
                  <a:cs typeface="Arial" panose="020B0604020202020204" pitchFamily="34" charset="0"/>
                </a:endParaRPr>
              </a:p>
              <a:p>
                <a:endParaRPr lang="en-US" altLang="en-US" sz="1200" i="0">
                  <a:solidFill>
                    <a:srgbClr val="FF0000"/>
                  </a:solidFill>
                  <a:cs typeface="Arial" panose="020B0604020202020204" pitchFamily="34" charset="0"/>
                </a:endParaRPr>
              </a:p>
            </p:txBody>
          </p:sp>
          <p:grpSp>
            <p:nvGrpSpPr>
              <p:cNvPr id="21" name="Group 74"/>
              <p:cNvGrpSpPr/>
              <p:nvPr/>
            </p:nvGrpSpPr>
            <p:grpSpPr bwMode="auto">
              <a:xfrm>
                <a:off x="981" y="2182"/>
                <a:ext cx="1049" cy="189"/>
                <a:chOff x="2829" y="2040"/>
                <a:chExt cx="1049" cy="189"/>
              </a:xfrm>
            </p:grpSpPr>
            <p:sp>
              <p:nvSpPr>
                <p:cNvPr id="115746" name="Rectangle 75"/>
                <p:cNvSpPr>
                  <a:spLocks noChangeArrowheads="1"/>
                </p:cNvSpPr>
                <p:nvPr/>
              </p:nvSpPr>
              <p:spPr bwMode="auto">
                <a:xfrm>
                  <a:off x="2829" y="2042"/>
                  <a:ext cx="1049" cy="185"/>
                </a:xfrm>
                <a:prstGeom prst="rect">
                  <a:avLst/>
                </a:prstGeom>
                <a:solidFill>
                  <a:srgbClr val="000099"/>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5747" name="Rectangle 76"/>
                <p:cNvSpPr>
                  <a:spLocks noChangeArrowheads="1"/>
                </p:cNvSpPr>
                <p:nvPr/>
              </p:nvSpPr>
              <p:spPr bwMode="auto">
                <a:xfrm>
                  <a:off x="3078" y="2060"/>
                  <a:ext cx="691" cy="153"/>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5748" name="Line 77"/>
                <p:cNvSpPr>
                  <a:spLocks noChangeShapeType="1"/>
                </p:cNvSpPr>
                <p:nvPr/>
              </p:nvSpPr>
              <p:spPr bwMode="auto">
                <a:xfrm>
                  <a:off x="3180" y="2063"/>
                  <a:ext cx="0" cy="152"/>
                </a:xfrm>
                <a:prstGeom prst="line">
                  <a:avLst/>
                </a:prstGeom>
                <a:noFill/>
                <a:ln w="19050">
                  <a:solidFill>
                    <a:schemeClr val="bg1"/>
                  </a:solidFill>
                  <a:round/>
                </a:ln>
              </p:spPr>
              <p:txBody>
                <a:bodyPr wrap="none"/>
                <a:lstStyle/>
                <a:p>
                  <a:endParaRPr lang="en-US"/>
                </a:p>
              </p:txBody>
            </p:sp>
            <p:sp>
              <p:nvSpPr>
                <p:cNvPr id="115749" name="Line 78"/>
                <p:cNvSpPr>
                  <a:spLocks noChangeShapeType="1"/>
                </p:cNvSpPr>
                <p:nvPr/>
              </p:nvSpPr>
              <p:spPr bwMode="auto">
                <a:xfrm>
                  <a:off x="3276" y="2063"/>
                  <a:ext cx="0" cy="152"/>
                </a:xfrm>
                <a:prstGeom prst="line">
                  <a:avLst/>
                </a:prstGeom>
                <a:noFill/>
                <a:ln w="19050">
                  <a:solidFill>
                    <a:schemeClr val="bg1"/>
                  </a:solidFill>
                  <a:round/>
                </a:ln>
              </p:spPr>
              <p:txBody>
                <a:bodyPr wrap="none"/>
                <a:lstStyle/>
                <a:p>
                  <a:endParaRPr lang="en-US"/>
                </a:p>
              </p:txBody>
            </p:sp>
            <p:sp>
              <p:nvSpPr>
                <p:cNvPr id="115750" name="Line 79"/>
                <p:cNvSpPr>
                  <a:spLocks noChangeShapeType="1"/>
                </p:cNvSpPr>
                <p:nvPr/>
              </p:nvSpPr>
              <p:spPr bwMode="auto">
                <a:xfrm>
                  <a:off x="2910" y="2040"/>
                  <a:ext cx="0" cy="189"/>
                </a:xfrm>
                <a:prstGeom prst="line">
                  <a:avLst/>
                </a:prstGeom>
                <a:noFill/>
                <a:ln w="19050">
                  <a:solidFill>
                    <a:schemeClr val="bg1"/>
                  </a:solidFill>
                  <a:round/>
                </a:ln>
              </p:spPr>
              <p:txBody>
                <a:bodyPr wrap="none"/>
                <a:lstStyle/>
                <a:p>
                  <a:endParaRPr lang="en-US"/>
                </a:p>
              </p:txBody>
            </p:sp>
            <p:sp>
              <p:nvSpPr>
                <p:cNvPr id="115751" name="Line 80"/>
                <p:cNvSpPr>
                  <a:spLocks noChangeShapeType="1"/>
                </p:cNvSpPr>
                <p:nvPr/>
              </p:nvSpPr>
              <p:spPr bwMode="auto">
                <a:xfrm>
                  <a:off x="3006" y="2040"/>
                  <a:ext cx="0" cy="189"/>
                </a:xfrm>
                <a:prstGeom prst="line">
                  <a:avLst/>
                </a:prstGeom>
                <a:noFill/>
                <a:ln w="19050">
                  <a:solidFill>
                    <a:schemeClr val="bg1"/>
                  </a:solidFill>
                  <a:round/>
                </a:ln>
              </p:spPr>
              <p:txBody>
                <a:bodyPr wrap="none"/>
                <a:lstStyle/>
                <a:p>
                  <a:endParaRPr lang="en-US"/>
                </a:p>
              </p:txBody>
            </p:sp>
          </p:grpSp>
          <p:sp>
            <p:nvSpPr>
              <p:cNvPr id="115742" name="Line 81"/>
              <p:cNvSpPr>
                <a:spLocks noChangeShapeType="1"/>
              </p:cNvSpPr>
              <p:nvPr/>
            </p:nvSpPr>
            <p:spPr bwMode="auto">
              <a:xfrm flipV="1">
                <a:off x="1018" y="1576"/>
                <a:ext cx="2" cy="702"/>
              </a:xfrm>
              <a:prstGeom prst="line">
                <a:avLst/>
              </a:prstGeom>
              <a:noFill/>
              <a:ln w="9525">
                <a:solidFill>
                  <a:schemeClr val="tx1"/>
                </a:solidFill>
                <a:round/>
                <a:headEnd type="triangle" w="med" len="med"/>
              </a:ln>
            </p:spPr>
            <p:txBody>
              <a:bodyPr wrap="none"/>
              <a:lstStyle/>
              <a:p>
                <a:endParaRPr lang="en-US"/>
              </a:p>
            </p:txBody>
          </p:sp>
          <p:sp>
            <p:nvSpPr>
              <p:cNvPr id="115743" name="Line 82"/>
              <p:cNvSpPr>
                <a:spLocks noChangeShapeType="1"/>
              </p:cNvSpPr>
              <p:nvPr/>
            </p:nvSpPr>
            <p:spPr bwMode="auto">
              <a:xfrm flipV="1">
                <a:off x="1106" y="1680"/>
                <a:ext cx="0" cy="598"/>
              </a:xfrm>
              <a:prstGeom prst="line">
                <a:avLst/>
              </a:prstGeom>
              <a:noFill/>
              <a:ln w="9525">
                <a:solidFill>
                  <a:schemeClr val="tx1"/>
                </a:solidFill>
                <a:round/>
                <a:headEnd type="triangle" w="med" len="med"/>
              </a:ln>
            </p:spPr>
            <p:txBody>
              <a:bodyPr wrap="none"/>
              <a:lstStyle/>
              <a:p>
                <a:endParaRPr lang="en-US"/>
              </a:p>
            </p:txBody>
          </p:sp>
          <p:sp>
            <p:nvSpPr>
              <p:cNvPr id="115744" name="Line 83"/>
              <p:cNvSpPr>
                <a:spLocks noChangeShapeType="1"/>
              </p:cNvSpPr>
              <p:nvPr/>
            </p:nvSpPr>
            <p:spPr bwMode="auto">
              <a:xfrm flipH="1" flipV="1">
                <a:off x="1276" y="1812"/>
                <a:ext cx="2" cy="470"/>
              </a:xfrm>
              <a:prstGeom prst="line">
                <a:avLst/>
              </a:prstGeom>
              <a:noFill/>
              <a:ln w="9525">
                <a:solidFill>
                  <a:schemeClr val="tx1"/>
                </a:solidFill>
                <a:round/>
                <a:headEnd type="triangle" w="med" len="med"/>
              </a:ln>
            </p:spPr>
            <p:txBody>
              <a:bodyPr wrap="none"/>
              <a:lstStyle/>
              <a:p>
                <a:endParaRPr lang="en-US"/>
              </a:p>
            </p:txBody>
          </p:sp>
          <p:sp>
            <p:nvSpPr>
              <p:cNvPr id="115745" name="Line 84"/>
              <p:cNvSpPr>
                <a:spLocks noChangeShapeType="1"/>
              </p:cNvSpPr>
              <p:nvPr/>
            </p:nvSpPr>
            <p:spPr bwMode="auto">
              <a:xfrm>
                <a:off x="1368" y="1924"/>
                <a:ext cx="2" cy="358"/>
              </a:xfrm>
              <a:prstGeom prst="line">
                <a:avLst/>
              </a:prstGeom>
              <a:noFill/>
              <a:ln w="9525">
                <a:solidFill>
                  <a:schemeClr val="tx1"/>
                </a:solidFill>
                <a:round/>
                <a:tailEnd type="triangle" w="med" len="med"/>
              </a:ln>
            </p:spPr>
            <p:txBody>
              <a:bodyPr wrap="none"/>
              <a:lstStyle/>
              <a:p>
                <a:endParaRPr lang="en-US"/>
              </a:p>
            </p:txBody>
          </p:sp>
        </p:grpSp>
      </p:grpSp>
      <p:grpSp>
        <p:nvGrpSpPr>
          <p:cNvPr id="22" name="Group 85"/>
          <p:cNvGrpSpPr/>
          <p:nvPr/>
        </p:nvGrpSpPr>
        <p:grpSpPr bwMode="auto">
          <a:xfrm>
            <a:off x="3952877" y="2767013"/>
            <a:ext cx="895350" cy="2038350"/>
            <a:chOff x="2823" y="1545"/>
            <a:chExt cx="564" cy="1284"/>
          </a:xfrm>
        </p:grpSpPr>
        <p:sp>
          <p:nvSpPr>
            <p:cNvPr id="115731" name="Freeform 86"/>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T12" fmla="*/ 0 w 564"/>
                <a:gd name="T13" fmla="*/ 0 h 564"/>
                <a:gd name="T14" fmla="*/ 564 w 564"/>
                <a:gd name="T15" fmla="*/ 564 h 564"/>
              </a:gdLst>
              <a:ahLst/>
              <a:cxnLst>
                <a:cxn ang="T8">
                  <a:pos x="T0" y="T1"/>
                </a:cxn>
                <a:cxn ang="T9">
                  <a:pos x="T2" y="T3"/>
                </a:cxn>
                <a:cxn ang="T10">
                  <a:pos x="T4" y="T5"/>
                </a:cxn>
                <a:cxn ang="T11">
                  <a:pos x="T6" y="T7"/>
                </a:cxn>
              </a:cxnLst>
              <a:rect l="T12" t="T13" r="T14" b="T15"/>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w="9525">
              <a:noFill/>
              <a:round/>
            </a:ln>
          </p:spPr>
          <p:txBody>
            <a:bodyPr wrap="none"/>
            <a:lstStyle/>
            <a:p>
              <a:endParaRPr lang="en-US"/>
            </a:p>
          </p:txBody>
        </p:sp>
        <p:sp>
          <p:nvSpPr>
            <p:cNvPr id="115732" name="Rectangle 87"/>
            <p:cNvSpPr>
              <a:spLocks noChangeArrowheads="1"/>
            </p:cNvSpPr>
            <p:nvPr/>
          </p:nvSpPr>
          <p:spPr bwMode="auto">
            <a:xfrm>
              <a:off x="2872" y="1877"/>
              <a:ext cx="493" cy="477"/>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5733" name="Text Box 88"/>
            <p:cNvSpPr txBox="1">
              <a:spLocks noChangeArrowheads="1"/>
            </p:cNvSpPr>
            <p:nvPr/>
          </p:nvSpPr>
          <p:spPr bwMode="auto">
            <a:xfrm>
              <a:off x="2941" y="1545"/>
              <a:ext cx="336" cy="834"/>
            </a:xfrm>
            <a:prstGeom prst="rect">
              <a:avLst/>
            </a:prstGeom>
            <a:noFill/>
            <a:ln w="9525">
              <a:noFill/>
              <a:miter lim="800000"/>
            </a:ln>
          </p:spPr>
          <p:txBody>
            <a:bodyPr>
              <a:spAutoFit/>
            </a:bodyPr>
            <a:lstStyle/>
            <a:p>
              <a:pPr algn="ctr"/>
              <a:endParaRPr lang="en-US" altLang="en-US" sz="1600" i="0">
                <a:cs typeface="Arial" panose="020B0604020202020204" pitchFamily="34" charset="0"/>
              </a:endParaRPr>
            </a:p>
            <a:p>
              <a:pPr algn="ctr"/>
              <a:endParaRPr lang="en-US" altLang="en-US" sz="1600" i="0">
                <a:cs typeface="Arial" panose="020B0604020202020204" pitchFamily="34" charset="0"/>
              </a:endParaRPr>
            </a:p>
            <a:p>
              <a:pPr algn="ctr"/>
              <a:r>
                <a:rPr lang="en-US" altLang="en-US" sz="1600" i="0">
                  <a:cs typeface="Arial" panose="020B0604020202020204" pitchFamily="34" charset="0"/>
                </a:rPr>
                <a:t>IP</a:t>
              </a:r>
              <a:endParaRPr lang="en-US" altLang="en-US" sz="1600" i="0">
                <a:cs typeface="Arial" panose="020B0604020202020204" pitchFamily="34" charset="0"/>
              </a:endParaRPr>
            </a:p>
            <a:p>
              <a:pPr algn="ctr"/>
              <a:r>
                <a:rPr lang="en-US" altLang="en-US" sz="1600" i="0">
                  <a:cs typeface="Arial" panose="020B0604020202020204" pitchFamily="34" charset="0"/>
                </a:rPr>
                <a:t>Eth</a:t>
              </a:r>
              <a:endParaRPr lang="en-US" altLang="en-US" sz="1600" i="0">
                <a:cs typeface="Arial" panose="020B0604020202020204" pitchFamily="34" charset="0"/>
              </a:endParaRPr>
            </a:p>
            <a:p>
              <a:pPr algn="ctr"/>
              <a:r>
                <a:rPr lang="en-US" altLang="en-US" sz="1600" i="0">
                  <a:cs typeface="Arial" panose="020B0604020202020204" pitchFamily="34" charset="0"/>
                </a:rPr>
                <a:t>Phy</a:t>
              </a:r>
              <a:endParaRPr lang="en-US" altLang="en-US" sz="1600" i="0">
                <a:cs typeface="Arial" panose="020B0604020202020204" pitchFamily="34" charset="0"/>
              </a:endParaRPr>
            </a:p>
          </p:txBody>
        </p:sp>
        <p:sp>
          <p:nvSpPr>
            <p:cNvPr id="115734" name="Line 89"/>
            <p:cNvSpPr>
              <a:spLocks noChangeShapeType="1"/>
            </p:cNvSpPr>
            <p:nvPr/>
          </p:nvSpPr>
          <p:spPr bwMode="auto">
            <a:xfrm>
              <a:off x="2868" y="2039"/>
              <a:ext cx="489" cy="0"/>
            </a:xfrm>
            <a:prstGeom prst="line">
              <a:avLst/>
            </a:prstGeom>
            <a:noFill/>
            <a:ln w="9525">
              <a:solidFill>
                <a:schemeClr val="tx1"/>
              </a:solidFill>
              <a:round/>
            </a:ln>
          </p:spPr>
          <p:txBody>
            <a:bodyPr wrap="none"/>
            <a:lstStyle/>
            <a:p>
              <a:endParaRPr lang="en-US"/>
            </a:p>
          </p:txBody>
        </p:sp>
        <p:sp>
          <p:nvSpPr>
            <p:cNvPr id="115735" name="Line 90"/>
            <p:cNvSpPr>
              <a:spLocks noChangeShapeType="1"/>
            </p:cNvSpPr>
            <p:nvPr/>
          </p:nvSpPr>
          <p:spPr bwMode="auto">
            <a:xfrm>
              <a:off x="2865" y="2198"/>
              <a:ext cx="489" cy="0"/>
            </a:xfrm>
            <a:prstGeom prst="line">
              <a:avLst/>
            </a:prstGeom>
            <a:noFill/>
            <a:ln w="9525">
              <a:solidFill>
                <a:schemeClr val="tx1"/>
              </a:solidFill>
              <a:round/>
            </a:ln>
          </p:spPr>
          <p:txBody>
            <a:bodyPr wrap="none"/>
            <a:lstStyle/>
            <a:p>
              <a:endParaRPr lang="en-US"/>
            </a:p>
          </p:txBody>
        </p:sp>
      </p:grpSp>
      <p:grpSp>
        <p:nvGrpSpPr>
          <p:cNvPr id="23" name="Group 91"/>
          <p:cNvGrpSpPr/>
          <p:nvPr/>
        </p:nvGrpSpPr>
        <p:grpSpPr bwMode="auto">
          <a:xfrm>
            <a:off x="8061326" y="2478088"/>
            <a:ext cx="928688" cy="1954212"/>
            <a:chOff x="250" y="1380"/>
            <a:chExt cx="585" cy="1231"/>
          </a:xfrm>
        </p:grpSpPr>
        <p:sp>
          <p:nvSpPr>
            <p:cNvPr id="115724" name="Freeform 92"/>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 name="T12" fmla="*/ 0 w 582"/>
                <a:gd name="T13" fmla="*/ 0 h 1197"/>
                <a:gd name="T14" fmla="*/ 582 w 582"/>
                <a:gd name="T15" fmla="*/ 1197 h 1197"/>
              </a:gdLst>
              <a:ahLst/>
              <a:cxnLst>
                <a:cxn ang="T8">
                  <a:pos x="T0" y="T1"/>
                </a:cxn>
                <a:cxn ang="T9">
                  <a:pos x="T2" y="T3"/>
                </a:cxn>
                <a:cxn ang="T10">
                  <a:pos x="T4" y="T5"/>
                </a:cxn>
                <a:cxn ang="T11">
                  <a:pos x="T6" y="T7"/>
                </a:cxn>
              </a:cxnLst>
              <a:rect l="T12" t="T13" r="T14" b="T15"/>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sp>
          <p:nvSpPr>
            <p:cNvPr id="115725" name="Rectangle 93"/>
            <p:cNvSpPr>
              <a:spLocks noChangeArrowheads="1"/>
            </p:cNvSpPr>
            <p:nvPr/>
          </p:nvSpPr>
          <p:spPr bwMode="auto">
            <a:xfrm>
              <a:off x="338" y="1399"/>
              <a:ext cx="493" cy="790"/>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5726" name="Text Box 94"/>
            <p:cNvSpPr txBox="1">
              <a:spLocks noChangeArrowheads="1"/>
            </p:cNvSpPr>
            <p:nvPr/>
          </p:nvSpPr>
          <p:spPr bwMode="auto">
            <a:xfrm>
              <a:off x="413" y="1380"/>
              <a:ext cx="307" cy="834"/>
            </a:xfrm>
            <a:prstGeom prst="rect">
              <a:avLst/>
            </a:prstGeom>
            <a:noFill/>
            <a:ln w="9525">
              <a:noFill/>
              <a:miter lim="800000"/>
            </a:ln>
          </p:spPr>
          <p:txBody>
            <a:bodyPr wrap="none">
              <a:spAutoFit/>
            </a:bodyPr>
            <a:lstStyle/>
            <a:p>
              <a:pPr algn="ctr"/>
              <a:endParaRPr lang="en-US" altLang="en-US" sz="1600" i="0">
                <a:cs typeface="Arial" panose="020B0604020202020204" pitchFamily="34" charset="0"/>
              </a:endParaRPr>
            </a:p>
            <a:p>
              <a:pPr algn="ctr"/>
              <a:endParaRPr lang="en-US" altLang="en-US" sz="1600" i="0">
                <a:cs typeface="Arial" panose="020B0604020202020204" pitchFamily="34" charset="0"/>
              </a:endParaRPr>
            </a:p>
            <a:p>
              <a:pPr algn="ctr"/>
              <a:r>
                <a:rPr lang="en-US" altLang="en-US" sz="1600" i="0">
                  <a:cs typeface="Arial" panose="020B0604020202020204" pitchFamily="34" charset="0"/>
                </a:rPr>
                <a:t>IP</a:t>
              </a:r>
              <a:endParaRPr lang="en-US" altLang="en-US" sz="1600" i="0">
                <a:cs typeface="Arial" panose="020B0604020202020204" pitchFamily="34" charset="0"/>
              </a:endParaRPr>
            </a:p>
            <a:p>
              <a:pPr algn="ctr"/>
              <a:r>
                <a:rPr lang="en-US" altLang="en-US" sz="1600" i="0">
                  <a:cs typeface="Arial" panose="020B0604020202020204" pitchFamily="34" charset="0"/>
                </a:rPr>
                <a:t>Eth</a:t>
              </a:r>
              <a:endParaRPr lang="en-US" altLang="en-US" sz="1600" i="0">
                <a:cs typeface="Arial" panose="020B0604020202020204" pitchFamily="34" charset="0"/>
              </a:endParaRPr>
            </a:p>
            <a:p>
              <a:pPr algn="ctr"/>
              <a:r>
                <a:rPr lang="en-US" altLang="en-US" sz="1600" i="0">
                  <a:cs typeface="Arial" panose="020B0604020202020204" pitchFamily="34" charset="0"/>
                </a:rPr>
                <a:t>Phy</a:t>
              </a:r>
              <a:endParaRPr lang="en-US" altLang="en-US" sz="1600" i="0">
                <a:cs typeface="Arial" panose="020B0604020202020204" pitchFamily="34" charset="0"/>
              </a:endParaRPr>
            </a:p>
          </p:txBody>
        </p:sp>
        <p:sp>
          <p:nvSpPr>
            <p:cNvPr id="115727" name="Line 95"/>
            <p:cNvSpPr>
              <a:spLocks noChangeShapeType="1"/>
            </p:cNvSpPr>
            <p:nvPr/>
          </p:nvSpPr>
          <p:spPr bwMode="auto">
            <a:xfrm>
              <a:off x="346" y="1868"/>
              <a:ext cx="489" cy="0"/>
            </a:xfrm>
            <a:prstGeom prst="line">
              <a:avLst/>
            </a:prstGeom>
            <a:noFill/>
            <a:ln w="9525">
              <a:solidFill>
                <a:schemeClr val="tx1"/>
              </a:solidFill>
              <a:round/>
            </a:ln>
          </p:spPr>
          <p:txBody>
            <a:bodyPr wrap="none"/>
            <a:lstStyle/>
            <a:p>
              <a:endParaRPr lang="en-US"/>
            </a:p>
          </p:txBody>
        </p:sp>
        <p:sp>
          <p:nvSpPr>
            <p:cNvPr id="115728" name="Line 96"/>
            <p:cNvSpPr>
              <a:spLocks noChangeShapeType="1"/>
            </p:cNvSpPr>
            <p:nvPr/>
          </p:nvSpPr>
          <p:spPr bwMode="auto">
            <a:xfrm>
              <a:off x="343" y="2027"/>
              <a:ext cx="489" cy="0"/>
            </a:xfrm>
            <a:prstGeom prst="line">
              <a:avLst/>
            </a:prstGeom>
            <a:noFill/>
            <a:ln w="9525">
              <a:solidFill>
                <a:schemeClr val="tx1"/>
              </a:solidFill>
              <a:round/>
            </a:ln>
          </p:spPr>
          <p:txBody>
            <a:bodyPr wrap="none"/>
            <a:lstStyle/>
            <a:p>
              <a:endParaRPr lang="en-US"/>
            </a:p>
          </p:txBody>
        </p:sp>
        <p:sp>
          <p:nvSpPr>
            <p:cNvPr id="115729" name="Line 97"/>
            <p:cNvSpPr>
              <a:spLocks noChangeShapeType="1"/>
            </p:cNvSpPr>
            <p:nvPr/>
          </p:nvSpPr>
          <p:spPr bwMode="auto">
            <a:xfrm>
              <a:off x="340" y="2186"/>
              <a:ext cx="489" cy="0"/>
            </a:xfrm>
            <a:prstGeom prst="line">
              <a:avLst/>
            </a:prstGeom>
            <a:noFill/>
            <a:ln w="9525">
              <a:solidFill>
                <a:schemeClr val="tx1"/>
              </a:solidFill>
              <a:round/>
            </a:ln>
          </p:spPr>
          <p:txBody>
            <a:bodyPr wrap="none"/>
            <a:lstStyle/>
            <a:p>
              <a:endParaRPr lang="en-US"/>
            </a:p>
          </p:txBody>
        </p:sp>
        <p:sp>
          <p:nvSpPr>
            <p:cNvPr id="115730" name="Line 98"/>
            <p:cNvSpPr>
              <a:spLocks noChangeShapeType="1"/>
            </p:cNvSpPr>
            <p:nvPr/>
          </p:nvSpPr>
          <p:spPr bwMode="auto">
            <a:xfrm>
              <a:off x="330" y="1698"/>
              <a:ext cx="489" cy="0"/>
            </a:xfrm>
            <a:prstGeom prst="line">
              <a:avLst/>
            </a:prstGeom>
            <a:noFill/>
            <a:ln w="9525">
              <a:solidFill>
                <a:schemeClr val="tx1"/>
              </a:solidFill>
              <a:round/>
            </a:ln>
          </p:spPr>
          <p:txBody>
            <a:bodyPr wrap="none"/>
            <a:lstStyle/>
            <a:p>
              <a:endParaRPr lang="en-US"/>
            </a:p>
          </p:txBody>
        </p:sp>
      </p:grpSp>
      <p:pic>
        <p:nvPicPr>
          <p:cNvPr id="115723" name="Picture 15" descr="underline_base"/>
          <p:cNvPicPr>
            <a:picLocks noChangeArrowheads="1"/>
          </p:cNvPicPr>
          <p:nvPr/>
        </p:nvPicPr>
        <p:blipFill>
          <a:blip r:embed="rId3"/>
          <a:srcRect/>
          <a:stretch>
            <a:fillRect/>
          </a:stretch>
        </p:blipFill>
        <p:spPr bwMode="auto">
          <a:xfrm>
            <a:off x="304800" y="762000"/>
            <a:ext cx="7769225" cy="173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096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2096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10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1.94444E-6 3.33333E-6 L 1.94444E-6 0.19838 L 0.11007 0.1199 L 0.11007 -0.03565 " pathEditMode="relative" rAng="0" ptsTypes="AAAA">
                                      <p:cBhvr>
                                        <p:cTn id="18" dur="2000" fill="hold"/>
                                        <p:tgtEl>
                                          <p:spTgt spid="16"/>
                                        </p:tgtEl>
                                        <p:attrNameLst>
                                          <p:attrName>ppt_x</p:attrName>
                                          <p:attrName>ppt_y</p:attrName>
                                        </p:attrNameLst>
                                      </p:cBhvr>
                                      <p:rCtr x="5500" y="8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66" grpId="0"/>
      <p:bldP spid="72096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5"/>
          <p:cNvGrpSpPr/>
          <p:nvPr/>
        </p:nvGrpSpPr>
        <p:grpSpPr bwMode="auto">
          <a:xfrm>
            <a:off x="6980238" y="5354638"/>
            <a:ext cx="711200" cy="600075"/>
            <a:chOff x="7179310" y="4033520"/>
            <a:chExt cx="1009650" cy="855028"/>
          </a:xfrm>
        </p:grpSpPr>
        <p:grpSp>
          <p:nvGrpSpPr>
            <p:cNvPr id="3" name="Group 44"/>
            <p:cNvGrpSpPr/>
            <p:nvPr/>
          </p:nvGrpSpPr>
          <p:grpSpPr bwMode="auto">
            <a:xfrm>
              <a:off x="7179310" y="4033520"/>
              <a:ext cx="1009650" cy="855028"/>
              <a:chOff x="-44" y="1473"/>
              <a:chExt cx="981" cy="1105"/>
            </a:xfrm>
          </p:grpSpPr>
          <p:pic>
            <p:nvPicPr>
              <p:cNvPr id="11786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1786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56" name="Rectangle 43"/>
            <p:cNvSpPr>
              <a:spLocks noChangeArrowheads="1"/>
            </p:cNvSpPr>
            <p:nvPr/>
          </p:nvSpPr>
          <p:spPr bwMode="auto">
            <a:xfrm rot="-5400000">
              <a:off x="7439378" y="4308711"/>
              <a:ext cx="126671"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4" name="Group 96"/>
          <p:cNvGrpSpPr/>
          <p:nvPr/>
        </p:nvGrpSpPr>
        <p:grpSpPr bwMode="auto">
          <a:xfrm>
            <a:off x="1046164" y="3962400"/>
            <a:ext cx="1027112" cy="762000"/>
            <a:chOff x="1046480" y="3962400"/>
            <a:chExt cx="1026163" cy="761428"/>
          </a:xfrm>
        </p:grpSpPr>
        <p:sp>
          <p:nvSpPr>
            <p:cNvPr id="151" name="Rectangle 48"/>
            <p:cNvSpPr>
              <a:spLocks noChangeArrowheads="1"/>
            </p:cNvSpPr>
            <p:nvPr/>
          </p:nvSpPr>
          <p:spPr bwMode="auto">
            <a:xfrm rot="-5400000">
              <a:off x="1893411" y="4300306"/>
              <a:ext cx="111042" cy="24742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5" name="Group 49"/>
            <p:cNvGrpSpPr/>
            <p:nvPr/>
          </p:nvGrpSpPr>
          <p:grpSpPr bwMode="auto">
            <a:xfrm>
              <a:off x="1046480" y="3962400"/>
              <a:ext cx="936071" cy="761428"/>
              <a:chOff x="-44" y="1473"/>
              <a:chExt cx="981" cy="1105"/>
            </a:xfrm>
          </p:grpSpPr>
          <p:pic>
            <p:nvPicPr>
              <p:cNvPr id="117856"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17857"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sp>
        <p:nvSpPr>
          <p:cNvPr id="98" name="Text Box 4"/>
          <p:cNvSpPr txBox="1">
            <a:spLocks noChangeArrowheads="1"/>
          </p:cNvSpPr>
          <p:nvPr/>
        </p:nvSpPr>
        <p:spPr bwMode="auto">
          <a:xfrm>
            <a:off x="4224338" y="4381503"/>
            <a:ext cx="351378" cy="461665"/>
          </a:xfrm>
          <a:prstGeom prst="rect">
            <a:avLst/>
          </a:prstGeom>
          <a:noFill/>
          <a:ln w="9525">
            <a:noFill/>
            <a:miter lim="800000"/>
          </a:ln>
          <a:effectLst/>
        </p:spPr>
        <p:txBody>
          <a:bodyPr wrap="none">
            <a:spAutoFit/>
          </a:bodyPr>
          <a:lstStyle/>
          <a:p>
            <a:pPr>
              <a:spcBef>
                <a:spcPct val="50000"/>
              </a:spcBef>
              <a:defRPr/>
            </a:pPr>
            <a:r>
              <a:rPr lang="en-US" sz="2400" i="0" dirty="0">
                <a:solidFill>
                  <a:srgbClr val="FF0000"/>
                </a:solidFill>
                <a:ea typeface="+mn-ea"/>
              </a:rPr>
              <a:t>R</a:t>
            </a:r>
            <a:endParaRPr lang="en-US" i="0" dirty="0">
              <a:ea typeface="+mn-ea"/>
            </a:endParaRPr>
          </a:p>
        </p:txBody>
      </p:sp>
      <p:sp>
        <p:nvSpPr>
          <p:cNvPr id="117765" name="Text Box 21"/>
          <p:cNvSpPr txBox="1">
            <a:spLocks noChangeArrowheads="1"/>
          </p:cNvSpPr>
          <p:nvPr/>
        </p:nvSpPr>
        <p:spPr bwMode="auto">
          <a:xfrm>
            <a:off x="3868739" y="5378454"/>
            <a:ext cx="1386918" cy="276999"/>
          </a:xfrm>
          <a:prstGeom prst="rect">
            <a:avLst/>
          </a:prstGeom>
          <a:noFill/>
          <a:ln w="9525">
            <a:noFill/>
            <a:miter lim="800000"/>
          </a:ln>
        </p:spPr>
        <p:txBody>
          <a:bodyPr wrap="none">
            <a:spAutoFit/>
          </a:bodyPr>
          <a:lstStyle/>
          <a:p>
            <a:r>
              <a:rPr lang="en-US" altLang="en-US" sz="1200" i="0">
                <a:cs typeface="Arial" panose="020B0604020202020204" pitchFamily="34" charset="0"/>
              </a:rPr>
              <a:t>1A-23-F9-CD-06-9B</a:t>
            </a:r>
            <a:endParaRPr lang="en-US" altLang="en-US" sz="1200" i="0">
              <a:cs typeface="Arial" panose="020B0604020202020204" pitchFamily="34" charset="0"/>
            </a:endParaRPr>
          </a:p>
        </p:txBody>
      </p:sp>
      <p:sp>
        <p:nvSpPr>
          <p:cNvPr id="117766" name="Text Box 22"/>
          <p:cNvSpPr txBox="1">
            <a:spLocks noChangeArrowheads="1"/>
          </p:cNvSpPr>
          <p:nvPr/>
        </p:nvSpPr>
        <p:spPr bwMode="auto">
          <a:xfrm>
            <a:off x="4016375" y="5205417"/>
            <a:ext cx="1242648" cy="276999"/>
          </a:xfrm>
          <a:prstGeom prst="rect">
            <a:avLst/>
          </a:prstGeom>
          <a:noFill/>
          <a:ln w="9525">
            <a:noFill/>
            <a:miter lim="800000"/>
          </a:ln>
        </p:spPr>
        <p:txBody>
          <a:bodyPr wrap="none">
            <a:spAutoFit/>
          </a:bodyPr>
          <a:lstStyle/>
          <a:p>
            <a:r>
              <a:rPr lang="en-US" altLang="en-US" sz="1200" i="0">
                <a:cs typeface="Arial" panose="020B0604020202020204" pitchFamily="34" charset="0"/>
              </a:rPr>
              <a:t>222.222.222.220</a:t>
            </a:r>
            <a:endParaRPr lang="en-US" altLang="en-US" sz="1200" i="0">
              <a:cs typeface="Arial" panose="020B0604020202020204" pitchFamily="34" charset="0"/>
            </a:endParaRPr>
          </a:p>
        </p:txBody>
      </p:sp>
      <p:grpSp>
        <p:nvGrpSpPr>
          <p:cNvPr id="6" name="Group 23"/>
          <p:cNvGrpSpPr/>
          <p:nvPr/>
        </p:nvGrpSpPr>
        <p:grpSpPr bwMode="auto">
          <a:xfrm>
            <a:off x="3044824" y="5794355"/>
            <a:ext cx="1374775" cy="450848"/>
            <a:chOff x="1934" y="2405"/>
            <a:chExt cx="866" cy="284"/>
          </a:xfrm>
        </p:grpSpPr>
        <p:sp>
          <p:nvSpPr>
            <p:cNvPr id="117852" name="Text Box 24"/>
            <p:cNvSpPr txBox="1">
              <a:spLocks noChangeArrowheads="1"/>
            </p:cNvSpPr>
            <p:nvPr/>
          </p:nvSpPr>
          <p:spPr bwMode="auto">
            <a:xfrm>
              <a:off x="1934" y="2405"/>
              <a:ext cx="783" cy="174"/>
            </a:xfrm>
            <a:prstGeom prst="rect">
              <a:avLst/>
            </a:prstGeom>
            <a:noFill/>
            <a:ln w="9525">
              <a:noFill/>
              <a:miter lim="800000"/>
            </a:ln>
          </p:spPr>
          <p:txBody>
            <a:bodyPr wrap="none">
              <a:spAutoFit/>
            </a:bodyPr>
            <a:lstStyle/>
            <a:p>
              <a:r>
                <a:rPr lang="en-US" altLang="en-US" sz="1200" i="0">
                  <a:cs typeface="Arial" panose="020B0604020202020204" pitchFamily="34" charset="0"/>
                </a:rPr>
                <a:t>111.111.111.110</a:t>
              </a:r>
              <a:endParaRPr lang="en-US" altLang="en-US" sz="1200" i="0">
                <a:cs typeface="Arial" panose="020B0604020202020204" pitchFamily="34" charset="0"/>
              </a:endParaRPr>
            </a:p>
          </p:txBody>
        </p:sp>
        <p:sp>
          <p:nvSpPr>
            <p:cNvPr id="117853" name="Text Box 25"/>
            <p:cNvSpPr txBox="1">
              <a:spLocks noChangeArrowheads="1"/>
            </p:cNvSpPr>
            <p:nvPr/>
          </p:nvSpPr>
          <p:spPr bwMode="auto">
            <a:xfrm>
              <a:off x="1938" y="2515"/>
              <a:ext cx="862" cy="174"/>
            </a:xfrm>
            <a:prstGeom prst="rect">
              <a:avLst/>
            </a:prstGeom>
            <a:noFill/>
            <a:ln w="9525">
              <a:noFill/>
              <a:miter lim="800000"/>
            </a:ln>
          </p:spPr>
          <p:txBody>
            <a:bodyPr wrap="none">
              <a:spAutoFit/>
            </a:bodyPr>
            <a:lstStyle/>
            <a:p>
              <a:r>
                <a:rPr lang="en-US" altLang="en-US" sz="1200" i="0">
                  <a:cs typeface="Arial" panose="020B0604020202020204" pitchFamily="34" charset="0"/>
                </a:rPr>
                <a:t>E6-E9-00-17-BB-4B</a:t>
              </a:r>
              <a:endParaRPr lang="en-US" altLang="en-US" sz="1200" i="0">
                <a:cs typeface="Arial" panose="020B0604020202020204" pitchFamily="34" charset="0"/>
              </a:endParaRPr>
            </a:p>
          </p:txBody>
        </p:sp>
      </p:grpSp>
      <p:sp>
        <p:nvSpPr>
          <p:cNvPr id="117768" name="Text Box 26"/>
          <p:cNvSpPr txBox="1">
            <a:spLocks noChangeArrowheads="1"/>
          </p:cNvSpPr>
          <p:nvPr/>
        </p:nvSpPr>
        <p:spPr bwMode="auto">
          <a:xfrm>
            <a:off x="952502" y="6037268"/>
            <a:ext cx="1426994" cy="276999"/>
          </a:xfrm>
          <a:prstGeom prst="rect">
            <a:avLst/>
          </a:prstGeom>
          <a:noFill/>
          <a:ln w="9525">
            <a:noFill/>
            <a:miter lim="800000"/>
          </a:ln>
        </p:spPr>
        <p:txBody>
          <a:bodyPr wrap="none">
            <a:spAutoFit/>
          </a:bodyPr>
          <a:lstStyle/>
          <a:p>
            <a:r>
              <a:rPr lang="en-US" altLang="en-US" sz="1200" i="0">
                <a:cs typeface="Arial" panose="020B0604020202020204" pitchFamily="34" charset="0"/>
              </a:rPr>
              <a:t>CC-49-DE-D0-AB-7D</a:t>
            </a:r>
            <a:endParaRPr lang="en-US" altLang="en-US" sz="1200" i="0">
              <a:cs typeface="Arial" panose="020B0604020202020204" pitchFamily="34" charset="0"/>
            </a:endParaRPr>
          </a:p>
        </p:txBody>
      </p:sp>
      <p:sp>
        <p:nvSpPr>
          <p:cNvPr id="117769" name="Text Box 27"/>
          <p:cNvSpPr txBox="1">
            <a:spLocks noChangeArrowheads="1"/>
          </p:cNvSpPr>
          <p:nvPr/>
        </p:nvSpPr>
        <p:spPr bwMode="auto">
          <a:xfrm>
            <a:off x="942977" y="5854705"/>
            <a:ext cx="1242648" cy="276999"/>
          </a:xfrm>
          <a:prstGeom prst="rect">
            <a:avLst/>
          </a:prstGeom>
          <a:noFill/>
          <a:ln w="9525">
            <a:noFill/>
            <a:miter lim="800000"/>
          </a:ln>
        </p:spPr>
        <p:txBody>
          <a:bodyPr wrap="none">
            <a:spAutoFit/>
          </a:bodyPr>
          <a:lstStyle/>
          <a:p>
            <a:r>
              <a:rPr lang="en-US" altLang="en-US" sz="1200" i="0">
                <a:cs typeface="Arial" panose="020B0604020202020204" pitchFamily="34" charset="0"/>
              </a:rPr>
              <a:t>111.111.111.112</a:t>
            </a:r>
            <a:endParaRPr lang="en-US" altLang="en-US" sz="1200" i="0">
              <a:cs typeface="Arial" panose="020B0604020202020204" pitchFamily="34" charset="0"/>
            </a:endParaRPr>
          </a:p>
        </p:txBody>
      </p:sp>
      <p:sp>
        <p:nvSpPr>
          <p:cNvPr id="117770" name="Text Box 30"/>
          <p:cNvSpPr txBox="1">
            <a:spLocks noChangeArrowheads="1"/>
          </p:cNvSpPr>
          <p:nvPr/>
        </p:nvSpPr>
        <p:spPr bwMode="auto">
          <a:xfrm>
            <a:off x="709613" y="4741868"/>
            <a:ext cx="1242648" cy="276999"/>
          </a:xfrm>
          <a:prstGeom prst="rect">
            <a:avLst/>
          </a:prstGeom>
          <a:noFill/>
          <a:ln w="9525">
            <a:noFill/>
            <a:miter lim="800000"/>
          </a:ln>
        </p:spPr>
        <p:txBody>
          <a:bodyPr wrap="none">
            <a:spAutoFit/>
          </a:bodyPr>
          <a:lstStyle/>
          <a:p>
            <a:r>
              <a:rPr lang="en-US" altLang="en-US" sz="1200" i="0">
                <a:cs typeface="Arial" panose="020B0604020202020204" pitchFamily="34" charset="0"/>
              </a:rPr>
              <a:t>111.111.111.111</a:t>
            </a:r>
            <a:endParaRPr lang="en-US" altLang="en-US" sz="1200" i="0">
              <a:cs typeface="Arial" panose="020B0604020202020204" pitchFamily="34" charset="0"/>
            </a:endParaRPr>
          </a:p>
        </p:txBody>
      </p:sp>
      <p:sp>
        <p:nvSpPr>
          <p:cNvPr id="117771" name="Text Box 33"/>
          <p:cNvSpPr txBox="1">
            <a:spLocks noChangeArrowheads="1"/>
          </p:cNvSpPr>
          <p:nvPr/>
        </p:nvSpPr>
        <p:spPr bwMode="auto">
          <a:xfrm>
            <a:off x="730251" y="4927604"/>
            <a:ext cx="1343638" cy="276999"/>
          </a:xfrm>
          <a:prstGeom prst="rect">
            <a:avLst/>
          </a:prstGeom>
          <a:noFill/>
          <a:ln w="9525">
            <a:noFill/>
            <a:miter lim="800000"/>
          </a:ln>
        </p:spPr>
        <p:txBody>
          <a:bodyPr wrap="none">
            <a:spAutoFit/>
          </a:bodyPr>
          <a:lstStyle/>
          <a:p>
            <a:r>
              <a:rPr lang="en-US" altLang="en-US" sz="1200" i="0">
                <a:cs typeface="Arial" panose="020B0604020202020204" pitchFamily="34" charset="0"/>
              </a:rPr>
              <a:t>74-29-9C-E8-FF-55</a:t>
            </a:r>
            <a:endParaRPr lang="en-US" altLang="en-US" sz="1200" i="0">
              <a:cs typeface="Arial" panose="020B0604020202020204" pitchFamily="34" charset="0"/>
            </a:endParaRPr>
          </a:p>
        </p:txBody>
      </p:sp>
      <p:sp>
        <p:nvSpPr>
          <p:cNvPr id="117772" name="Freeform 39"/>
          <p:cNvSpPr/>
          <p:nvPr/>
        </p:nvSpPr>
        <p:spPr bwMode="auto">
          <a:xfrm>
            <a:off x="2365379" y="4437067"/>
            <a:ext cx="839789" cy="1069975"/>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117773" name="Line 40"/>
          <p:cNvSpPr>
            <a:spLocks noChangeShapeType="1"/>
          </p:cNvSpPr>
          <p:nvPr/>
        </p:nvSpPr>
        <p:spPr bwMode="auto">
          <a:xfrm>
            <a:off x="2062163" y="4416425"/>
            <a:ext cx="438150" cy="230188"/>
          </a:xfrm>
          <a:prstGeom prst="line">
            <a:avLst/>
          </a:prstGeom>
          <a:noFill/>
          <a:ln w="9525">
            <a:solidFill>
              <a:schemeClr val="tx1"/>
            </a:solidFill>
            <a:round/>
          </a:ln>
        </p:spPr>
        <p:txBody>
          <a:bodyPr wrap="none"/>
          <a:lstStyle/>
          <a:p>
            <a:endParaRPr lang="en-US"/>
          </a:p>
        </p:txBody>
      </p:sp>
      <p:sp>
        <p:nvSpPr>
          <p:cNvPr id="117774" name="Line 41"/>
          <p:cNvSpPr>
            <a:spLocks noChangeShapeType="1"/>
          </p:cNvSpPr>
          <p:nvPr/>
        </p:nvSpPr>
        <p:spPr bwMode="auto">
          <a:xfrm flipV="1">
            <a:off x="2185988" y="5360992"/>
            <a:ext cx="231776" cy="255587"/>
          </a:xfrm>
          <a:prstGeom prst="line">
            <a:avLst/>
          </a:prstGeom>
          <a:noFill/>
          <a:ln w="9525">
            <a:solidFill>
              <a:schemeClr val="tx1"/>
            </a:solidFill>
            <a:round/>
          </a:ln>
        </p:spPr>
        <p:txBody>
          <a:bodyPr wrap="none"/>
          <a:lstStyle/>
          <a:p>
            <a:endParaRPr lang="en-US"/>
          </a:p>
        </p:txBody>
      </p:sp>
      <p:sp>
        <p:nvSpPr>
          <p:cNvPr id="117775" name="Line 42"/>
          <p:cNvSpPr>
            <a:spLocks noChangeShapeType="1"/>
          </p:cNvSpPr>
          <p:nvPr/>
        </p:nvSpPr>
        <p:spPr bwMode="auto">
          <a:xfrm>
            <a:off x="3184527" y="4954591"/>
            <a:ext cx="584200" cy="9525"/>
          </a:xfrm>
          <a:prstGeom prst="line">
            <a:avLst/>
          </a:prstGeom>
          <a:noFill/>
          <a:ln w="9525">
            <a:solidFill>
              <a:schemeClr val="tx1"/>
            </a:solidFill>
            <a:round/>
          </a:ln>
        </p:spPr>
        <p:txBody>
          <a:bodyPr wrap="none"/>
          <a:lstStyle/>
          <a:p>
            <a:endParaRPr lang="en-US"/>
          </a:p>
        </p:txBody>
      </p:sp>
      <p:sp>
        <p:nvSpPr>
          <p:cNvPr id="117776" name="Line 44"/>
          <p:cNvSpPr>
            <a:spLocks noChangeShapeType="1"/>
          </p:cNvSpPr>
          <p:nvPr/>
        </p:nvSpPr>
        <p:spPr bwMode="auto">
          <a:xfrm flipV="1">
            <a:off x="2101851" y="5711827"/>
            <a:ext cx="0" cy="163513"/>
          </a:xfrm>
          <a:prstGeom prst="line">
            <a:avLst/>
          </a:prstGeom>
          <a:noFill/>
          <a:ln w="9525">
            <a:solidFill>
              <a:schemeClr val="tx1"/>
            </a:solidFill>
            <a:round/>
            <a:tailEnd type="triangle" w="med" len="med"/>
          </a:ln>
        </p:spPr>
        <p:txBody>
          <a:bodyPr wrap="none"/>
          <a:lstStyle/>
          <a:p>
            <a:endParaRPr lang="en-US"/>
          </a:p>
        </p:txBody>
      </p:sp>
      <p:sp>
        <p:nvSpPr>
          <p:cNvPr id="117777" name="Line 45"/>
          <p:cNvSpPr>
            <a:spLocks noChangeShapeType="1"/>
          </p:cNvSpPr>
          <p:nvPr/>
        </p:nvSpPr>
        <p:spPr bwMode="auto">
          <a:xfrm flipH="1" flipV="1">
            <a:off x="1976438" y="4489451"/>
            <a:ext cx="0" cy="398463"/>
          </a:xfrm>
          <a:prstGeom prst="line">
            <a:avLst/>
          </a:prstGeom>
          <a:noFill/>
          <a:ln w="9525">
            <a:solidFill>
              <a:schemeClr val="tx1"/>
            </a:solidFill>
            <a:round/>
            <a:tailEnd type="triangle" w="med" len="med"/>
          </a:ln>
        </p:spPr>
        <p:txBody>
          <a:bodyPr wrap="none"/>
          <a:lstStyle/>
          <a:p>
            <a:endParaRPr lang="en-US"/>
          </a:p>
        </p:txBody>
      </p:sp>
      <p:sp>
        <p:nvSpPr>
          <p:cNvPr id="117778" name="Line 46"/>
          <p:cNvSpPr>
            <a:spLocks noChangeShapeType="1"/>
          </p:cNvSpPr>
          <p:nvPr/>
        </p:nvSpPr>
        <p:spPr bwMode="auto">
          <a:xfrm>
            <a:off x="3854450" y="5021267"/>
            <a:ext cx="0" cy="750887"/>
          </a:xfrm>
          <a:prstGeom prst="line">
            <a:avLst/>
          </a:prstGeom>
          <a:noFill/>
          <a:ln w="9525">
            <a:solidFill>
              <a:schemeClr val="tx1"/>
            </a:solidFill>
            <a:round/>
            <a:headEnd type="triangle" w="med" len="med"/>
          </a:ln>
        </p:spPr>
        <p:txBody>
          <a:bodyPr wrap="none"/>
          <a:lstStyle/>
          <a:p>
            <a:endParaRPr lang="en-US"/>
          </a:p>
        </p:txBody>
      </p:sp>
      <p:sp>
        <p:nvSpPr>
          <p:cNvPr id="117779" name="Line 47"/>
          <p:cNvSpPr>
            <a:spLocks noChangeShapeType="1"/>
          </p:cNvSpPr>
          <p:nvPr/>
        </p:nvSpPr>
        <p:spPr bwMode="auto">
          <a:xfrm flipH="1" flipV="1">
            <a:off x="4935537" y="5011738"/>
            <a:ext cx="4763" cy="220662"/>
          </a:xfrm>
          <a:prstGeom prst="line">
            <a:avLst/>
          </a:prstGeom>
          <a:noFill/>
          <a:ln w="9525">
            <a:solidFill>
              <a:schemeClr val="tx1"/>
            </a:solidFill>
            <a:round/>
            <a:tailEnd type="triangle" w="med" len="med"/>
          </a:ln>
        </p:spPr>
        <p:txBody>
          <a:bodyPr wrap="none"/>
          <a:lstStyle/>
          <a:p>
            <a:endParaRPr lang="en-US"/>
          </a:p>
        </p:txBody>
      </p:sp>
      <p:sp>
        <p:nvSpPr>
          <p:cNvPr id="114" name="Text Box 58"/>
          <p:cNvSpPr txBox="1">
            <a:spLocks noChangeArrowheads="1"/>
          </p:cNvSpPr>
          <p:nvPr/>
        </p:nvSpPr>
        <p:spPr bwMode="auto">
          <a:xfrm>
            <a:off x="719138" y="4156079"/>
            <a:ext cx="362600" cy="461665"/>
          </a:xfrm>
          <a:prstGeom prst="rect">
            <a:avLst/>
          </a:prstGeom>
          <a:noFill/>
          <a:ln w="9525">
            <a:noFill/>
            <a:miter lim="800000"/>
          </a:ln>
          <a:effectLst/>
        </p:spPr>
        <p:txBody>
          <a:bodyPr wrap="none">
            <a:spAutoFit/>
          </a:bodyPr>
          <a:lstStyle/>
          <a:p>
            <a:pPr>
              <a:defRPr/>
            </a:pPr>
            <a:r>
              <a:rPr lang="en-US" sz="2400" i="0" dirty="0">
                <a:solidFill>
                  <a:srgbClr val="FF0000"/>
                </a:solidFill>
                <a:ea typeface="+mn-ea"/>
              </a:rPr>
              <a:t>A</a:t>
            </a:r>
            <a:endParaRPr lang="en-US" sz="2400" i="0" dirty="0">
              <a:solidFill>
                <a:srgbClr val="FF0000"/>
              </a:solidFill>
              <a:ea typeface="+mn-ea"/>
            </a:endParaRPr>
          </a:p>
        </p:txBody>
      </p:sp>
      <p:sp>
        <p:nvSpPr>
          <p:cNvPr id="117781" name="Line 60"/>
          <p:cNvSpPr>
            <a:spLocks noChangeShapeType="1"/>
          </p:cNvSpPr>
          <p:nvPr/>
        </p:nvSpPr>
        <p:spPr bwMode="auto">
          <a:xfrm>
            <a:off x="5045075" y="4921250"/>
            <a:ext cx="1198564" cy="0"/>
          </a:xfrm>
          <a:prstGeom prst="line">
            <a:avLst/>
          </a:prstGeom>
          <a:noFill/>
          <a:ln w="9525">
            <a:solidFill>
              <a:schemeClr val="tx1"/>
            </a:solidFill>
            <a:round/>
          </a:ln>
        </p:spPr>
        <p:txBody>
          <a:bodyPr wrap="none"/>
          <a:lstStyle/>
          <a:p>
            <a:endParaRPr lang="en-US"/>
          </a:p>
        </p:txBody>
      </p:sp>
      <p:grpSp>
        <p:nvGrpSpPr>
          <p:cNvPr id="7" name="Group 63"/>
          <p:cNvGrpSpPr/>
          <p:nvPr/>
        </p:nvGrpSpPr>
        <p:grpSpPr bwMode="auto">
          <a:xfrm>
            <a:off x="7372352" y="4845067"/>
            <a:ext cx="1411288" cy="463551"/>
            <a:chOff x="4351" y="2786"/>
            <a:chExt cx="889" cy="292"/>
          </a:xfrm>
        </p:grpSpPr>
        <p:sp>
          <p:nvSpPr>
            <p:cNvPr id="117850" name="Text Box 64"/>
            <p:cNvSpPr txBox="1">
              <a:spLocks noChangeArrowheads="1"/>
            </p:cNvSpPr>
            <p:nvPr/>
          </p:nvSpPr>
          <p:spPr bwMode="auto">
            <a:xfrm>
              <a:off x="4352" y="2786"/>
              <a:ext cx="783" cy="174"/>
            </a:xfrm>
            <a:prstGeom prst="rect">
              <a:avLst/>
            </a:prstGeom>
            <a:noFill/>
            <a:ln w="9525">
              <a:noFill/>
              <a:miter lim="800000"/>
            </a:ln>
          </p:spPr>
          <p:txBody>
            <a:bodyPr wrap="none">
              <a:spAutoFit/>
            </a:bodyPr>
            <a:lstStyle/>
            <a:p>
              <a:r>
                <a:rPr lang="en-US" altLang="en-US" sz="1200" i="0">
                  <a:cs typeface="Arial" panose="020B0604020202020204" pitchFamily="34" charset="0"/>
                </a:rPr>
                <a:t>222.222.222.222</a:t>
              </a:r>
              <a:endParaRPr lang="en-US" altLang="en-US" sz="1200" i="0">
                <a:cs typeface="Arial" panose="020B0604020202020204" pitchFamily="34" charset="0"/>
              </a:endParaRPr>
            </a:p>
          </p:txBody>
        </p:sp>
        <p:sp>
          <p:nvSpPr>
            <p:cNvPr id="117851" name="Text Box 65"/>
            <p:cNvSpPr txBox="1">
              <a:spLocks noChangeArrowheads="1"/>
            </p:cNvSpPr>
            <p:nvPr/>
          </p:nvSpPr>
          <p:spPr bwMode="auto">
            <a:xfrm>
              <a:off x="4351" y="2904"/>
              <a:ext cx="889" cy="174"/>
            </a:xfrm>
            <a:prstGeom prst="rect">
              <a:avLst/>
            </a:prstGeom>
            <a:noFill/>
            <a:ln w="9525">
              <a:noFill/>
              <a:miter lim="800000"/>
            </a:ln>
          </p:spPr>
          <p:txBody>
            <a:bodyPr wrap="none">
              <a:spAutoFit/>
            </a:bodyPr>
            <a:lstStyle/>
            <a:p>
              <a:r>
                <a:rPr lang="en-US" altLang="en-US" sz="1200" i="0">
                  <a:cs typeface="Arial" panose="020B0604020202020204" pitchFamily="34" charset="0"/>
                </a:rPr>
                <a:t>49-BD-D2-C7-56-2A</a:t>
              </a:r>
              <a:endParaRPr lang="en-US" altLang="en-US" sz="1200" i="0">
                <a:cs typeface="Arial" panose="020B0604020202020204" pitchFamily="34" charset="0"/>
              </a:endParaRPr>
            </a:p>
          </p:txBody>
        </p:sp>
      </p:grpSp>
      <p:sp>
        <p:nvSpPr>
          <p:cNvPr id="117783" name="Line 67"/>
          <p:cNvSpPr>
            <a:spLocks noChangeShapeType="1"/>
          </p:cNvSpPr>
          <p:nvPr/>
        </p:nvSpPr>
        <p:spPr bwMode="auto">
          <a:xfrm flipV="1">
            <a:off x="6943725" y="4416425"/>
            <a:ext cx="450850" cy="317500"/>
          </a:xfrm>
          <a:prstGeom prst="line">
            <a:avLst/>
          </a:prstGeom>
          <a:noFill/>
          <a:ln w="9525">
            <a:solidFill>
              <a:schemeClr val="tx1"/>
            </a:solidFill>
            <a:round/>
          </a:ln>
        </p:spPr>
        <p:txBody>
          <a:bodyPr wrap="none"/>
          <a:lstStyle/>
          <a:p>
            <a:endParaRPr lang="en-US"/>
          </a:p>
        </p:txBody>
      </p:sp>
      <p:sp>
        <p:nvSpPr>
          <p:cNvPr id="117784" name="Line 68"/>
          <p:cNvSpPr>
            <a:spLocks noChangeShapeType="1"/>
          </p:cNvSpPr>
          <p:nvPr/>
        </p:nvSpPr>
        <p:spPr bwMode="auto">
          <a:xfrm flipH="1" flipV="1">
            <a:off x="7469188" y="4492625"/>
            <a:ext cx="11112" cy="388938"/>
          </a:xfrm>
          <a:prstGeom prst="line">
            <a:avLst/>
          </a:prstGeom>
          <a:noFill/>
          <a:ln w="9525">
            <a:solidFill>
              <a:schemeClr val="tx1"/>
            </a:solidFill>
            <a:round/>
            <a:tailEnd type="triangle" w="med" len="med"/>
          </a:ln>
        </p:spPr>
        <p:txBody>
          <a:bodyPr wrap="none"/>
          <a:lstStyle/>
          <a:p>
            <a:endParaRPr lang="en-US"/>
          </a:p>
        </p:txBody>
      </p:sp>
      <p:sp>
        <p:nvSpPr>
          <p:cNvPr id="117785" name="Text Box 71"/>
          <p:cNvSpPr txBox="1">
            <a:spLocks noChangeArrowheads="1"/>
          </p:cNvSpPr>
          <p:nvPr/>
        </p:nvSpPr>
        <p:spPr bwMode="auto">
          <a:xfrm>
            <a:off x="7073901" y="5811842"/>
            <a:ext cx="1242648" cy="276999"/>
          </a:xfrm>
          <a:prstGeom prst="rect">
            <a:avLst/>
          </a:prstGeom>
          <a:noFill/>
          <a:ln w="9525">
            <a:noFill/>
            <a:miter lim="800000"/>
          </a:ln>
        </p:spPr>
        <p:txBody>
          <a:bodyPr wrap="none">
            <a:spAutoFit/>
          </a:bodyPr>
          <a:lstStyle/>
          <a:p>
            <a:r>
              <a:rPr lang="en-US" altLang="en-US" sz="1200" i="0">
                <a:cs typeface="Arial" panose="020B0604020202020204" pitchFamily="34" charset="0"/>
              </a:rPr>
              <a:t>222.222.222.221</a:t>
            </a:r>
            <a:endParaRPr lang="en-US" altLang="en-US" sz="1200" i="0">
              <a:cs typeface="Arial" panose="020B0604020202020204" pitchFamily="34" charset="0"/>
            </a:endParaRPr>
          </a:p>
        </p:txBody>
      </p:sp>
      <p:sp>
        <p:nvSpPr>
          <p:cNvPr id="117786" name="Text Box 72"/>
          <p:cNvSpPr txBox="1">
            <a:spLocks noChangeArrowheads="1"/>
          </p:cNvSpPr>
          <p:nvPr/>
        </p:nvSpPr>
        <p:spPr bwMode="auto">
          <a:xfrm>
            <a:off x="7077075" y="5986468"/>
            <a:ext cx="1359668" cy="276999"/>
          </a:xfrm>
          <a:prstGeom prst="rect">
            <a:avLst/>
          </a:prstGeom>
          <a:noFill/>
          <a:ln w="9525">
            <a:noFill/>
            <a:miter lim="800000"/>
          </a:ln>
        </p:spPr>
        <p:txBody>
          <a:bodyPr wrap="none">
            <a:spAutoFit/>
          </a:bodyPr>
          <a:lstStyle/>
          <a:p>
            <a:r>
              <a:rPr lang="en-US" altLang="en-US" sz="1200" i="0">
                <a:cs typeface="Arial" panose="020B0604020202020204" pitchFamily="34" charset="0"/>
              </a:rPr>
              <a:t>88-B2-2F-54-1A-0F</a:t>
            </a:r>
            <a:endParaRPr lang="en-US" altLang="en-US" sz="1200" i="0">
              <a:cs typeface="Arial" panose="020B0604020202020204" pitchFamily="34" charset="0"/>
            </a:endParaRPr>
          </a:p>
        </p:txBody>
      </p:sp>
      <p:sp>
        <p:nvSpPr>
          <p:cNvPr id="117787" name="Line 73"/>
          <p:cNvSpPr>
            <a:spLocks noChangeShapeType="1"/>
          </p:cNvSpPr>
          <p:nvPr/>
        </p:nvSpPr>
        <p:spPr bwMode="auto">
          <a:xfrm flipH="1" flipV="1">
            <a:off x="6873877" y="5313367"/>
            <a:ext cx="254000" cy="250825"/>
          </a:xfrm>
          <a:prstGeom prst="line">
            <a:avLst/>
          </a:prstGeom>
          <a:noFill/>
          <a:ln w="9525">
            <a:solidFill>
              <a:schemeClr val="tx1"/>
            </a:solidFill>
            <a:round/>
          </a:ln>
        </p:spPr>
        <p:txBody>
          <a:bodyPr wrap="none"/>
          <a:lstStyle/>
          <a:p>
            <a:endParaRPr lang="en-US"/>
          </a:p>
        </p:txBody>
      </p:sp>
      <p:sp>
        <p:nvSpPr>
          <p:cNvPr id="117788" name="Line 74"/>
          <p:cNvSpPr>
            <a:spLocks noChangeShapeType="1"/>
          </p:cNvSpPr>
          <p:nvPr/>
        </p:nvSpPr>
        <p:spPr bwMode="auto">
          <a:xfrm flipH="1">
            <a:off x="7208837" y="5654675"/>
            <a:ext cx="4763" cy="201613"/>
          </a:xfrm>
          <a:prstGeom prst="line">
            <a:avLst/>
          </a:prstGeom>
          <a:noFill/>
          <a:ln w="9525">
            <a:solidFill>
              <a:schemeClr val="tx1"/>
            </a:solidFill>
            <a:round/>
            <a:headEnd type="triangle" w="med" len="med"/>
          </a:ln>
        </p:spPr>
        <p:txBody>
          <a:bodyPr wrap="none"/>
          <a:lstStyle/>
          <a:p>
            <a:endParaRPr lang="en-US"/>
          </a:p>
        </p:txBody>
      </p:sp>
      <p:sp>
        <p:nvSpPr>
          <p:cNvPr id="117789" name="Freeform 75"/>
          <p:cNvSpPr/>
          <p:nvPr/>
        </p:nvSpPr>
        <p:spPr bwMode="auto">
          <a:xfrm>
            <a:off x="6203951" y="4440242"/>
            <a:ext cx="765174" cy="1081087"/>
          </a:xfrm>
          <a:custGeom>
            <a:avLst/>
            <a:gdLst>
              <a:gd name="T0" fmla="*/ 2147483646 w 1005"/>
              <a:gd name="T1" fmla="*/ 2147483646 h 996"/>
              <a:gd name="T2" fmla="*/ 2147483646 w 1005"/>
              <a:gd name="T3" fmla="*/ 2147483646 h 996"/>
              <a:gd name="T4" fmla="*/ 2147483646 w 1005"/>
              <a:gd name="T5" fmla="*/ 2147483646 h 996"/>
              <a:gd name="T6" fmla="*/ 2147483646 w 1005"/>
              <a:gd name="T7" fmla="*/ 2147483646 h 996"/>
              <a:gd name="T8" fmla="*/ 2147483646 w 1005"/>
              <a:gd name="T9" fmla="*/ 2147483646 h 996"/>
              <a:gd name="T10" fmla="*/ 2147483646 w 1005"/>
              <a:gd name="T11" fmla="*/ 2147483646 h 996"/>
              <a:gd name="T12" fmla="*/ 2147483646 w 1005"/>
              <a:gd name="T13" fmla="*/ 2147483646 h 996"/>
              <a:gd name="T14" fmla="*/ 2147483646 w 1005"/>
              <a:gd name="T15" fmla="*/ 2147483646 h 996"/>
              <a:gd name="T16" fmla="*/ 2147483646 w 1005"/>
              <a:gd name="T17" fmla="*/ 2147483646 h 996"/>
              <a:gd name="T18" fmla="*/ 2147483646 w 1005"/>
              <a:gd name="T19" fmla="*/ 2147483646 h 996"/>
              <a:gd name="T20" fmla="*/ 2147483646 w 1005"/>
              <a:gd name="T21" fmla="*/ 2147483646 h 996"/>
              <a:gd name="T22" fmla="*/ 2147483646 w 1005"/>
              <a:gd name="T23" fmla="*/ 2147483646 h 996"/>
              <a:gd name="T24" fmla="*/ 2147483646 w 1005"/>
              <a:gd name="T25" fmla="*/ 2147483646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5"/>
              <a:gd name="T40" fmla="*/ 0 h 996"/>
              <a:gd name="T41" fmla="*/ 1005 w 1005"/>
              <a:gd name="T42" fmla="*/ 996 h 9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a:solidFill>
              <a:schemeClr val="tx1"/>
            </a:solidFill>
            <a:round/>
          </a:ln>
        </p:spPr>
        <p:txBody>
          <a:bodyPr wrap="none"/>
          <a:lstStyle/>
          <a:p>
            <a:endParaRPr lang="en-US"/>
          </a:p>
        </p:txBody>
      </p:sp>
      <p:sp>
        <p:nvSpPr>
          <p:cNvPr id="124" name="Text Box 76"/>
          <p:cNvSpPr txBox="1">
            <a:spLocks noChangeArrowheads="1"/>
          </p:cNvSpPr>
          <p:nvPr/>
        </p:nvSpPr>
        <p:spPr bwMode="auto">
          <a:xfrm>
            <a:off x="8307389" y="4073529"/>
            <a:ext cx="351378" cy="461665"/>
          </a:xfrm>
          <a:prstGeom prst="rect">
            <a:avLst/>
          </a:prstGeom>
          <a:noFill/>
          <a:ln w="9525">
            <a:noFill/>
            <a:miter lim="800000"/>
          </a:ln>
          <a:effectLst/>
        </p:spPr>
        <p:txBody>
          <a:bodyPr wrap="none">
            <a:spAutoFit/>
          </a:bodyPr>
          <a:lstStyle/>
          <a:p>
            <a:pPr>
              <a:defRPr/>
            </a:pPr>
            <a:r>
              <a:rPr lang="en-US" sz="2400" i="0" dirty="0">
                <a:solidFill>
                  <a:srgbClr val="FF0000"/>
                </a:solidFill>
                <a:ea typeface="+mn-ea"/>
              </a:rPr>
              <a:t>B</a:t>
            </a:r>
            <a:endParaRPr lang="en-US" sz="2400" i="0" dirty="0">
              <a:solidFill>
                <a:srgbClr val="FF0000"/>
              </a:solidFill>
              <a:ea typeface="+mn-ea"/>
            </a:endParaRPr>
          </a:p>
        </p:txBody>
      </p:sp>
      <p:grpSp>
        <p:nvGrpSpPr>
          <p:cNvPr id="8" name="Group 124"/>
          <p:cNvGrpSpPr/>
          <p:nvPr/>
        </p:nvGrpSpPr>
        <p:grpSpPr bwMode="auto">
          <a:xfrm>
            <a:off x="7178675" y="4033842"/>
            <a:ext cx="1009650" cy="854075"/>
            <a:chOff x="7179310" y="4033520"/>
            <a:chExt cx="1009650" cy="855028"/>
          </a:xfrm>
        </p:grpSpPr>
        <p:grpSp>
          <p:nvGrpSpPr>
            <p:cNvPr id="9" name="Group 44"/>
            <p:cNvGrpSpPr/>
            <p:nvPr/>
          </p:nvGrpSpPr>
          <p:grpSpPr bwMode="auto">
            <a:xfrm>
              <a:off x="7179310" y="4033520"/>
              <a:ext cx="1009650" cy="855028"/>
              <a:chOff x="-44" y="1473"/>
              <a:chExt cx="981" cy="1105"/>
            </a:xfrm>
          </p:grpSpPr>
          <p:pic>
            <p:nvPicPr>
              <p:cNvPr id="11784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1784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44" name="Rectangle 43"/>
            <p:cNvSpPr>
              <a:spLocks noChangeArrowheads="1"/>
            </p:cNvSpPr>
            <p:nvPr/>
          </p:nvSpPr>
          <p:spPr bwMode="auto">
            <a:xfrm rot="-5400000">
              <a:off x="7438796" y="4309366"/>
              <a:ext cx="1271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0" name="Group 125"/>
          <p:cNvGrpSpPr/>
          <p:nvPr/>
        </p:nvGrpSpPr>
        <p:grpSpPr bwMode="auto">
          <a:xfrm>
            <a:off x="3757618" y="4714875"/>
            <a:ext cx="1292225" cy="425450"/>
            <a:chOff x="4011931" y="3379152"/>
            <a:chExt cx="1262062" cy="390207"/>
          </a:xfrm>
        </p:grpSpPr>
        <p:sp>
          <p:nvSpPr>
            <p:cNvPr id="132" name="Rectangle 43"/>
            <p:cNvSpPr>
              <a:spLocks noChangeArrowheads="1"/>
            </p:cNvSpPr>
            <p:nvPr/>
          </p:nvSpPr>
          <p:spPr bwMode="auto">
            <a:xfrm rot="-5400000">
              <a:off x="5112252" y="3476577"/>
              <a:ext cx="128128"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1" name="Group 1185"/>
            <p:cNvGrpSpPr/>
            <p:nvPr/>
          </p:nvGrpSpPr>
          <p:grpSpPr bwMode="auto">
            <a:xfrm>
              <a:off x="4197985" y="3379152"/>
              <a:ext cx="892175" cy="390207"/>
              <a:chOff x="4650" y="1129"/>
              <a:chExt cx="246" cy="95"/>
            </a:xfrm>
          </p:grpSpPr>
          <p:sp>
            <p:nvSpPr>
              <p:cNvPr id="1178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cs typeface="Arial" panose="020B0604020202020204" pitchFamily="34" charset="0"/>
                </a:endParaRPr>
              </a:p>
            </p:txBody>
          </p:sp>
          <p:sp>
            <p:nvSpPr>
              <p:cNvPr id="1178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cs typeface="Arial" panose="020B0604020202020204" pitchFamily="34" charset="0"/>
                </a:endParaRPr>
              </a:p>
            </p:txBody>
          </p:sp>
          <p:sp>
            <p:nvSpPr>
              <p:cNvPr id="1178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cs typeface="Arial" panose="020B0604020202020204" pitchFamily="34" charset="0"/>
                </a:endParaRPr>
              </a:p>
            </p:txBody>
          </p:sp>
          <p:grpSp>
            <p:nvGrpSpPr>
              <p:cNvPr id="12" name="Group 1189"/>
              <p:cNvGrpSpPr/>
              <p:nvPr/>
            </p:nvGrpSpPr>
            <p:grpSpPr bwMode="auto">
              <a:xfrm>
                <a:off x="4699" y="1145"/>
                <a:ext cx="138" cy="29"/>
                <a:chOff x="2468" y="1332"/>
                <a:chExt cx="310" cy="60"/>
              </a:xfrm>
            </p:grpSpPr>
            <p:sp>
              <p:nvSpPr>
                <p:cNvPr id="117844"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17845"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17842" name="Line 1192"/>
              <p:cNvSpPr>
                <a:spLocks noChangeShapeType="1"/>
              </p:cNvSpPr>
              <p:nvPr/>
            </p:nvSpPr>
            <p:spPr bwMode="auto">
              <a:xfrm>
                <a:off x="4651" y="1158"/>
                <a:ext cx="0" cy="42"/>
              </a:xfrm>
              <a:prstGeom prst="line">
                <a:avLst/>
              </a:prstGeom>
              <a:noFill/>
              <a:ln w="9525">
                <a:solidFill>
                  <a:schemeClr val="tx1"/>
                </a:solidFill>
                <a:round/>
              </a:ln>
            </p:spPr>
            <p:txBody>
              <a:bodyPr/>
              <a:lstStyle/>
              <a:p>
                <a:endParaRPr lang="en-US"/>
              </a:p>
            </p:txBody>
          </p:sp>
          <p:sp>
            <p:nvSpPr>
              <p:cNvPr id="117843" name="Line 1193"/>
              <p:cNvSpPr>
                <a:spLocks noChangeShapeType="1"/>
              </p:cNvSpPr>
              <p:nvPr/>
            </p:nvSpPr>
            <p:spPr bwMode="auto">
              <a:xfrm>
                <a:off x="4894" y="1160"/>
                <a:ext cx="0" cy="41"/>
              </a:xfrm>
              <a:prstGeom prst="line">
                <a:avLst/>
              </a:prstGeom>
              <a:noFill/>
              <a:ln w="9525">
                <a:solidFill>
                  <a:schemeClr val="tx1"/>
                </a:solidFill>
                <a:round/>
              </a:ln>
            </p:spPr>
            <p:txBody>
              <a:bodyPr/>
              <a:lstStyle/>
              <a:p>
                <a:endParaRPr lang="en-US"/>
              </a:p>
            </p:txBody>
          </p:sp>
        </p:grpSp>
        <p:sp>
          <p:nvSpPr>
            <p:cNvPr id="134" name="Rectangle 43"/>
            <p:cNvSpPr>
              <a:spLocks noChangeArrowheads="1"/>
            </p:cNvSpPr>
            <p:nvPr/>
          </p:nvSpPr>
          <p:spPr bwMode="auto">
            <a:xfrm rot="-5400000">
              <a:off x="4046274" y="3486041"/>
              <a:ext cx="126671"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3" name="Group 126"/>
          <p:cNvGrpSpPr/>
          <p:nvPr/>
        </p:nvGrpSpPr>
        <p:grpSpPr bwMode="auto">
          <a:xfrm>
            <a:off x="1482731" y="5313363"/>
            <a:ext cx="701675" cy="517525"/>
            <a:chOff x="1046480" y="3962400"/>
            <a:chExt cx="1026163" cy="761428"/>
          </a:xfrm>
        </p:grpSpPr>
        <p:sp>
          <p:nvSpPr>
            <p:cNvPr id="128"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4" name="Group 49"/>
            <p:cNvGrpSpPr/>
            <p:nvPr/>
          </p:nvGrpSpPr>
          <p:grpSpPr bwMode="auto">
            <a:xfrm>
              <a:off x="1046480" y="3962400"/>
              <a:ext cx="936071" cy="761428"/>
              <a:chOff x="-44" y="1473"/>
              <a:chExt cx="981" cy="1105"/>
            </a:xfrm>
          </p:grpSpPr>
          <p:pic>
            <p:nvPicPr>
              <p:cNvPr id="117833" name="Picture 50"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17834"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sp>
        <p:nvSpPr>
          <p:cNvPr id="117794"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117795"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50CE8643-7885-46AB-AB1C-AACBA3445BDB}"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sp>
        <p:nvSpPr>
          <p:cNvPr id="117796" name="Rectangle 2"/>
          <p:cNvSpPr>
            <a:spLocks noGrp="1" noChangeArrowheads="1"/>
          </p:cNvSpPr>
          <p:nvPr>
            <p:ph type="title"/>
          </p:nvPr>
        </p:nvSpPr>
        <p:spPr>
          <a:xfrm>
            <a:off x="533402" y="0"/>
            <a:ext cx="8001000" cy="1143000"/>
          </a:xfrm>
        </p:spPr>
        <p:txBody>
          <a:bodyPr>
            <a:normAutofit/>
          </a:bodyPr>
          <a:lstStyle/>
          <a:p>
            <a:pPr algn="l"/>
            <a:r>
              <a:rPr lang="en-US" altLang="en-US" sz="3200" dirty="0">
                <a:latin typeface="Arial" panose="020B0604020202020204" pitchFamily="34" charset="0"/>
                <a:cs typeface="Arial" panose="020B0604020202020204" pitchFamily="34" charset="0"/>
              </a:rPr>
              <a:t>Addressing: </a:t>
            </a:r>
            <a:r>
              <a:rPr lang="en-US" altLang="en-US" sz="3200" dirty="0" err="1">
                <a:latin typeface="Arial" panose="020B0604020202020204" pitchFamily="34" charset="0"/>
                <a:cs typeface="Arial" panose="020B0604020202020204" pitchFamily="34" charset="0"/>
              </a:rPr>
              <a:t>định</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tuyến</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tới</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mạng</a:t>
            </a:r>
            <a:r>
              <a:rPr lang="en-US" altLang="en-US" sz="3200" dirty="0">
                <a:latin typeface="Arial" panose="020B0604020202020204" pitchFamily="34" charset="0"/>
                <a:cs typeface="Arial" panose="020B0604020202020204" pitchFamily="34" charset="0"/>
              </a:rPr>
              <a:t> LAN </a:t>
            </a:r>
            <a:r>
              <a:rPr lang="en-US" altLang="en-US" sz="3200" dirty="0" err="1">
                <a:latin typeface="Arial" panose="020B0604020202020204" pitchFamily="34" charset="0"/>
                <a:cs typeface="Arial" panose="020B0604020202020204" pitchFamily="34" charset="0"/>
              </a:rPr>
              <a:t>khác</a:t>
            </a:r>
            <a:endParaRPr lang="en-US" altLang="en-US" sz="3200" dirty="0">
              <a:latin typeface="Arial" panose="020B0604020202020204" pitchFamily="34" charset="0"/>
              <a:cs typeface="Arial" panose="020B0604020202020204" pitchFamily="34" charset="0"/>
            </a:endParaRPr>
          </a:p>
        </p:txBody>
      </p:sp>
      <p:sp>
        <p:nvSpPr>
          <p:cNvPr id="117797" name="Rectangle 60"/>
          <p:cNvSpPr>
            <a:spLocks noChangeArrowheads="1"/>
          </p:cNvSpPr>
          <p:nvPr/>
        </p:nvSpPr>
        <p:spPr bwMode="auto">
          <a:xfrm>
            <a:off x="460380" y="1244604"/>
            <a:ext cx="7772401" cy="550863"/>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000" i="0">
                <a:latin typeface="Arial" panose="020B0604020202020204" pitchFamily="34" charset="0"/>
                <a:cs typeface="Arial" panose="020B0604020202020204" pitchFamily="34" charset="0"/>
              </a:rPr>
              <a:t>R chuyển tiếp datagram với IP nguồn A, đích B </a:t>
            </a:r>
            <a:endParaRPr lang="en-US" altLang="en-US" sz="2000" i="0">
              <a:latin typeface="Arial" panose="020B0604020202020204" pitchFamily="34" charset="0"/>
              <a:cs typeface="Arial" panose="020B0604020202020204" pitchFamily="34" charset="0"/>
            </a:endParaRPr>
          </a:p>
        </p:txBody>
      </p:sp>
      <p:sp>
        <p:nvSpPr>
          <p:cNvPr id="117798" name="Rectangle 61"/>
          <p:cNvSpPr>
            <a:spLocks noChangeArrowheads="1"/>
          </p:cNvSpPr>
          <p:nvPr/>
        </p:nvSpPr>
        <p:spPr bwMode="auto">
          <a:xfrm>
            <a:off x="473080" y="1601788"/>
            <a:ext cx="7772401" cy="722312"/>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000" i="0">
                <a:latin typeface="Arial" panose="020B0604020202020204" pitchFamily="34" charset="0"/>
                <a:cs typeface="Arial" panose="020B0604020202020204" pitchFamily="34" charset="0"/>
              </a:rPr>
              <a:t>R tạo frame tầng Liên kết dữ liệu với địa chỉ MAC của B là địa chỉ đích, frame chứa IP datagram từ A-tới-B </a:t>
            </a:r>
            <a:endParaRPr lang="en-US" altLang="en-US" sz="2000" i="0">
              <a:latin typeface="Arial" panose="020B0604020202020204" pitchFamily="34" charset="0"/>
              <a:cs typeface="Arial" panose="020B0604020202020204" pitchFamily="34" charset="0"/>
            </a:endParaRPr>
          </a:p>
        </p:txBody>
      </p:sp>
      <p:sp>
        <p:nvSpPr>
          <p:cNvPr id="723007" name="AutoShape 63"/>
          <p:cNvSpPr>
            <a:spLocks noChangeArrowheads="1"/>
          </p:cNvSpPr>
          <p:nvPr/>
        </p:nvSpPr>
        <p:spPr bwMode="auto">
          <a:xfrm>
            <a:off x="6719888" y="2897190"/>
            <a:ext cx="314326"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ln>
        </p:spPr>
        <p:txBody>
          <a:bodyPr wrap="none" anchor="ctr"/>
          <a:lstStyle/>
          <a:p>
            <a:endParaRPr lang="vi-VN" altLang="en-US">
              <a:cs typeface="Arial" panose="020B0604020202020204" pitchFamily="34" charset="0"/>
            </a:endParaRPr>
          </a:p>
        </p:txBody>
      </p:sp>
      <p:grpSp>
        <p:nvGrpSpPr>
          <p:cNvPr id="15" name="Group 64"/>
          <p:cNvGrpSpPr/>
          <p:nvPr/>
        </p:nvGrpSpPr>
        <p:grpSpPr bwMode="auto">
          <a:xfrm>
            <a:off x="6226176" y="2454277"/>
            <a:ext cx="1868488" cy="760413"/>
            <a:chOff x="1197" y="1665"/>
            <a:chExt cx="1177" cy="479"/>
          </a:xfrm>
        </p:grpSpPr>
        <p:grpSp>
          <p:nvGrpSpPr>
            <p:cNvPr id="16" name="Group 65"/>
            <p:cNvGrpSpPr/>
            <p:nvPr/>
          </p:nvGrpSpPr>
          <p:grpSpPr bwMode="auto">
            <a:xfrm>
              <a:off x="1231" y="1990"/>
              <a:ext cx="691" cy="154"/>
              <a:chOff x="1231" y="1990"/>
              <a:chExt cx="691" cy="154"/>
            </a:xfrm>
          </p:grpSpPr>
          <p:sp>
            <p:nvSpPr>
              <p:cNvPr id="117828" name="Rectangle 66"/>
              <p:cNvSpPr>
                <a:spLocks noChangeArrowheads="1"/>
              </p:cNvSpPr>
              <p:nvPr/>
            </p:nvSpPr>
            <p:spPr bwMode="auto">
              <a:xfrm>
                <a:off x="1231" y="1991"/>
                <a:ext cx="691" cy="153"/>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7829" name="Line 67"/>
              <p:cNvSpPr>
                <a:spLocks noChangeShapeType="1"/>
              </p:cNvSpPr>
              <p:nvPr/>
            </p:nvSpPr>
            <p:spPr bwMode="auto">
              <a:xfrm>
                <a:off x="1337" y="1990"/>
                <a:ext cx="0" cy="152"/>
              </a:xfrm>
              <a:prstGeom prst="line">
                <a:avLst/>
              </a:prstGeom>
              <a:noFill/>
              <a:ln w="19050">
                <a:solidFill>
                  <a:schemeClr val="bg1"/>
                </a:solidFill>
                <a:round/>
              </a:ln>
            </p:spPr>
            <p:txBody>
              <a:bodyPr wrap="none"/>
              <a:lstStyle/>
              <a:p>
                <a:endParaRPr lang="en-US"/>
              </a:p>
            </p:txBody>
          </p:sp>
          <p:sp>
            <p:nvSpPr>
              <p:cNvPr id="117830" name="Line 68"/>
              <p:cNvSpPr>
                <a:spLocks noChangeShapeType="1"/>
              </p:cNvSpPr>
              <p:nvPr/>
            </p:nvSpPr>
            <p:spPr bwMode="auto">
              <a:xfrm>
                <a:off x="1427" y="1992"/>
                <a:ext cx="0" cy="152"/>
              </a:xfrm>
              <a:prstGeom prst="line">
                <a:avLst/>
              </a:prstGeom>
              <a:noFill/>
              <a:ln w="19050">
                <a:solidFill>
                  <a:schemeClr val="bg1"/>
                </a:solidFill>
                <a:round/>
              </a:ln>
            </p:spPr>
            <p:txBody>
              <a:bodyPr wrap="none"/>
              <a:lstStyle/>
              <a:p>
                <a:endParaRPr lang="en-US"/>
              </a:p>
            </p:txBody>
          </p:sp>
        </p:grpSp>
        <p:sp>
          <p:nvSpPr>
            <p:cNvPr id="117827" name="Text Box 69"/>
            <p:cNvSpPr txBox="1">
              <a:spLocks noChangeArrowheads="1"/>
            </p:cNvSpPr>
            <p:nvPr/>
          </p:nvSpPr>
          <p:spPr bwMode="auto">
            <a:xfrm>
              <a:off x="1197" y="1665"/>
              <a:ext cx="1177" cy="291"/>
            </a:xfrm>
            <a:prstGeom prst="rect">
              <a:avLst/>
            </a:prstGeom>
            <a:noFill/>
            <a:ln w="9525">
              <a:noFill/>
              <a:miter lim="800000"/>
            </a:ln>
          </p:spPr>
          <p:txBody>
            <a:bodyPr wrap="none">
              <a:spAutoFit/>
            </a:bodyPr>
            <a:lstStyle/>
            <a:p>
              <a:r>
                <a:rPr lang="en-US" altLang="en-US" sz="1200" i="0">
                  <a:cs typeface="Arial" panose="020B0604020202020204" pitchFamily="34" charset="0"/>
                </a:rPr>
                <a:t>IP nguồn: 111.111.111.111</a:t>
              </a:r>
              <a:endParaRPr lang="en-US" altLang="en-US" sz="1200" i="0">
                <a:cs typeface="Arial" panose="020B0604020202020204" pitchFamily="34" charset="0"/>
              </a:endParaRPr>
            </a:p>
            <a:p>
              <a:r>
                <a:rPr lang="en-US" altLang="en-US" sz="1200" i="0">
                  <a:cs typeface="Arial" panose="020B0604020202020204" pitchFamily="34" charset="0"/>
                </a:rPr>
                <a:t>   IP đích: 222.222.222.222</a:t>
              </a:r>
              <a:endParaRPr lang="en-US" altLang="en-US" sz="1200" i="0">
                <a:cs typeface="Arial" panose="020B0604020202020204" pitchFamily="34" charset="0"/>
              </a:endParaRPr>
            </a:p>
          </p:txBody>
        </p:sp>
      </p:grpSp>
      <p:grpSp>
        <p:nvGrpSpPr>
          <p:cNvPr id="17" name="Group 70"/>
          <p:cNvGrpSpPr/>
          <p:nvPr/>
        </p:nvGrpSpPr>
        <p:grpSpPr bwMode="auto">
          <a:xfrm>
            <a:off x="6350000" y="2705104"/>
            <a:ext cx="146050" cy="385763"/>
            <a:chOff x="1272" y="1762"/>
            <a:chExt cx="92" cy="243"/>
          </a:xfrm>
        </p:grpSpPr>
        <p:sp>
          <p:nvSpPr>
            <p:cNvPr id="117824" name="Line 71"/>
            <p:cNvSpPr>
              <a:spLocks noChangeShapeType="1"/>
            </p:cNvSpPr>
            <p:nvPr/>
          </p:nvSpPr>
          <p:spPr bwMode="auto">
            <a:xfrm>
              <a:off x="1272" y="1762"/>
              <a:ext cx="0" cy="243"/>
            </a:xfrm>
            <a:prstGeom prst="line">
              <a:avLst/>
            </a:prstGeom>
            <a:noFill/>
            <a:ln w="9525">
              <a:solidFill>
                <a:schemeClr val="tx1"/>
              </a:solidFill>
              <a:round/>
              <a:tailEnd type="triangle" w="med" len="med"/>
            </a:ln>
          </p:spPr>
          <p:txBody>
            <a:bodyPr wrap="none"/>
            <a:lstStyle/>
            <a:p>
              <a:endParaRPr lang="en-US"/>
            </a:p>
          </p:txBody>
        </p:sp>
        <p:sp>
          <p:nvSpPr>
            <p:cNvPr id="117825" name="Line 72"/>
            <p:cNvSpPr>
              <a:spLocks noChangeShapeType="1"/>
            </p:cNvSpPr>
            <p:nvPr/>
          </p:nvSpPr>
          <p:spPr bwMode="auto">
            <a:xfrm>
              <a:off x="1364" y="1878"/>
              <a:ext cx="0" cy="126"/>
            </a:xfrm>
            <a:prstGeom prst="line">
              <a:avLst/>
            </a:prstGeom>
            <a:noFill/>
            <a:ln w="9525">
              <a:solidFill>
                <a:schemeClr val="tx1"/>
              </a:solidFill>
              <a:round/>
              <a:tailEnd type="triangle" w="med" len="med"/>
            </a:ln>
          </p:spPr>
          <p:txBody>
            <a:bodyPr wrap="none"/>
            <a:lstStyle/>
            <a:p>
              <a:endParaRPr lang="en-US"/>
            </a:p>
          </p:txBody>
        </p:sp>
      </p:grpSp>
      <p:grpSp>
        <p:nvGrpSpPr>
          <p:cNvPr id="18" name="Group 73"/>
          <p:cNvGrpSpPr/>
          <p:nvPr/>
        </p:nvGrpSpPr>
        <p:grpSpPr bwMode="auto">
          <a:xfrm>
            <a:off x="5800726" y="2046288"/>
            <a:ext cx="2195512" cy="1519237"/>
            <a:chOff x="931" y="1414"/>
            <a:chExt cx="1383" cy="957"/>
          </a:xfrm>
        </p:grpSpPr>
        <p:sp>
          <p:nvSpPr>
            <p:cNvPr id="117812" name="Text Box 74"/>
            <p:cNvSpPr txBox="1">
              <a:spLocks noChangeArrowheads="1"/>
            </p:cNvSpPr>
            <p:nvPr/>
          </p:nvSpPr>
          <p:spPr bwMode="auto">
            <a:xfrm>
              <a:off x="931" y="1414"/>
              <a:ext cx="1383" cy="407"/>
            </a:xfrm>
            <a:prstGeom prst="rect">
              <a:avLst/>
            </a:prstGeom>
            <a:noFill/>
            <a:ln w="9525">
              <a:noFill/>
              <a:miter lim="800000"/>
            </a:ln>
          </p:spPr>
          <p:txBody>
            <a:bodyPr wrap="none">
              <a:spAutoFit/>
            </a:bodyPr>
            <a:lstStyle/>
            <a:p>
              <a:r>
                <a:rPr lang="en-US" altLang="en-US" sz="1200" i="0">
                  <a:cs typeface="Arial" panose="020B0604020202020204" pitchFamily="34" charset="0"/>
                </a:rPr>
                <a:t>MAC nguồn: </a:t>
              </a:r>
              <a:r>
                <a:rPr lang="en-US" altLang="en-US" sz="1200" i="0">
                  <a:solidFill>
                    <a:srgbClr val="FF0000"/>
                  </a:solidFill>
                  <a:cs typeface="Arial" panose="020B0604020202020204" pitchFamily="34" charset="0"/>
                </a:rPr>
                <a:t>1A-23-F9-CD-06-9B</a:t>
              </a:r>
              <a:endParaRPr lang="en-US" altLang="en-US" sz="1200" i="0">
                <a:solidFill>
                  <a:srgbClr val="FF0000"/>
                </a:solidFill>
                <a:cs typeface="Arial" panose="020B0604020202020204" pitchFamily="34" charset="0"/>
              </a:endParaRPr>
            </a:p>
            <a:p>
              <a:r>
                <a:rPr lang="en-US" altLang="en-US" sz="1200" i="0">
                  <a:cs typeface="Arial" panose="020B0604020202020204" pitchFamily="34" charset="0"/>
                </a:rPr>
                <a:t>  MAC đích: </a:t>
              </a:r>
              <a:r>
                <a:rPr lang="en-US" altLang="en-US" sz="1200" i="0">
                  <a:solidFill>
                    <a:srgbClr val="FF0000"/>
                  </a:solidFill>
                  <a:cs typeface="Arial" panose="020B0604020202020204" pitchFamily="34" charset="0"/>
                </a:rPr>
                <a:t>49-BD-D2-C7-56-2A</a:t>
              </a:r>
              <a:endParaRPr lang="en-US" altLang="en-US" sz="1200" i="0">
                <a:solidFill>
                  <a:srgbClr val="FF0000"/>
                </a:solidFill>
                <a:cs typeface="Arial" panose="020B0604020202020204" pitchFamily="34" charset="0"/>
              </a:endParaRPr>
            </a:p>
            <a:p>
              <a:endParaRPr lang="en-US" altLang="en-US" sz="1200" i="0">
                <a:solidFill>
                  <a:srgbClr val="FF0000"/>
                </a:solidFill>
                <a:cs typeface="Arial" panose="020B0604020202020204" pitchFamily="34" charset="0"/>
              </a:endParaRPr>
            </a:p>
          </p:txBody>
        </p:sp>
        <p:grpSp>
          <p:nvGrpSpPr>
            <p:cNvPr id="19" name="Group 75"/>
            <p:cNvGrpSpPr/>
            <p:nvPr/>
          </p:nvGrpSpPr>
          <p:grpSpPr bwMode="auto">
            <a:xfrm>
              <a:off x="981" y="2182"/>
              <a:ext cx="1049" cy="189"/>
              <a:chOff x="2829" y="2040"/>
              <a:chExt cx="1049" cy="189"/>
            </a:xfrm>
          </p:grpSpPr>
          <p:sp>
            <p:nvSpPr>
              <p:cNvPr id="117818" name="Rectangle 76"/>
              <p:cNvSpPr>
                <a:spLocks noChangeArrowheads="1"/>
              </p:cNvSpPr>
              <p:nvPr/>
            </p:nvSpPr>
            <p:spPr bwMode="auto">
              <a:xfrm>
                <a:off x="2829" y="2042"/>
                <a:ext cx="1049" cy="185"/>
              </a:xfrm>
              <a:prstGeom prst="rect">
                <a:avLst/>
              </a:prstGeom>
              <a:solidFill>
                <a:srgbClr val="000099"/>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7819" name="Rectangle 77"/>
              <p:cNvSpPr>
                <a:spLocks noChangeArrowheads="1"/>
              </p:cNvSpPr>
              <p:nvPr/>
            </p:nvSpPr>
            <p:spPr bwMode="auto">
              <a:xfrm>
                <a:off x="3078" y="2060"/>
                <a:ext cx="691" cy="153"/>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7820" name="Line 78"/>
              <p:cNvSpPr>
                <a:spLocks noChangeShapeType="1"/>
              </p:cNvSpPr>
              <p:nvPr/>
            </p:nvSpPr>
            <p:spPr bwMode="auto">
              <a:xfrm>
                <a:off x="3180" y="2063"/>
                <a:ext cx="0" cy="152"/>
              </a:xfrm>
              <a:prstGeom prst="line">
                <a:avLst/>
              </a:prstGeom>
              <a:noFill/>
              <a:ln w="19050">
                <a:solidFill>
                  <a:schemeClr val="bg1"/>
                </a:solidFill>
                <a:round/>
              </a:ln>
            </p:spPr>
            <p:txBody>
              <a:bodyPr wrap="none"/>
              <a:lstStyle/>
              <a:p>
                <a:endParaRPr lang="en-US"/>
              </a:p>
            </p:txBody>
          </p:sp>
          <p:sp>
            <p:nvSpPr>
              <p:cNvPr id="117821" name="Line 79"/>
              <p:cNvSpPr>
                <a:spLocks noChangeShapeType="1"/>
              </p:cNvSpPr>
              <p:nvPr/>
            </p:nvSpPr>
            <p:spPr bwMode="auto">
              <a:xfrm>
                <a:off x="3276" y="2063"/>
                <a:ext cx="0" cy="152"/>
              </a:xfrm>
              <a:prstGeom prst="line">
                <a:avLst/>
              </a:prstGeom>
              <a:noFill/>
              <a:ln w="19050">
                <a:solidFill>
                  <a:schemeClr val="bg1"/>
                </a:solidFill>
                <a:round/>
              </a:ln>
            </p:spPr>
            <p:txBody>
              <a:bodyPr wrap="none"/>
              <a:lstStyle/>
              <a:p>
                <a:endParaRPr lang="en-US"/>
              </a:p>
            </p:txBody>
          </p:sp>
          <p:sp>
            <p:nvSpPr>
              <p:cNvPr id="117822" name="Line 80"/>
              <p:cNvSpPr>
                <a:spLocks noChangeShapeType="1"/>
              </p:cNvSpPr>
              <p:nvPr/>
            </p:nvSpPr>
            <p:spPr bwMode="auto">
              <a:xfrm>
                <a:off x="2910" y="2040"/>
                <a:ext cx="0" cy="189"/>
              </a:xfrm>
              <a:prstGeom prst="line">
                <a:avLst/>
              </a:prstGeom>
              <a:noFill/>
              <a:ln w="19050">
                <a:solidFill>
                  <a:schemeClr val="bg1"/>
                </a:solidFill>
                <a:round/>
              </a:ln>
            </p:spPr>
            <p:txBody>
              <a:bodyPr wrap="none"/>
              <a:lstStyle/>
              <a:p>
                <a:endParaRPr lang="en-US"/>
              </a:p>
            </p:txBody>
          </p:sp>
          <p:sp>
            <p:nvSpPr>
              <p:cNvPr id="117823" name="Line 81"/>
              <p:cNvSpPr>
                <a:spLocks noChangeShapeType="1"/>
              </p:cNvSpPr>
              <p:nvPr/>
            </p:nvSpPr>
            <p:spPr bwMode="auto">
              <a:xfrm>
                <a:off x="3006" y="2040"/>
                <a:ext cx="0" cy="189"/>
              </a:xfrm>
              <a:prstGeom prst="line">
                <a:avLst/>
              </a:prstGeom>
              <a:noFill/>
              <a:ln w="19050">
                <a:solidFill>
                  <a:schemeClr val="bg1"/>
                </a:solidFill>
                <a:round/>
              </a:ln>
            </p:spPr>
            <p:txBody>
              <a:bodyPr wrap="none"/>
              <a:lstStyle/>
              <a:p>
                <a:endParaRPr lang="en-US"/>
              </a:p>
            </p:txBody>
          </p:sp>
        </p:grpSp>
        <p:sp>
          <p:nvSpPr>
            <p:cNvPr id="117814" name="Line 82"/>
            <p:cNvSpPr>
              <a:spLocks noChangeShapeType="1"/>
            </p:cNvSpPr>
            <p:nvPr/>
          </p:nvSpPr>
          <p:spPr bwMode="auto">
            <a:xfrm flipV="1">
              <a:off x="1018" y="1576"/>
              <a:ext cx="2" cy="702"/>
            </a:xfrm>
            <a:prstGeom prst="line">
              <a:avLst/>
            </a:prstGeom>
            <a:noFill/>
            <a:ln w="9525">
              <a:solidFill>
                <a:schemeClr val="tx1"/>
              </a:solidFill>
              <a:round/>
              <a:headEnd type="triangle" w="med" len="med"/>
            </a:ln>
          </p:spPr>
          <p:txBody>
            <a:bodyPr wrap="none"/>
            <a:lstStyle/>
            <a:p>
              <a:endParaRPr lang="en-US"/>
            </a:p>
          </p:txBody>
        </p:sp>
        <p:sp>
          <p:nvSpPr>
            <p:cNvPr id="117815" name="Line 83"/>
            <p:cNvSpPr>
              <a:spLocks noChangeShapeType="1"/>
            </p:cNvSpPr>
            <p:nvPr/>
          </p:nvSpPr>
          <p:spPr bwMode="auto">
            <a:xfrm flipV="1">
              <a:off x="1106" y="1680"/>
              <a:ext cx="0" cy="598"/>
            </a:xfrm>
            <a:prstGeom prst="line">
              <a:avLst/>
            </a:prstGeom>
            <a:noFill/>
            <a:ln w="9525">
              <a:solidFill>
                <a:schemeClr val="tx1"/>
              </a:solidFill>
              <a:round/>
              <a:headEnd type="triangle" w="med" len="med"/>
            </a:ln>
          </p:spPr>
          <p:txBody>
            <a:bodyPr wrap="none"/>
            <a:lstStyle/>
            <a:p>
              <a:endParaRPr lang="en-US"/>
            </a:p>
          </p:txBody>
        </p:sp>
        <p:sp>
          <p:nvSpPr>
            <p:cNvPr id="117816" name="Line 84"/>
            <p:cNvSpPr>
              <a:spLocks noChangeShapeType="1"/>
            </p:cNvSpPr>
            <p:nvPr/>
          </p:nvSpPr>
          <p:spPr bwMode="auto">
            <a:xfrm flipH="1" flipV="1">
              <a:off x="1276" y="1812"/>
              <a:ext cx="2" cy="470"/>
            </a:xfrm>
            <a:prstGeom prst="line">
              <a:avLst/>
            </a:prstGeom>
            <a:noFill/>
            <a:ln w="9525">
              <a:solidFill>
                <a:schemeClr val="tx1"/>
              </a:solidFill>
              <a:round/>
              <a:headEnd type="triangle" w="med" len="med"/>
            </a:ln>
          </p:spPr>
          <p:txBody>
            <a:bodyPr wrap="none"/>
            <a:lstStyle/>
            <a:p>
              <a:endParaRPr lang="en-US"/>
            </a:p>
          </p:txBody>
        </p:sp>
        <p:sp>
          <p:nvSpPr>
            <p:cNvPr id="117817" name="Line 85"/>
            <p:cNvSpPr>
              <a:spLocks noChangeShapeType="1"/>
            </p:cNvSpPr>
            <p:nvPr/>
          </p:nvSpPr>
          <p:spPr bwMode="auto">
            <a:xfrm>
              <a:off x="1368" y="1924"/>
              <a:ext cx="2" cy="358"/>
            </a:xfrm>
            <a:prstGeom prst="line">
              <a:avLst/>
            </a:prstGeom>
            <a:noFill/>
            <a:ln w="9525">
              <a:solidFill>
                <a:schemeClr val="tx1"/>
              </a:solidFill>
              <a:round/>
              <a:tailEnd type="triangle" w="med" len="med"/>
            </a:ln>
          </p:spPr>
          <p:txBody>
            <a:bodyPr wrap="none"/>
            <a:lstStyle/>
            <a:p>
              <a:endParaRPr lang="en-US"/>
            </a:p>
          </p:txBody>
        </p:sp>
      </p:grpSp>
      <p:grpSp>
        <p:nvGrpSpPr>
          <p:cNvPr id="20" name="Group 92"/>
          <p:cNvGrpSpPr/>
          <p:nvPr/>
        </p:nvGrpSpPr>
        <p:grpSpPr bwMode="auto">
          <a:xfrm>
            <a:off x="8061326" y="2478088"/>
            <a:ext cx="928688" cy="1954212"/>
            <a:chOff x="250" y="1380"/>
            <a:chExt cx="585" cy="1231"/>
          </a:xfrm>
        </p:grpSpPr>
        <p:sp>
          <p:nvSpPr>
            <p:cNvPr id="117805" name="Freeform 93"/>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 name="T12" fmla="*/ 0 w 582"/>
                <a:gd name="T13" fmla="*/ 0 h 1197"/>
                <a:gd name="T14" fmla="*/ 582 w 582"/>
                <a:gd name="T15" fmla="*/ 1197 h 1197"/>
              </a:gdLst>
              <a:ahLst/>
              <a:cxnLst>
                <a:cxn ang="T8">
                  <a:pos x="T0" y="T1"/>
                </a:cxn>
                <a:cxn ang="T9">
                  <a:pos x="T2" y="T3"/>
                </a:cxn>
                <a:cxn ang="T10">
                  <a:pos x="T4" y="T5"/>
                </a:cxn>
                <a:cxn ang="T11">
                  <a:pos x="T6" y="T7"/>
                </a:cxn>
              </a:cxnLst>
              <a:rect l="T12" t="T13" r="T14" b="T15"/>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sp>
          <p:nvSpPr>
            <p:cNvPr id="117806" name="Rectangle 94"/>
            <p:cNvSpPr>
              <a:spLocks noChangeArrowheads="1"/>
            </p:cNvSpPr>
            <p:nvPr/>
          </p:nvSpPr>
          <p:spPr bwMode="auto">
            <a:xfrm>
              <a:off x="338" y="1399"/>
              <a:ext cx="493" cy="790"/>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17807" name="Text Box 95"/>
            <p:cNvSpPr txBox="1">
              <a:spLocks noChangeArrowheads="1"/>
            </p:cNvSpPr>
            <p:nvPr/>
          </p:nvSpPr>
          <p:spPr bwMode="auto">
            <a:xfrm>
              <a:off x="413" y="1380"/>
              <a:ext cx="307" cy="834"/>
            </a:xfrm>
            <a:prstGeom prst="rect">
              <a:avLst/>
            </a:prstGeom>
            <a:noFill/>
            <a:ln w="9525">
              <a:noFill/>
              <a:miter lim="800000"/>
            </a:ln>
          </p:spPr>
          <p:txBody>
            <a:bodyPr wrap="none">
              <a:spAutoFit/>
            </a:bodyPr>
            <a:lstStyle/>
            <a:p>
              <a:pPr algn="ctr"/>
              <a:endParaRPr lang="en-US" altLang="en-US" sz="1600" i="0">
                <a:cs typeface="Arial" panose="020B0604020202020204" pitchFamily="34" charset="0"/>
              </a:endParaRPr>
            </a:p>
            <a:p>
              <a:pPr algn="ctr"/>
              <a:endParaRPr lang="en-US" altLang="en-US" sz="1600" i="0">
                <a:cs typeface="Arial" panose="020B0604020202020204" pitchFamily="34" charset="0"/>
              </a:endParaRPr>
            </a:p>
            <a:p>
              <a:pPr algn="ctr"/>
              <a:r>
                <a:rPr lang="en-US" altLang="en-US" sz="1600" i="0">
                  <a:cs typeface="Arial" panose="020B0604020202020204" pitchFamily="34" charset="0"/>
                </a:rPr>
                <a:t>IP</a:t>
              </a:r>
              <a:endParaRPr lang="en-US" altLang="en-US" sz="1600" i="0">
                <a:cs typeface="Arial" panose="020B0604020202020204" pitchFamily="34" charset="0"/>
              </a:endParaRPr>
            </a:p>
            <a:p>
              <a:pPr algn="ctr"/>
              <a:r>
                <a:rPr lang="en-US" altLang="en-US" sz="1600" i="0">
                  <a:cs typeface="Arial" panose="020B0604020202020204" pitchFamily="34" charset="0"/>
                </a:rPr>
                <a:t>Eth</a:t>
              </a:r>
              <a:endParaRPr lang="en-US" altLang="en-US" sz="1600" i="0">
                <a:cs typeface="Arial" panose="020B0604020202020204" pitchFamily="34" charset="0"/>
              </a:endParaRPr>
            </a:p>
            <a:p>
              <a:pPr algn="ctr"/>
              <a:r>
                <a:rPr lang="en-US" altLang="en-US" sz="1600" i="0">
                  <a:cs typeface="Arial" panose="020B0604020202020204" pitchFamily="34" charset="0"/>
                </a:rPr>
                <a:t>Phy</a:t>
              </a:r>
              <a:endParaRPr lang="en-US" altLang="en-US" sz="1600" i="0">
                <a:cs typeface="Arial" panose="020B0604020202020204" pitchFamily="34" charset="0"/>
              </a:endParaRPr>
            </a:p>
          </p:txBody>
        </p:sp>
        <p:sp>
          <p:nvSpPr>
            <p:cNvPr id="117808" name="Line 96"/>
            <p:cNvSpPr>
              <a:spLocks noChangeShapeType="1"/>
            </p:cNvSpPr>
            <p:nvPr/>
          </p:nvSpPr>
          <p:spPr bwMode="auto">
            <a:xfrm>
              <a:off x="346" y="1868"/>
              <a:ext cx="489" cy="0"/>
            </a:xfrm>
            <a:prstGeom prst="line">
              <a:avLst/>
            </a:prstGeom>
            <a:noFill/>
            <a:ln w="9525">
              <a:solidFill>
                <a:schemeClr val="tx1"/>
              </a:solidFill>
              <a:round/>
            </a:ln>
          </p:spPr>
          <p:txBody>
            <a:bodyPr wrap="none"/>
            <a:lstStyle/>
            <a:p>
              <a:endParaRPr lang="en-US"/>
            </a:p>
          </p:txBody>
        </p:sp>
        <p:sp>
          <p:nvSpPr>
            <p:cNvPr id="117809" name="Line 97"/>
            <p:cNvSpPr>
              <a:spLocks noChangeShapeType="1"/>
            </p:cNvSpPr>
            <p:nvPr/>
          </p:nvSpPr>
          <p:spPr bwMode="auto">
            <a:xfrm>
              <a:off x="343" y="2027"/>
              <a:ext cx="489" cy="0"/>
            </a:xfrm>
            <a:prstGeom prst="line">
              <a:avLst/>
            </a:prstGeom>
            <a:noFill/>
            <a:ln w="9525">
              <a:solidFill>
                <a:schemeClr val="tx1"/>
              </a:solidFill>
              <a:round/>
            </a:ln>
          </p:spPr>
          <p:txBody>
            <a:bodyPr wrap="none"/>
            <a:lstStyle/>
            <a:p>
              <a:endParaRPr lang="en-US"/>
            </a:p>
          </p:txBody>
        </p:sp>
        <p:sp>
          <p:nvSpPr>
            <p:cNvPr id="117810" name="Line 98"/>
            <p:cNvSpPr>
              <a:spLocks noChangeShapeType="1"/>
            </p:cNvSpPr>
            <p:nvPr/>
          </p:nvSpPr>
          <p:spPr bwMode="auto">
            <a:xfrm>
              <a:off x="340" y="2186"/>
              <a:ext cx="489" cy="0"/>
            </a:xfrm>
            <a:prstGeom prst="line">
              <a:avLst/>
            </a:prstGeom>
            <a:noFill/>
            <a:ln w="9525">
              <a:solidFill>
                <a:schemeClr val="tx1"/>
              </a:solidFill>
              <a:round/>
            </a:ln>
          </p:spPr>
          <p:txBody>
            <a:bodyPr wrap="none"/>
            <a:lstStyle/>
            <a:p>
              <a:endParaRPr lang="en-US"/>
            </a:p>
          </p:txBody>
        </p:sp>
        <p:sp>
          <p:nvSpPr>
            <p:cNvPr id="117811" name="Line 99"/>
            <p:cNvSpPr>
              <a:spLocks noChangeShapeType="1"/>
            </p:cNvSpPr>
            <p:nvPr/>
          </p:nvSpPr>
          <p:spPr bwMode="auto">
            <a:xfrm>
              <a:off x="330" y="1698"/>
              <a:ext cx="489" cy="0"/>
            </a:xfrm>
            <a:prstGeom prst="line">
              <a:avLst/>
            </a:prstGeom>
            <a:noFill/>
            <a:ln w="9525">
              <a:solidFill>
                <a:schemeClr val="tx1"/>
              </a:solidFill>
              <a:round/>
            </a:ln>
          </p:spPr>
          <p:txBody>
            <a:bodyPr wrap="none"/>
            <a:lstStyle/>
            <a:p>
              <a:endParaRPr lang="en-US"/>
            </a:p>
          </p:txBody>
        </p:sp>
      </p:grpSp>
      <p:pic>
        <p:nvPicPr>
          <p:cNvPr id="117804" name="Picture 15" descr="underline_base"/>
          <p:cNvPicPr>
            <a:picLocks noChangeArrowheads="1"/>
          </p:cNvPicPr>
          <p:nvPr/>
        </p:nvPicPr>
        <p:blipFill>
          <a:blip r:embed="rId3"/>
          <a:srcRect/>
          <a:stretch>
            <a:fillRect/>
          </a:stretch>
        </p:blipFill>
        <p:spPr bwMode="auto">
          <a:xfrm>
            <a:off x="541343" y="762000"/>
            <a:ext cx="7769225" cy="1730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23007"/>
                                        </p:tgtEl>
                                      </p:cBhvr>
                                    </p:animEffect>
                                    <p:set>
                                      <p:cBhvr>
                                        <p:cTn id="10" dur="1" fill="hold">
                                          <p:stCondLst>
                                            <p:cond delay="499"/>
                                          </p:stCondLst>
                                        </p:cTn>
                                        <p:tgtEl>
                                          <p:spTgt spid="7230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00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19811"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0CE88B9E-091B-4226-88B6-C8724A42AC0D}" type="slidenum">
              <a:rPr lang="en-US" altLang="en-US">
                <a:cs typeface="Arial" panose="020B0604020202020204" pitchFamily="34" charset="0"/>
              </a:rPr>
            </a:fld>
            <a:endParaRPr lang="en-US" altLang="en-US">
              <a:cs typeface="Arial" panose="020B0604020202020204" pitchFamily="34" charset="0"/>
            </a:endParaRPr>
          </a:p>
        </p:txBody>
      </p:sp>
      <p:pic>
        <p:nvPicPr>
          <p:cNvPr id="119812" name="Picture 5" descr="underline_base"/>
          <p:cNvPicPr>
            <a:picLocks noChangeArrowheads="1"/>
          </p:cNvPicPr>
          <p:nvPr/>
        </p:nvPicPr>
        <p:blipFill>
          <a:blip r:embed="rId1"/>
          <a:srcRect/>
          <a:stretch>
            <a:fillRect/>
          </a:stretch>
        </p:blipFill>
        <p:spPr bwMode="auto">
          <a:xfrm>
            <a:off x="430165" y="1028700"/>
            <a:ext cx="7189835" cy="173038"/>
          </a:xfrm>
          <a:prstGeom prst="rect">
            <a:avLst/>
          </a:prstGeom>
          <a:noFill/>
          <a:ln w="9525">
            <a:noFill/>
            <a:miter lim="800000"/>
            <a:headEnd/>
            <a:tailEnd/>
          </a:ln>
        </p:spPr>
      </p:pic>
      <p:sp>
        <p:nvSpPr>
          <p:cNvPr id="119813" name="Rectangle 2"/>
          <p:cNvSpPr>
            <a:spLocks noGrp="1" noChangeArrowheads="1"/>
          </p:cNvSpPr>
          <p:nvPr>
            <p:ph type="title"/>
          </p:nvPr>
        </p:nvSpPr>
        <p:spPr>
          <a:xfrm>
            <a:off x="0" y="228600"/>
            <a:ext cx="8813800" cy="973138"/>
          </a:xfrm>
        </p:spPr>
        <p:txBody>
          <a:bodyPr/>
          <a:lstStyle/>
          <a:p>
            <a:r>
              <a:rPr lang="en-US" altLang="en-US" sz="4000" dirty="0" err="1">
                <a:latin typeface="Arial" panose="020B0604020202020204" pitchFamily="34" charset="0"/>
                <a:cs typeface="Arial" panose="020B0604020202020204" pitchFamily="34" charset="0"/>
              </a:rPr>
              <a:t>Tầng</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Liên</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kết</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dữ</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liệu</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và</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mạng</a:t>
            </a:r>
            <a:r>
              <a:rPr lang="en-US" altLang="en-US" sz="4000" dirty="0">
                <a:latin typeface="Arial" panose="020B0604020202020204" pitchFamily="34" charset="0"/>
                <a:cs typeface="Arial" panose="020B0604020202020204" pitchFamily="34" charset="0"/>
              </a:rPr>
              <a:t> </a:t>
            </a:r>
            <a:r>
              <a:rPr lang="en-US" altLang="en-US" sz="3600" dirty="0">
                <a:latin typeface="Arial" panose="020B0604020202020204" pitchFamily="34" charset="0"/>
                <a:cs typeface="Arial" panose="020B0604020202020204" pitchFamily="34" charset="0"/>
              </a:rPr>
              <a:t>LAN</a:t>
            </a:r>
            <a:endParaRPr lang="en-US" altLang="en-US" sz="4000" dirty="0">
              <a:latin typeface="Arial" panose="020B0604020202020204" pitchFamily="34" charset="0"/>
              <a:cs typeface="Arial" panose="020B0604020202020204" pitchFamily="34" charset="0"/>
            </a:endParaRPr>
          </a:p>
        </p:txBody>
      </p:sp>
      <p:sp>
        <p:nvSpPr>
          <p:cNvPr id="119814" name="Rectangle 3"/>
          <p:cNvSpPr txBox="1">
            <a:spLocks noChangeArrowheads="1"/>
          </p:cNvSpPr>
          <p:nvPr/>
        </p:nvSpPr>
        <p:spPr bwMode="auto">
          <a:xfrm>
            <a:off x="533400" y="1600200"/>
            <a:ext cx="3922713"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chemeClr val="accent2"/>
                </a:solidFill>
                <a:latin typeface="Arial" panose="020B0604020202020204" pitchFamily="34" charset="0"/>
                <a:cs typeface="Arial" panose="020B0604020202020204" pitchFamily="34" charset="0"/>
              </a:rPr>
              <a:t>5.1</a:t>
            </a:r>
            <a:r>
              <a:rPr lang="en-US" altLang="en-US" sz="2800" i="0">
                <a:latin typeface="Arial" panose="020B0604020202020204" pitchFamily="34" charset="0"/>
                <a:cs typeface="Arial" panose="020B0604020202020204" pitchFamily="34" charset="0"/>
              </a:rPr>
              <a:t> Giới thiệu và các dịch vụ</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5.2</a:t>
            </a:r>
            <a:r>
              <a:rPr lang="en-US" altLang="en-US" sz="2800" i="0">
                <a:latin typeface="Arial" panose="020B0604020202020204" pitchFamily="34" charset="0"/>
                <a:cs typeface="Arial" panose="020B0604020202020204" pitchFamily="34" charset="0"/>
              </a:rPr>
              <a:t> Phát hiện lỗi và sửa lỗi</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5.3</a:t>
            </a:r>
            <a:r>
              <a:rPr lang="en-US" altLang="en-US" sz="2800" i="0">
                <a:latin typeface="Arial" panose="020B0604020202020204" pitchFamily="34" charset="0"/>
                <a:cs typeface="Arial" panose="020B0604020202020204" pitchFamily="34" charset="0"/>
              </a:rPr>
              <a:t> Các giao thức đa truy cập</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C00000"/>
                </a:solidFill>
                <a:latin typeface="Arial" panose="020B0604020202020204" pitchFamily="34" charset="0"/>
                <a:cs typeface="Arial" panose="020B0604020202020204" pitchFamily="34" charset="0"/>
              </a:rPr>
              <a:t>5.4 Mạng LAN</a:t>
            </a:r>
            <a:endParaRPr lang="en-US" altLang="en-US" sz="2800" i="0">
              <a:solidFill>
                <a:srgbClr val="C00000"/>
              </a:solidFill>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Định địa chỉ, ARP</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solidFill>
                  <a:srgbClr val="C00000"/>
                </a:solidFill>
                <a:latin typeface="Arial" panose="020B0604020202020204" pitchFamily="34" charset="0"/>
                <a:cs typeface="Arial" panose="020B0604020202020204" pitchFamily="34" charset="0"/>
              </a:rPr>
              <a:t>Ethernet</a:t>
            </a:r>
            <a:endParaRPr lang="en-US" altLang="en-US" sz="2400" i="0">
              <a:solidFill>
                <a:srgbClr val="C00000"/>
              </a:solidFill>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Switches</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VLANS</a:t>
            </a:r>
            <a:endParaRPr lang="en-US" altLang="en-US" sz="2400" i="0">
              <a:latin typeface="Arial" panose="020B0604020202020204" pitchFamily="34" charset="0"/>
              <a:cs typeface="Arial" panose="020B0604020202020204" pitchFamily="34" charset="0"/>
            </a:endParaRPr>
          </a:p>
        </p:txBody>
      </p:sp>
      <p:sp>
        <p:nvSpPr>
          <p:cNvPr id="119815" name="Rectangle 4"/>
          <p:cNvSpPr txBox="1">
            <a:spLocks noChangeArrowheads="1"/>
          </p:cNvSpPr>
          <p:nvPr/>
        </p:nvSpPr>
        <p:spPr bwMode="auto">
          <a:xfrm>
            <a:off x="4495800" y="1600200"/>
            <a:ext cx="4054476"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5.5</a:t>
            </a:r>
            <a:r>
              <a:rPr lang="en-US" altLang="en-US" sz="2800" i="0">
                <a:latin typeface="Arial" panose="020B0604020202020204" pitchFamily="34" charset="0"/>
                <a:cs typeface="Arial" panose="020B0604020202020204" pitchFamily="34" charset="0"/>
              </a:rPr>
              <a:t> Link virtualization: MPLS</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5.6</a:t>
            </a:r>
            <a:r>
              <a:rPr lang="en-US" altLang="en-US" sz="2800" i="0">
                <a:latin typeface="Arial" panose="020B0604020202020204" pitchFamily="34" charset="0"/>
                <a:cs typeface="Arial" panose="020B0604020202020204" pitchFamily="34" charset="0"/>
              </a:rPr>
              <a:t> Mạng trung tâm dữ liệu</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5.7</a:t>
            </a:r>
            <a:r>
              <a:rPr lang="en-US" altLang="en-US" sz="2800" i="0">
                <a:latin typeface="Arial" panose="020B0604020202020204" pitchFamily="34" charset="0"/>
                <a:cs typeface="Arial" panose="020B0604020202020204" pitchFamily="34" charset="0"/>
              </a:rPr>
              <a:t> Hoạt động thường ngày - truy cập web</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endParaRPr lang="en-US" altLang="en-US" sz="2600" i="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2344801" y="2185987"/>
            <a:ext cx="965200" cy="427037"/>
          </a:xfrm>
          <a:custGeom>
            <a:avLst/>
            <a:gdLst>
              <a:gd name="connsiteX0" fmla="*/ 0 w 965200"/>
              <a:gd name="connsiteY0" fmla="*/ 427037 h 427037"/>
              <a:gd name="connsiteX1" fmla="*/ 965200 w 965200"/>
              <a:gd name="connsiteY1" fmla="*/ 427037 h 427037"/>
              <a:gd name="connsiteX2" fmla="*/ 965200 w 965200"/>
              <a:gd name="connsiteY2" fmla="*/ 0 h 427037"/>
              <a:gd name="connsiteX3" fmla="*/ 0 w 965200"/>
              <a:gd name="connsiteY3" fmla="*/ 0 h 427037"/>
              <a:gd name="connsiteX4" fmla="*/ 0 w 965200"/>
              <a:gd name="connsiteY4" fmla="*/ 427037 h 42703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65200" h="427037">
                <a:moveTo>
                  <a:pt x="0" y="427037"/>
                </a:moveTo>
                <a:lnTo>
                  <a:pt x="965200" y="427037"/>
                </a:lnTo>
                <a:lnTo>
                  <a:pt x="965200" y="0"/>
                </a:lnTo>
                <a:lnTo>
                  <a:pt x="0" y="0"/>
                </a:lnTo>
                <a:lnTo>
                  <a:pt x="0" y="427037"/>
                </a:lnTo>
              </a:path>
            </a:pathLst>
          </a:custGeom>
          <a:solidFill>
            <a:srgbClr val="CC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2338452" y="2179641"/>
            <a:ext cx="977900" cy="439737"/>
          </a:xfrm>
          <a:custGeom>
            <a:avLst/>
            <a:gdLst>
              <a:gd name="connsiteX0" fmla="*/ 6350 w 977900"/>
              <a:gd name="connsiteY0" fmla="*/ 433387 h 439737"/>
              <a:gd name="connsiteX1" fmla="*/ 971550 w 977900"/>
              <a:gd name="connsiteY1" fmla="*/ 433387 h 439737"/>
              <a:gd name="connsiteX2" fmla="*/ 971550 w 977900"/>
              <a:gd name="connsiteY2" fmla="*/ 6350 h 439737"/>
              <a:gd name="connsiteX3" fmla="*/ 6350 w 977900"/>
              <a:gd name="connsiteY3" fmla="*/ 6350 h 439737"/>
              <a:gd name="connsiteX4" fmla="*/ 6350 w 977900"/>
              <a:gd name="connsiteY4" fmla="*/ 433387 h 43973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7900" h="439737">
                <a:moveTo>
                  <a:pt x="6350" y="433387"/>
                </a:moveTo>
                <a:lnTo>
                  <a:pt x="971550" y="433387"/>
                </a:lnTo>
                <a:lnTo>
                  <a:pt x="971550" y="6350"/>
                </a:lnTo>
                <a:lnTo>
                  <a:pt x="6350" y="6350"/>
                </a:lnTo>
                <a:lnTo>
                  <a:pt x="6350" y="43338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2454275" y="2246312"/>
            <a:ext cx="757237" cy="293687"/>
          </a:xfrm>
          <a:custGeom>
            <a:avLst/>
            <a:gdLst>
              <a:gd name="connsiteX0" fmla="*/ 0 w 757237"/>
              <a:gd name="connsiteY0" fmla="*/ 293687 h 293687"/>
              <a:gd name="connsiteX1" fmla="*/ 757237 w 757237"/>
              <a:gd name="connsiteY1" fmla="*/ 293687 h 293687"/>
              <a:gd name="connsiteX2" fmla="*/ 757237 w 757237"/>
              <a:gd name="connsiteY2" fmla="*/ 0 h 293687"/>
              <a:gd name="connsiteX3" fmla="*/ 0 w 757237"/>
              <a:gd name="connsiteY3" fmla="*/ 0 h 293687"/>
              <a:gd name="connsiteX4" fmla="*/ 0 w 757237"/>
              <a:gd name="connsiteY4" fmla="*/ 29368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237" h="293687">
                <a:moveTo>
                  <a:pt x="0" y="293687"/>
                </a:moveTo>
                <a:lnTo>
                  <a:pt x="757237" y="293687"/>
                </a:lnTo>
                <a:lnTo>
                  <a:pt x="757237" y="0"/>
                </a:lnTo>
                <a:lnTo>
                  <a:pt x="0" y="0"/>
                </a:lnTo>
                <a:lnTo>
                  <a:pt x="0" y="293687"/>
                </a:lnTo>
              </a:path>
            </a:pathLst>
          </a:custGeom>
          <a:solidFill>
            <a:srgbClr val="00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447931" y="2239966"/>
            <a:ext cx="769937" cy="306387"/>
          </a:xfrm>
          <a:custGeom>
            <a:avLst/>
            <a:gdLst>
              <a:gd name="connsiteX0" fmla="*/ 6350 w 769937"/>
              <a:gd name="connsiteY0" fmla="*/ 300037 h 306387"/>
              <a:gd name="connsiteX1" fmla="*/ 763587 w 769937"/>
              <a:gd name="connsiteY1" fmla="*/ 300037 h 306387"/>
              <a:gd name="connsiteX2" fmla="*/ 763587 w 769937"/>
              <a:gd name="connsiteY2" fmla="*/ 6350 h 306387"/>
              <a:gd name="connsiteX3" fmla="*/ 6350 w 769937"/>
              <a:gd name="connsiteY3" fmla="*/ 6350 h 306387"/>
              <a:gd name="connsiteX4" fmla="*/ 6350 w 769937"/>
              <a:gd name="connsiteY4" fmla="*/ 300037 h 3063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9937" h="306387">
                <a:moveTo>
                  <a:pt x="6350" y="300037"/>
                </a:moveTo>
                <a:lnTo>
                  <a:pt x="763587" y="300037"/>
                </a:lnTo>
                <a:lnTo>
                  <a:pt x="763587" y="6350"/>
                </a:lnTo>
                <a:lnTo>
                  <a:pt x="6350" y="6350"/>
                </a:lnTo>
                <a:lnTo>
                  <a:pt x="6350" y="30003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278251" y="2435225"/>
            <a:ext cx="2565400" cy="76200"/>
          </a:xfrm>
          <a:custGeom>
            <a:avLst/>
            <a:gdLst>
              <a:gd name="connsiteX0" fmla="*/ 19050 w 2565400"/>
              <a:gd name="connsiteY0" fmla="*/ 19050 h 76200"/>
              <a:gd name="connsiteX1" fmla="*/ 2546350 w 2565400"/>
              <a:gd name="connsiteY1" fmla="*/ 19050 h 76200"/>
            </a:gdLst>
            <a:ahLst/>
            <a:cxnLst>
              <a:cxn ang="0">
                <a:pos x="connsiteX0" y="connsiteY0"/>
              </a:cxn>
              <a:cxn ang="1">
                <a:pos x="connsiteX1" y="connsiteY1"/>
              </a:cxn>
            </a:cxnLst>
            <a:rect l="l" t="t" r="r" b="b"/>
            <a:pathLst>
              <a:path w="2565400" h="76200">
                <a:moveTo>
                  <a:pt x="19050" y="19050"/>
                </a:moveTo>
                <a:lnTo>
                  <a:pt x="2546350" y="19050"/>
                </a:lnTo>
              </a:path>
            </a:pathLst>
          </a:custGeom>
          <a:ln w="381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6783451" y="1392237"/>
            <a:ext cx="1125537" cy="1220787"/>
          </a:xfrm>
          <a:custGeom>
            <a:avLst/>
            <a:gdLst>
              <a:gd name="connsiteX0" fmla="*/ 0 w 1125537"/>
              <a:gd name="connsiteY0" fmla="*/ 1220787 h 1220787"/>
              <a:gd name="connsiteX1" fmla="*/ 1125537 w 1125537"/>
              <a:gd name="connsiteY1" fmla="*/ 1220787 h 1220787"/>
              <a:gd name="connsiteX2" fmla="*/ 1125537 w 1125537"/>
              <a:gd name="connsiteY2" fmla="*/ 0 h 1220787"/>
              <a:gd name="connsiteX3" fmla="*/ 0 w 1125537"/>
              <a:gd name="connsiteY3" fmla="*/ 0 h 1220787"/>
              <a:gd name="connsiteX4" fmla="*/ 0 w 1125537"/>
              <a:gd name="connsiteY4" fmla="*/ 1220787 h 12207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5537" h="1220787">
                <a:moveTo>
                  <a:pt x="0" y="1220787"/>
                </a:moveTo>
                <a:lnTo>
                  <a:pt x="1125537" y="1220787"/>
                </a:lnTo>
                <a:lnTo>
                  <a:pt x="1125537" y="0"/>
                </a:lnTo>
                <a:lnTo>
                  <a:pt x="0" y="0"/>
                </a:lnTo>
                <a:lnTo>
                  <a:pt x="0" y="1220787"/>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777107" y="1385887"/>
            <a:ext cx="1138237" cy="1233487"/>
          </a:xfrm>
          <a:custGeom>
            <a:avLst/>
            <a:gdLst>
              <a:gd name="connsiteX0" fmla="*/ 6350 w 1138237"/>
              <a:gd name="connsiteY0" fmla="*/ 1227137 h 1233487"/>
              <a:gd name="connsiteX1" fmla="*/ 1131887 w 1138237"/>
              <a:gd name="connsiteY1" fmla="*/ 1227137 h 1233487"/>
              <a:gd name="connsiteX2" fmla="*/ 1131887 w 1138237"/>
              <a:gd name="connsiteY2" fmla="*/ 6350 h 1233487"/>
              <a:gd name="connsiteX3" fmla="*/ 6350 w 1138237"/>
              <a:gd name="connsiteY3" fmla="*/ 6350 h 1233487"/>
              <a:gd name="connsiteX4" fmla="*/ 6350 w 1138237"/>
              <a:gd name="connsiteY4" fmla="*/ 1227137 h 12334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38237" h="1233487">
                <a:moveTo>
                  <a:pt x="6350" y="1227137"/>
                </a:moveTo>
                <a:lnTo>
                  <a:pt x="1131887" y="1227137"/>
                </a:lnTo>
                <a:lnTo>
                  <a:pt x="1131887" y="6350"/>
                </a:lnTo>
                <a:lnTo>
                  <a:pt x="6350" y="6350"/>
                </a:lnTo>
                <a:lnTo>
                  <a:pt x="6350" y="122713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083429" y="1771713"/>
            <a:ext cx="487363" cy="280987"/>
          </a:xfrm>
          <a:custGeom>
            <a:avLst/>
            <a:gdLst>
              <a:gd name="connsiteX0" fmla="*/ 0 w 487362"/>
              <a:gd name="connsiteY0" fmla="*/ 280987 h 280987"/>
              <a:gd name="connsiteX1" fmla="*/ 487362 w 487362"/>
              <a:gd name="connsiteY1" fmla="*/ 280987 h 280987"/>
              <a:gd name="connsiteX2" fmla="*/ 487362 w 487362"/>
              <a:gd name="connsiteY2" fmla="*/ 0 h 280987"/>
              <a:gd name="connsiteX3" fmla="*/ 0 w 487362"/>
              <a:gd name="connsiteY3" fmla="*/ 0 h 280987"/>
              <a:gd name="connsiteX4" fmla="*/ 0 w 487362"/>
              <a:gd name="connsiteY4" fmla="*/ 280987 h 2809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7362" h="280987">
                <a:moveTo>
                  <a:pt x="0" y="280987"/>
                </a:moveTo>
                <a:lnTo>
                  <a:pt x="487362" y="280987"/>
                </a:lnTo>
                <a:lnTo>
                  <a:pt x="487362" y="0"/>
                </a:lnTo>
                <a:lnTo>
                  <a:pt x="0" y="0"/>
                </a:lnTo>
                <a:lnTo>
                  <a:pt x="0" y="280987"/>
                </a:lnTo>
              </a:path>
            </a:pathLst>
          </a:custGeom>
          <a:solidFill>
            <a:srgbClr val="00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077075" y="1765363"/>
            <a:ext cx="500062" cy="293687"/>
          </a:xfrm>
          <a:custGeom>
            <a:avLst/>
            <a:gdLst>
              <a:gd name="connsiteX0" fmla="*/ 6350 w 500062"/>
              <a:gd name="connsiteY0" fmla="*/ 287337 h 293687"/>
              <a:gd name="connsiteX1" fmla="*/ 493712 w 500062"/>
              <a:gd name="connsiteY1" fmla="*/ 287337 h 293687"/>
              <a:gd name="connsiteX2" fmla="*/ 493712 w 500062"/>
              <a:gd name="connsiteY2" fmla="*/ 6350 h 293687"/>
              <a:gd name="connsiteX3" fmla="*/ 6350 w 500062"/>
              <a:gd name="connsiteY3" fmla="*/ 6350 h 293687"/>
              <a:gd name="connsiteX4" fmla="*/ 6350 w 500062"/>
              <a:gd name="connsiteY4" fmla="*/ 28733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0062" h="293687">
                <a:moveTo>
                  <a:pt x="6350" y="287337"/>
                </a:moveTo>
                <a:lnTo>
                  <a:pt x="493712" y="287337"/>
                </a:lnTo>
                <a:lnTo>
                  <a:pt x="493712" y="6350"/>
                </a:lnTo>
                <a:lnTo>
                  <a:pt x="6350" y="6350"/>
                </a:lnTo>
                <a:lnTo>
                  <a:pt x="6350" y="28733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219202" y="1392237"/>
            <a:ext cx="1125537" cy="1220787"/>
          </a:xfrm>
          <a:custGeom>
            <a:avLst/>
            <a:gdLst>
              <a:gd name="connsiteX0" fmla="*/ 0 w 1125537"/>
              <a:gd name="connsiteY0" fmla="*/ 1220787 h 1220787"/>
              <a:gd name="connsiteX1" fmla="*/ 1125537 w 1125537"/>
              <a:gd name="connsiteY1" fmla="*/ 1220787 h 1220787"/>
              <a:gd name="connsiteX2" fmla="*/ 1125537 w 1125537"/>
              <a:gd name="connsiteY2" fmla="*/ 0 h 1220787"/>
              <a:gd name="connsiteX3" fmla="*/ 0 w 1125537"/>
              <a:gd name="connsiteY3" fmla="*/ 0 h 1220787"/>
              <a:gd name="connsiteX4" fmla="*/ 0 w 1125537"/>
              <a:gd name="connsiteY4" fmla="*/ 1220787 h 12207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5537" h="1220787">
                <a:moveTo>
                  <a:pt x="0" y="1220787"/>
                </a:moveTo>
                <a:lnTo>
                  <a:pt x="1125537" y="1220787"/>
                </a:lnTo>
                <a:lnTo>
                  <a:pt x="1125537" y="0"/>
                </a:lnTo>
                <a:lnTo>
                  <a:pt x="0" y="0"/>
                </a:lnTo>
                <a:lnTo>
                  <a:pt x="0" y="1220787"/>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212855" y="1385887"/>
            <a:ext cx="1138237" cy="1233487"/>
          </a:xfrm>
          <a:custGeom>
            <a:avLst/>
            <a:gdLst>
              <a:gd name="connsiteX0" fmla="*/ 6350 w 1138237"/>
              <a:gd name="connsiteY0" fmla="*/ 1227137 h 1233487"/>
              <a:gd name="connsiteX1" fmla="*/ 1131887 w 1138237"/>
              <a:gd name="connsiteY1" fmla="*/ 1227137 h 1233487"/>
              <a:gd name="connsiteX2" fmla="*/ 1131887 w 1138237"/>
              <a:gd name="connsiteY2" fmla="*/ 6350 h 1233487"/>
              <a:gd name="connsiteX3" fmla="*/ 6350 w 1138237"/>
              <a:gd name="connsiteY3" fmla="*/ 6350 h 1233487"/>
              <a:gd name="connsiteX4" fmla="*/ 6350 w 1138237"/>
              <a:gd name="connsiteY4" fmla="*/ 1227137 h 12334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38237" h="1233487">
                <a:moveTo>
                  <a:pt x="6350" y="1227137"/>
                </a:moveTo>
                <a:lnTo>
                  <a:pt x="1131887" y="1227137"/>
                </a:lnTo>
                <a:lnTo>
                  <a:pt x="1131887" y="6350"/>
                </a:lnTo>
                <a:lnTo>
                  <a:pt x="6350" y="6350"/>
                </a:lnTo>
                <a:lnTo>
                  <a:pt x="6350" y="122713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544704" y="1763776"/>
            <a:ext cx="487363" cy="257175"/>
          </a:xfrm>
          <a:custGeom>
            <a:avLst/>
            <a:gdLst>
              <a:gd name="connsiteX0" fmla="*/ 0 w 487362"/>
              <a:gd name="connsiteY0" fmla="*/ 257175 h 257175"/>
              <a:gd name="connsiteX1" fmla="*/ 487362 w 487362"/>
              <a:gd name="connsiteY1" fmla="*/ 257175 h 257175"/>
              <a:gd name="connsiteX2" fmla="*/ 487362 w 487362"/>
              <a:gd name="connsiteY2" fmla="*/ 0 h 257175"/>
              <a:gd name="connsiteX3" fmla="*/ 0 w 487362"/>
              <a:gd name="connsiteY3" fmla="*/ 0 h 257175"/>
              <a:gd name="connsiteX4" fmla="*/ 0 w 487362"/>
              <a:gd name="connsiteY4" fmla="*/ 257175 h 2571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7362" h="257175">
                <a:moveTo>
                  <a:pt x="0" y="257175"/>
                </a:moveTo>
                <a:lnTo>
                  <a:pt x="487362" y="257175"/>
                </a:lnTo>
                <a:lnTo>
                  <a:pt x="487362" y="0"/>
                </a:lnTo>
                <a:lnTo>
                  <a:pt x="0" y="0"/>
                </a:lnTo>
                <a:lnTo>
                  <a:pt x="0" y="257175"/>
                </a:lnTo>
              </a:path>
            </a:pathLst>
          </a:custGeom>
          <a:solidFill>
            <a:srgbClr val="00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538350" y="1757426"/>
            <a:ext cx="500062" cy="269875"/>
          </a:xfrm>
          <a:custGeom>
            <a:avLst/>
            <a:gdLst>
              <a:gd name="connsiteX0" fmla="*/ 6350 w 500062"/>
              <a:gd name="connsiteY0" fmla="*/ 263525 h 269875"/>
              <a:gd name="connsiteX1" fmla="*/ 493712 w 500062"/>
              <a:gd name="connsiteY1" fmla="*/ 263525 h 269875"/>
              <a:gd name="connsiteX2" fmla="*/ 493712 w 500062"/>
              <a:gd name="connsiteY2" fmla="*/ 6350 h 269875"/>
              <a:gd name="connsiteX3" fmla="*/ 6350 w 500062"/>
              <a:gd name="connsiteY3" fmla="*/ 6350 h 269875"/>
              <a:gd name="connsiteX4" fmla="*/ 6350 w 500062"/>
              <a:gd name="connsiteY4" fmla="*/ 263525 h 2698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0062" h="269875">
                <a:moveTo>
                  <a:pt x="6350" y="263525"/>
                </a:moveTo>
                <a:lnTo>
                  <a:pt x="493712" y="263525"/>
                </a:lnTo>
                <a:lnTo>
                  <a:pt x="493712" y="6350"/>
                </a:lnTo>
                <a:lnTo>
                  <a:pt x="6350" y="6350"/>
                </a:lnTo>
                <a:lnTo>
                  <a:pt x="6350" y="26352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5819774" y="2179637"/>
            <a:ext cx="965200" cy="427037"/>
          </a:xfrm>
          <a:custGeom>
            <a:avLst/>
            <a:gdLst>
              <a:gd name="connsiteX0" fmla="*/ 0 w 965200"/>
              <a:gd name="connsiteY0" fmla="*/ 427037 h 427037"/>
              <a:gd name="connsiteX1" fmla="*/ 965200 w 965200"/>
              <a:gd name="connsiteY1" fmla="*/ 427037 h 427037"/>
              <a:gd name="connsiteX2" fmla="*/ 965200 w 965200"/>
              <a:gd name="connsiteY2" fmla="*/ 0 h 427037"/>
              <a:gd name="connsiteX3" fmla="*/ 0 w 965200"/>
              <a:gd name="connsiteY3" fmla="*/ 0 h 427037"/>
              <a:gd name="connsiteX4" fmla="*/ 0 w 965200"/>
              <a:gd name="connsiteY4" fmla="*/ 427037 h 42703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65200" h="427037">
                <a:moveTo>
                  <a:pt x="0" y="427037"/>
                </a:moveTo>
                <a:lnTo>
                  <a:pt x="965200" y="427037"/>
                </a:lnTo>
                <a:lnTo>
                  <a:pt x="965200" y="0"/>
                </a:lnTo>
                <a:lnTo>
                  <a:pt x="0" y="0"/>
                </a:lnTo>
                <a:lnTo>
                  <a:pt x="0" y="427037"/>
                </a:lnTo>
              </a:path>
            </a:pathLst>
          </a:custGeom>
          <a:solidFill>
            <a:srgbClr val="CC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5813427" y="2173291"/>
            <a:ext cx="977900" cy="439737"/>
          </a:xfrm>
          <a:custGeom>
            <a:avLst/>
            <a:gdLst>
              <a:gd name="connsiteX0" fmla="*/ 6350 w 977900"/>
              <a:gd name="connsiteY0" fmla="*/ 433387 h 439737"/>
              <a:gd name="connsiteX1" fmla="*/ 971550 w 977900"/>
              <a:gd name="connsiteY1" fmla="*/ 433387 h 439737"/>
              <a:gd name="connsiteX2" fmla="*/ 971550 w 977900"/>
              <a:gd name="connsiteY2" fmla="*/ 6350 h 439737"/>
              <a:gd name="connsiteX3" fmla="*/ 6350 w 977900"/>
              <a:gd name="connsiteY3" fmla="*/ 6350 h 439737"/>
              <a:gd name="connsiteX4" fmla="*/ 6350 w 977900"/>
              <a:gd name="connsiteY4" fmla="*/ 433387 h 43973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7900" h="439737">
                <a:moveTo>
                  <a:pt x="6350" y="433387"/>
                </a:moveTo>
                <a:lnTo>
                  <a:pt x="971550" y="433387"/>
                </a:lnTo>
                <a:lnTo>
                  <a:pt x="971550" y="6350"/>
                </a:lnTo>
                <a:lnTo>
                  <a:pt x="6350" y="6350"/>
                </a:lnTo>
                <a:lnTo>
                  <a:pt x="6350" y="43338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5929376" y="2239963"/>
            <a:ext cx="757237" cy="293687"/>
          </a:xfrm>
          <a:custGeom>
            <a:avLst/>
            <a:gdLst>
              <a:gd name="connsiteX0" fmla="*/ 0 w 757237"/>
              <a:gd name="connsiteY0" fmla="*/ 293687 h 293687"/>
              <a:gd name="connsiteX1" fmla="*/ 757237 w 757237"/>
              <a:gd name="connsiteY1" fmla="*/ 293687 h 293687"/>
              <a:gd name="connsiteX2" fmla="*/ 757237 w 757237"/>
              <a:gd name="connsiteY2" fmla="*/ 0 h 293687"/>
              <a:gd name="connsiteX3" fmla="*/ 0 w 757237"/>
              <a:gd name="connsiteY3" fmla="*/ 0 h 293687"/>
              <a:gd name="connsiteX4" fmla="*/ 0 w 757237"/>
              <a:gd name="connsiteY4" fmla="*/ 293687 h 2936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237" h="293687">
                <a:moveTo>
                  <a:pt x="0" y="293687"/>
                </a:moveTo>
                <a:lnTo>
                  <a:pt x="757237" y="293687"/>
                </a:lnTo>
                <a:lnTo>
                  <a:pt x="757237" y="0"/>
                </a:lnTo>
                <a:lnTo>
                  <a:pt x="0" y="0"/>
                </a:lnTo>
                <a:lnTo>
                  <a:pt x="0" y="293687"/>
                </a:lnTo>
              </a:path>
            </a:pathLst>
          </a:custGeom>
          <a:solidFill>
            <a:srgbClr val="00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5923032" y="2233616"/>
            <a:ext cx="769937" cy="306387"/>
          </a:xfrm>
          <a:custGeom>
            <a:avLst/>
            <a:gdLst>
              <a:gd name="connsiteX0" fmla="*/ 6350 w 769937"/>
              <a:gd name="connsiteY0" fmla="*/ 300037 h 306387"/>
              <a:gd name="connsiteX1" fmla="*/ 763587 w 769937"/>
              <a:gd name="connsiteY1" fmla="*/ 300037 h 306387"/>
              <a:gd name="connsiteX2" fmla="*/ 763587 w 769937"/>
              <a:gd name="connsiteY2" fmla="*/ 6350 h 306387"/>
              <a:gd name="connsiteX3" fmla="*/ 6350 w 769937"/>
              <a:gd name="connsiteY3" fmla="*/ 6350 h 306387"/>
              <a:gd name="connsiteX4" fmla="*/ 6350 w 769937"/>
              <a:gd name="connsiteY4" fmla="*/ 300037 h 3063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9937" h="306387">
                <a:moveTo>
                  <a:pt x="6350" y="300037"/>
                </a:moveTo>
                <a:lnTo>
                  <a:pt x="763587" y="300037"/>
                </a:lnTo>
                <a:lnTo>
                  <a:pt x="763587" y="6350"/>
                </a:lnTo>
                <a:lnTo>
                  <a:pt x="6350" y="6350"/>
                </a:lnTo>
                <a:lnTo>
                  <a:pt x="6350" y="30003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3205226" y="1871599"/>
            <a:ext cx="2878074" cy="233680"/>
          </a:xfrm>
          <a:custGeom>
            <a:avLst/>
            <a:gdLst>
              <a:gd name="connsiteX0" fmla="*/ 6350 w 2878073"/>
              <a:gd name="connsiteY0" fmla="*/ 227330 h 233680"/>
              <a:gd name="connsiteX1" fmla="*/ 245109 w 2878073"/>
              <a:gd name="connsiteY1" fmla="*/ 116967 h 233680"/>
              <a:gd name="connsiteX2" fmla="*/ 1200277 w 2878073"/>
              <a:gd name="connsiteY2" fmla="*/ 116840 h 233680"/>
              <a:gd name="connsiteX3" fmla="*/ 1200277 w 2878073"/>
              <a:gd name="connsiteY3" fmla="*/ 116840 h 233680"/>
              <a:gd name="connsiteX4" fmla="*/ 1439036 w 2878073"/>
              <a:gd name="connsiteY4" fmla="*/ 6350 h 233680"/>
              <a:gd name="connsiteX5" fmla="*/ 1439036 w 2878073"/>
              <a:gd name="connsiteY5" fmla="*/ 6350 h 233680"/>
              <a:gd name="connsiteX6" fmla="*/ 1439036 w 2878073"/>
              <a:gd name="connsiteY6" fmla="*/ 6350 h 233680"/>
              <a:gd name="connsiteX7" fmla="*/ 1677796 w 2878073"/>
              <a:gd name="connsiteY7" fmla="*/ 116713 h 233680"/>
              <a:gd name="connsiteX8" fmla="*/ 1677796 w 2878073"/>
              <a:gd name="connsiteY8" fmla="*/ 116713 h 233680"/>
              <a:gd name="connsiteX9" fmla="*/ 1677796 w 2878073"/>
              <a:gd name="connsiteY9" fmla="*/ 116713 h 233680"/>
              <a:gd name="connsiteX10" fmla="*/ 2632964 w 2878073"/>
              <a:gd name="connsiteY10" fmla="*/ 116586 h 233680"/>
              <a:gd name="connsiteX11" fmla="*/ 2632964 w 2878073"/>
              <a:gd name="connsiteY11" fmla="*/ 116586 h 233680"/>
              <a:gd name="connsiteX12" fmla="*/ 2871723 w 2878073"/>
              <a:gd name="connsiteY12" fmla="*/ 226822 h 233680"/>
              <a:gd name="connsiteX13" fmla="*/ 2871723 w 2878073"/>
              <a:gd name="connsiteY13" fmla="*/ 226822 h 2336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2878073" h="233680">
                <a:moveTo>
                  <a:pt x="6350" y="227330"/>
                </a:moveTo>
                <a:cubicBezTo>
                  <a:pt x="6350" y="166370"/>
                  <a:pt x="113157" y="116967"/>
                  <a:pt x="245109" y="116967"/>
                </a:cubicBezTo>
                <a:lnTo>
                  <a:pt x="1200277" y="116840"/>
                </a:lnTo>
                <a:lnTo>
                  <a:pt x="1200277" y="116840"/>
                </a:lnTo>
                <a:cubicBezTo>
                  <a:pt x="1332102" y="116713"/>
                  <a:pt x="1439036" y="67310"/>
                  <a:pt x="1439036" y="6350"/>
                </a:cubicBezTo>
                <a:cubicBezTo>
                  <a:pt x="1439036" y="6350"/>
                  <a:pt x="1439036" y="6350"/>
                  <a:pt x="1439036" y="6350"/>
                </a:cubicBezTo>
                <a:lnTo>
                  <a:pt x="1439036" y="6350"/>
                </a:lnTo>
                <a:cubicBezTo>
                  <a:pt x="1439036" y="67310"/>
                  <a:pt x="1545970" y="116713"/>
                  <a:pt x="1677796" y="116713"/>
                </a:cubicBezTo>
                <a:cubicBezTo>
                  <a:pt x="1677796" y="116713"/>
                  <a:pt x="1677796" y="116713"/>
                  <a:pt x="1677796" y="116713"/>
                </a:cubicBezTo>
                <a:lnTo>
                  <a:pt x="1677796" y="116713"/>
                </a:lnTo>
                <a:lnTo>
                  <a:pt x="2632964" y="116586"/>
                </a:lnTo>
                <a:lnTo>
                  <a:pt x="2632964" y="116586"/>
                </a:lnTo>
                <a:cubicBezTo>
                  <a:pt x="2764789" y="116586"/>
                  <a:pt x="2871723" y="165989"/>
                  <a:pt x="2871723" y="226822"/>
                </a:cubicBezTo>
                <a:cubicBezTo>
                  <a:pt x="2871723" y="226822"/>
                  <a:pt x="2871723" y="226822"/>
                  <a:pt x="2871723" y="226822"/>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057400" y="1587502"/>
            <a:ext cx="431800" cy="254000"/>
          </a:xfrm>
          <a:prstGeom prst="rect">
            <a:avLst/>
          </a:prstGeom>
          <a:noFill/>
        </p:spPr>
      </p:pic>
      <p:pic>
        <p:nvPicPr>
          <p:cNvPr id="22" name="Picture 3"/>
          <p:cNvPicPr>
            <a:picLocks noChangeAspect="1" noChangeArrowheads="1"/>
          </p:cNvPicPr>
          <p:nvPr/>
        </p:nvPicPr>
        <p:blipFill>
          <a:blip r:embed="rId2"/>
          <a:srcRect/>
          <a:stretch>
            <a:fillRect/>
          </a:stretch>
        </p:blipFill>
        <p:spPr bwMode="auto">
          <a:xfrm>
            <a:off x="1727200" y="1968500"/>
            <a:ext cx="723899" cy="533400"/>
          </a:xfrm>
          <a:prstGeom prst="rect">
            <a:avLst/>
          </a:prstGeom>
          <a:noFill/>
        </p:spPr>
      </p:pic>
      <p:pic>
        <p:nvPicPr>
          <p:cNvPr id="23" name="Picture 3"/>
          <p:cNvPicPr>
            <a:picLocks noChangeAspect="1" noChangeArrowheads="1"/>
          </p:cNvPicPr>
          <p:nvPr/>
        </p:nvPicPr>
        <p:blipFill>
          <a:blip r:embed="rId3"/>
          <a:srcRect/>
          <a:stretch>
            <a:fillRect/>
          </a:stretch>
        </p:blipFill>
        <p:spPr bwMode="auto">
          <a:xfrm>
            <a:off x="2641600" y="3086102"/>
            <a:ext cx="3860800" cy="355600"/>
          </a:xfrm>
          <a:prstGeom prst="rect">
            <a:avLst/>
          </a:prstGeom>
          <a:noFill/>
        </p:spPr>
      </p:pic>
      <p:pic>
        <p:nvPicPr>
          <p:cNvPr id="24" name="Picture 3"/>
          <p:cNvPicPr>
            <a:picLocks noChangeAspect="1" noChangeArrowheads="1"/>
          </p:cNvPicPr>
          <p:nvPr/>
        </p:nvPicPr>
        <p:blipFill>
          <a:blip r:embed="rId3"/>
          <a:srcRect/>
          <a:stretch>
            <a:fillRect/>
          </a:stretch>
        </p:blipFill>
        <p:spPr bwMode="auto">
          <a:xfrm>
            <a:off x="2641600" y="4800602"/>
            <a:ext cx="3860800" cy="355600"/>
          </a:xfrm>
          <a:prstGeom prst="rect">
            <a:avLst/>
          </a:prstGeom>
          <a:noFill/>
        </p:spPr>
      </p:pic>
      <p:pic>
        <p:nvPicPr>
          <p:cNvPr id="25" name="Picture 3"/>
          <p:cNvPicPr>
            <a:picLocks noChangeAspect="1" noChangeArrowheads="1"/>
          </p:cNvPicPr>
          <p:nvPr/>
        </p:nvPicPr>
        <p:blipFill>
          <a:blip r:embed="rId4"/>
          <a:srcRect/>
          <a:stretch>
            <a:fillRect/>
          </a:stretch>
        </p:blipFill>
        <p:spPr bwMode="auto">
          <a:xfrm>
            <a:off x="6692901" y="2057400"/>
            <a:ext cx="711200" cy="381000"/>
          </a:xfrm>
          <a:prstGeom prst="rect">
            <a:avLst/>
          </a:prstGeom>
          <a:noFill/>
        </p:spPr>
      </p:pic>
      <p:sp>
        <p:nvSpPr>
          <p:cNvPr id="2" name="TextBox 1"/>
          <p:cNvSpPr txBox="1"/>
          <p:nvPr/>
        </p:nvSpPr>
        <p:spPr>
          <a:xfrm>
            <a:off x="622304" y="431800"/>
            <a:ext cx="4756110" cy="751488"/>
          </a:xfrm>
          <a:prstGeom prst="rect">
            <a:avLst/>
          </a:prstGeom>
          <a:noFill/>
        </p:spPr>
        <p:txBody>
          <a:bodyPr wrap="none" lIns="0" tIns="0" rIns="0" rtlCol="0">
            <a:spAutoFit/>
          </a:bodyPr>
          <a:lstStyle/>
          <a:p>
            <a:pPr>
              <a:lnSpc>
                <a:spcPts val="5500"/>
              </a:lnSpc>
            </a:pPr>
            <a:r>
              <a:rPr lang="en-US" altLang="zh-CN" sz="4000" dirty="0" err="1">
                <a:solidFill>
                  <a:srgbClr val="3333CC"/>
                </a:solidFill>
                <a:latin typeface="Comic Sans MS" panose="030F0702030302020204" pitchFamily="18" charset="0"/>
                <a:cs typeface="Comic Sans MS" panose="030F0702030302020204" pitchFamily="18" charset="0"/>
              </a:rPr>
              <a:t>Các</a:t>
            </a:r>
            <a:r>
              <a:rPr lang="en-US" altLang="zh-CN" sz="4000" dirty="0">
                <a:solidFill>
                  <a:srgbClr val="3333CC"/>
                </a:solidFill>
                <a:latin typeface="Comic Sans MS" panose="030F0702030302020204" pitchFamily="18" charset="0"/>
                <a:cs typeface="Comic Sans MS" panose="030F0702030302020204" pitchFamily="18" charset="0"/>
              </a:rPr>
              <a:t> Adaptor </a:t>
            </a:r>
            <a:r>
              <a:rPr lang="en-US" altLang="zh-CN" sz="4000" dirty="0" err="1">
                <a:solidFill>
                  <a:srgbClr val="3333CC"/>
                </a:solidFill>
                <a:latin typeface="Comic Sans MS" panose="030F0702030302020204" pitchFamily="18" charset="0"/>
                <a:cs typeface="Comic Sans MS" panose="030F0702030302020204" pitchFamily="18" charset="0"/>
              </a:rPr>
              <a:t>liên</a:t>
            </a:r>
            <a:r>
              <a:rPr lang="en-US" altLang="zh-CN" sz="4000" dirty="0">
                <a:solidFill>
                  <a:srgbClr val="3333CC"/>
                </a:solidFill>
                <a:latin typeface="Comic Sans MS" panose="030F0702030302020204" pitchFamily="18" charset="0"/>
                <a:cs typeface="Comic Sans MS" panose="030F0702030302020204" pitchFamily="18" charset="0"/>
              </a:rPr>
              <a:t> </a:t>
            </a:r>
            <a:r>
              <a:rPr lang="en-US" altLang="zh-CN" sz="4000" dirty="0" err="1">
                <a:solidFill>
                  <a:srgbClr val="3333CC"/>
                </a:solidFill>
                <a:latin typeface="Comic Sans MS" panose="030F0702030302020204" pitchFamily="18" charset="0"/>
                <a:cs typeface="Comic Sans MS" panose="030F0702030302020204" pitchFamily="18" charset="0"/>
              </a:rPr>
              <a:t>lạc</a:t>
            </a:r>
            <a:endParaRPr lang="en-US" altLang="zh-CN" sz="4000" dirty="0">
              <a:solidFill>
                <a:srgbClr val="3333CC"/>
              </a:solidFill>
              <a:latin typeface="Comic Sans MS" panose="030F0702030302020204" pitchFamily="18" charset="0"/>
              <a:cs typeface="Comic Sans MS" panose="030F0702030302020204" pitchFamily="18" charset="0"/>
            </a:endParaRPr>
          </a:p>
        </p:txBody>
      </p:sp>
      <p:sp>
        <p:nvSpPr>
          <p:cNvPr id="26" name="TextBox 1"/>
          <p:cNvSpPr txBox="1"/>
          <p:nvPr/>
        </p:nvSpPr>
        <p:spPr>
          <a:xfrm>
            <a:off x="330205" y="1663704"/>
            <a:ext cx="873637" cy="366767"/>
          </a:xfrm>
          <a:prstGeom prst="rect">
            <a:avLst/>
          </a:prstGeom>
          <a:noFill/>
        </p:spPr>
        <p:txBody>
          <a:bodyPr wrap="none" lIns="0" tIns="0" rIns="0" rtlCol="0">
            <a:spAutoFit/>
          </a:bodyPr>
          <a:lstStyle/>
          <a:p>
            <a:pPr>
              <a:lnSpc>
                <a:spcPts val="2500"/>
              </a:lnSpc>
            </a:pPr>
            <a:r>
              <a:rPr lang="en-US" altLang="zh-CN" sz="1800" dirty="0">
                <a:solidFill>
                  <a:srgbClr val="000000"/>
                </a:solidFill>
                <a:latin typeface="Comic Sans MS" panose="030F0702030302020204" pitchFamily="18" charset="0"/>
                <a:cs typeface="Comic Sans MS" panose="030F0702030302020204" pitchFamily="18" charset="0"/>
              </a:rPr>
              <a:t>node</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g</a:t>
            </a:r>
            <a:r>
              <a:rPr lang="en-US" altLang="zh-CN" sz="1800" dirty="0">
                <a:solidFill>
                  <a:srgbClr val="000000"/>
                </a:solidFill>
                <a:latin typeface="Times New Roman" panose="02020603050405020304" pitchFamily="18" charset="0"/>
                <a:cs typeface="Times New Roman" panose="02020603050405020304" pitchFamily="18" charset="0"/>
              </a:rPr>
              <a:t>ử</a:t>
            </a:r>
            <a:r>
              <a:rPr lang="en-US" altLang="zh-CN" sz="1800" dirty="0">
                <a:solidFill>
                  <a:srgbClr val="000000"/>
                </a:solidFill>
                <a:latin typeface="Comic Sans MS" panose="030F0702030302020204" pitchFamily="18" charset="0"/>
                <a:cs typeface="Comic Sans MS" panose="030F0702030302020204" pitchFamily="18" charset="0"/>
              </a:rPr>
              <a:t>i</a:t>
            </a:r>
            <a:endParaRPr lang="en-US" altLang="zh-CN" sz="1800" dirty="0">
              <a:solidFill>
                <a:srgbClr val="000000"/>
              </a:solidFill>
              <a:latin typeface="Comic Sans MS" panose="030F0702030302020204" pitchFamily="18" charset="0"/>
              <a:cs typeface="Comic Sans MS" panose="030F0702030302020204" pitchFamily="18" charset="0"/>
            </a:endParaRPr>
          </a:p>
        </p:txBody>
      </p:sp>
      <p:sp>
        <p:nvSpPr>
          <p:cNvPr id="27" name="TextBox 1"/>
          <p:cNvSpPr txBox="1"/>
          <p:nvPr/>
        </p:nvSpPr>
        <p:spPr>
          <a:xfrm>
            <a:off x="8051805" y="1473204"/>
            <a:ext cx="1038746" cy="366767"/>
          </a:xfrm>
          <a:prstGeom prst="rect">
            <a:avLst/>
          </a:prstGeom>
          <a:noFill/>
        </p:spPr>
        <p:txBody>
          <a:bodyPr wrap="none" lIns="0" tIns="0" rIns="0" rtlCol="0">
            <a:spAutoFit/>
          </a:bodyPr>
          <a:lstStyle/>
          <a:p>
            <a:pPr>
              <a:lnSpc>
                <a:spcPts val="2500"/>
              </a:lnSpc>
            </a:pPr>
            <a:r>
              <a:rPr lang="en-US" altLang="zh-CN" sz="1800" dirty="0">
                <a:solidFill>
                  <a:srgbClr val="000000"/>
                </a:solidFill>
                <a:latin typeface="Comic Sans MS" panose="030F0702030302020204" pitchFamily="18" charset="0"/>
                <a:cs typeface="Comic Sans MS" panose="030F0702030302020204" pitchFamily="18" charset="0"/>
              </a:rPr>
              <a:t>node</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nh</a:t>
            </a:r>
            <a:r>
              <a:rPr lang="en-US" altLang="zh-CN" sz="1800" dirty="0">
                <a:solidFill>
                  <a:srgbClr val="000000"/>
                </a:solidFill>
                <a:latin typeface="Times New Roman" panose="02020603050405020304" pitchFamily="18" charset="0"/>
                <a:cs typeface="Times New Roman" panose="02020603050405020304" pitchFamily="18" charset="0"/>
              </a:rPr>
              <a:t>ậ</a:t>
            </a:r>
            <a:r>
              <a:rPr lang="en-US" altLang="zh-CN" sz="1800" dirty="0">
                <a:solidFill>
                  <a:srgbClr val="000000"/>
                </a:solidFill>
                <a:latin typeface="Comic Sans MS" panose="030F0702030302020204" pitchFamily="18" charset="0"/>
                <a:cs typeface="Comic Sans MS" panose="030F0702030302020204" pitchFamily="18" charset="0"/>
              </a:rPr>
              <a:t>n</a:t>
            </a:r>
            <a:endParaRPr lang="en-US" altLang="zh-CN" sz="1800" dirty="0">
              <a:solidFill>
                <a:srgbClr val="000000"/>
              </a:solidFill>
              <a:latin typeface="Comic Sans MS" panose="030F0702030302020204" pitchFamily="18" charset="0"/>
              <a:cs typeface="Comic Sans MS" panose="030F0702030302020204" pitchFamily="18" charset="0"/>
            </a:endParaRPr>
          </a:p>
        </p:txBody>
      </p:sp>
      <p:sp>
        <p:nvSpPr>
          <p:cNvPr id="28" name="TextBox 1"/>
          <p:cNvSpPr txBox="1"/>
          <p:nvPr/>
        </p:nvSpPr>
        <p:spPr>
          <a:xfrm>
            <a:off x="2425700" y="1257304"/>
            <a:ext cx="1013098" cy="366767"/>
          </a:xfrm>
          <a:prstGeom prst="rect">
            <a:avLst/>
          </a:prstGeom>
          <a:noFill/>
        </p:spPr>
        <p:txBody>
          <a:bodyPr wrap="none" lIns="0" tIns="0" rIns="0" rtlCol="0">
            <a:spAutoFit/>
          </a:bodyPr>
          <a:lstStyle/>
          <a:p>
            <a:pPr>
              <a:lnSpc>
                <a:spcPts val="2500"/>
              </a:lnSpc>
            </a:pPr>
            <a:r>
              <a:rPr lang="en-US" altLang="zh-CN" sz="1800" dirty="0">
                <a:solidFill>
                  <a:srgbClr val="FF0000"/>
                </a:solidFill>
                <a:latin typeface="Comic Sans MS" panose="030F0702030302020204" pitchFamily="18" charset="0"/>
                <a:cs typeface="Comic Sans MS" panose="030F0702030302020204" pitchFamily="18" charset="0"/>
              </a:rPr>
              <a:t>datagram</a:t>
            </a:r>
            <a:endParaRPr lang="en-US" altLang="zh-CN" sz="1800" dirty="0">
              <a:solidFill>
                <a:srgbClr val="FF0000"/>
              </a:solidFill>
              <a:latin typeface="Comic Sans MS" panose="030F0702030302020204" pitchFamily="18" charset="0"/>
              <a:cs typeface="Comic Sans MS" panose="030F0702030302020204" pitchFamily="18" charset="0"/>
            </a:endParaRPr>
          </a:p>
        </p:txBody>
      </p:sp>
      <p:sp>
        <p:nvSpPr>
          <p:cNvPr id="29" name="TextBox 1"/>
          <p:cNvSpPr txBox="1"/>
          <p:nvPr/>
        </p:nvSpPr>
        <p:spPr>
          <a:xfrm>
            <a:off x="3721104" y="1524004"/>
            <a:ext cx="1764907" cy="366767"/>
          </a:xfrm>
          <a:prstGeom prst="rect">
            <a:avLst/>
          </a:prstGeom>
          <a:noFill/>
        </p:spPr>
        <p:txBody>
          <a:bodyPr wrap="none" lIns="0" tIns="0" rIns="0" rtlCol="0">
            <a:spAutoFit/>
          </a:bodyPr>
          <a:lstStyle/>
          <a:p>
            <a:pPr>
              <a:lnSpc>
                <a:spcPts val="2500"/>
              </a:lnSpc>
            </a:pPr>
            <a:r>
              <a:rPr lang="en-US" altLang="zh-CN" sz="1800" dirty="0">
                <a:solidFill>
                  <a:srgbClr val="000000"/>
                </a:solidFill>
                <a:latin typeface="Comic Sans MS" panose="030F0702030302020204" pitchFamily="18" charset="0"/>
                <a:cs typeface="Comic Sans MS" panose="030F0702030302020204" pitchFamily="18" charset="0"/>
              </a:rPr>
              <a:t>giao</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th</a:t>
            </a:r>
            <a:r>
              <a:rPr lang="en-US" altLang="zh-CN" sz="1800" dirty="0">
                <a:solidFill>
                  <a:srgbClr val="000000"/>
                </a:solidFill>
                <a:latin typeface="Times New Roman" panose="02020603050405020304" pitchFamily="18" charset="0"/>
                <a:cs typeface="Times New Roman" panose="02020603050405020304" pitchFamily="18" charset="0"/>
              </a:rPr>
              <a:t>ứ</a:t>
            </a:r>
            <a:r>
              <a:rPr lang="en-US" altLang="zh-CN" sz="1800" dirty="0">
                <a:solidFill>
                  <a:srgbClr val="000000"/>
                </a:solidFill>
                <a:latin typeface="Comic Sans MS" panose="030F0702030302020204" pitchFamily="18" charset="0"/>
                <a:cs typeface="Comic Sans MS" panose="030F0702030302020204" pitchFamily="18" charset="0"/>
              </a:rPr>
              <a:t>c</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l</a:t>
            </a:r>
            <a:r>
              <a:rPr lang="en-US" altLang="zh-CN" sz="1800" dirty="0">
                <a:solidFill>
                  <a:srgbClr val="000000"/>
                </a:solidFill>
                <a:latin typeface="Times New Roman" panose="02020603050405020304" pitchFamily="18" charset="0"/>
                <a:cs typeface="Times New Roman" panose="02020603050405020304" pitchFamily="18" charset="0"/>
              </a:rPr>
              <a:t>ớ</a:t>
            </a:r>
            <a:r>
              <a:rPr lang="en-US" altLang="zh-CN" sz="1800" dirty="0">
                <a:solidFill>
                  <a:srgbClr val="000000"/>
                </a:solidFill>
                <a:latin typeface="Comic Sans MS" panose="030F0702030302020204" pitchFamily="18" charset="0"/>
                <a:cs typeface="Comic Sans MS" panose="030F0702030302020204" pitchFamily="18" charset="0"/>
              </a:rPr>
              <a:t>p</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link</a:t>
            </a:r>
            <a:endParaRPr lang="en-US" altLang="zh-CN" sz="1800" dirty="0">
              <a:solidFill>
                <a:srgbClr val="000000"/>
              </a:solidFill>
              <a:latin typeface="Comic Sans MS" panose="030F0702030302020204" pitchFamily="18" charset="0"/>
              <a:cs typeface="Comic Sans MS" panose="030F0702030302020204" pitchFamily="18" charset="0"/>
            </a:endParaRPr>
          </a:p>
        </p:txBody>
      </p:sp>
      <p:sp>
        <p:nvSpPr>
          <p:cNvPr id="30" name="TextBox 1"/>
          <p:cNvSpPr txBox="1"/>
          <p:nvPr/>
        </p:nvSpPr>
        <p:spPr>
          <a:xfrm>
            <a:off x="482603" y="2374904"/>
            <a:ext cx="8534277" cy="4252446"/>
          </a:xfrm>
          <a:prstGeom prst="rect">
            <a:avLst/>
          </a:prstGeom>
          <a:noFill/>
        </p:spPr>
        <p:txBody>
          <a:bodyPr wrap="square" lIns="0" tIns="0" rIns="0" rtlCol="0">
            <a:spAutoFit/>
          </a:bodyPr>
          <a:lstStyle/>
          <a:p>
            <a:pPr>
              <a:lnSpc>
                <a:spcPts val="2500"/>
              </a:lnSpc>
              <a:tabLst>
                <a:tab pos="342900" algn="l"/>
                <a:tab pos="457200" algn="l"/>
                <a:tab pos="749300" algn="l"/>
                <a:tab pos="1778000" algn="l"/>
                <a:tab pos="2019300" algn="l"/>
              </a:tabLst>
            </a:pPr>
            <a:r>
              <a:rPr lang="en-US" altLang="zh-CN" dirty="0"/>
              <a:t>					</a:t>
            </a:r>
            <a:r>
              <a:rPr lang="en-US" altLang="zh-CN" sz="1800" dirty="0">
                <a:solidFill>
                  <a:srgbClr val="FF0000"/>
                </a:solidFill>
                <a:latin typeface="Comic Sans MS" panose="030F0702030302020204" pitchFamily="18" charset="0"/>
                <a:cs typeface="Comic Sans MS" panose="030F0702030302020204" pitchFamily="18" charset="0"/>
              </a:rPr>
              <a:t>frame</a:t>
            </a:r>
            <a:endParaRPr lang="en-US" altLang="zh-CN" sz="1800" dirty="0">
              <a:solidFill>
                <a:srgbClr val="FF0000"/>
              </a:solidFill>
              <a:latin typeface="Comic Sans MS" panose="030F0702030302020204" pitchFamily="18" charset="0"/>
              <a:cs typeface="Comic Sans MS" panose="030F0702030302020204" pitchFamily="18" charset="0"/>
            </a:endParaRPr>
          </a:p>
          <a:p>
            <a:pPr>
              <a:lnSpc>
                <a:spcPts val="3200"/>
              </a:lnSpc>
              <a:tabLst>
                <a:tab pos="342900" algn="l"/>
                <a:tab pos="457200" algn="l"/>
                <a:tab pos="749300" algn="l"/>
                <a:tab pos="1778000" algn="l"/>
                <a:tab pos="2019300" algn="l"/>
              </a:tabLst>
            </a:pPr>
            <a:r>
              <a:rPr lang="en-US" altLang="zh-CN" dirty="0"/>
              <a:t>					</a:t>
            </a:r>
            <a:r>
              <a:rPr lang="en-US" altLang="zh-CN" sz="1800" dirty="0">
                <a:solidFill>
                  <a:srgbClr val="000000"/>
                </a:solidFill>
                <a:latin typeface="Comic Sans MS" panose="030F0702030302020204" pitchFamily="18" charset="0"/>
                <a:cs typeface="Comic Sans MS" panose="030F0702030302020204" pitchFamily="18" charset="0"/>
              </a:rPr>
              <a:t>adapter</a:t>
            </a:r>
            <a:endParaRPr lang="en-US" altLang="zh-CN" sz="1800" dirty="0">
              <a:solidFill>
                <a:srgbClr val="00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3500"/>
              </a:lnSpc>
              <a:tabLst>
                <a:tab pos="342900" algn="l"/>
                <a:tab pos="457200" algn="l"/>
                <a:tab pos="749300" algn="l"/>
                <a:tab pos="1778000" algn="l"/>
                <a:tab pos="20193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l</a:t>
            </a:r>
            <a:r>
              <a:rPr lang="en-US" altLang="zh-CN" sz="2400" dirty="0" err="1">
                <a:solidFill>
                  <a:srgbClr val="000000"/>
                </a:solidFill>
                <a:latin typeface="Times New Roman" panose="02020603050405020304" pitchFamily="18" charset="0"/>
                <a:cs typeface="Times New Roman" panose="02020603050405020304" pitchFamily="18" charset="0"/>
              </a:rPr>
              <a:t>ớ</a:t>
            </a:r>
            <a:r>
              <a:rPr lang="en-US" altLang="zh-CN" sz="2400" dirty="0" err="1">
                <a:solidFill>
                  <a:srgbClr val="000000"/>
                </a:solidFill>
                <a:latin typeface="Comic Sans MS" panose="030F0702030302020204" pitchFamily="18" charset="0"/>
                <a:cs typeface="Comic Sans MS" panose="030F0702030302020204" pitchFamily="18" charset="0"/>
              </a:rPr>
              <a:t>p</a:t>
            </a:r>
            <a:r>
              <a:rPr lang="en-US" altLang="zh-CN" sz="2400" dirty="0">
                <a:latin typeface="Times New Roman" panose="02020603050405020304" pitchFamily="18" charset="0"/>
                <a:cs typeface="Times New Roman" panose="02020603050405020304" pitchFamily="18" charset="0"/>
              </a:rPr>
              <a:t> data </a:t>
            </a:r>
            <a:r>
              <a:rPr lang="en-US" altLang="zh-CN" sz="2400" dirty="0">
                <a:solidFill>
                  <a:srgbClr val="000000"/>
                </a:solidFill>
                <a:latin typeface="Comic Sans MS" panose="030F0702030302020204" pitchFamily="18" charset="0"/>
                <a:cs typeface="Comic Sans MS" panose="030F0702030302020204" pitchFamily="18" charset="0"/>
              </a:rPr>
              <a:t>link</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đ</a:t>
            </a:r>
            <a:r>
              <a:rPr lang="en-US" altLang="zh-CN" sz="2400" dirty="0">
                <a:solidFill>
                  <a:srgbClr val="000000"/>
                </a:solidFill>
                <a:latin typeface="Times New Roman" panose="02020603050405020304" pitchFamily="18" charset="0"/>
                <a:cs typeface="Times New Roman" panose="02020603050405020304" pitchFamily="18" charset="0"/>
              </a:rPr>
              <a:t>ượ</a:t>
            </a:r>
            <a:r>
              <a:rPr lang="en-US" altLang="zh-CN" sz="2400" dirty="0">
                <a:solidFill>
                  <a:srgbClr val="000000"/>
                </a:solidFill>
                <a:latin typeface="Comic Sans MS" panose="030F0702030302020204" pitchFamily="18" charset="0"/>
                <a:cs typeface="Comic Sans MS" panose="030F0702030302020204" pitchFamily="18" charset="0"/>
              </a:rPr>
              <a:t>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hi</a:t>
            </a:r>
            <a:r>
              <a:rPr lang="en-US" altLang="zh-CN" sz="2400" dirty="0">
                <a:solidFill>
                  <a:srgbClr val="000000"/>
                </a:solidFill>
                <a:latin typeface="Times New Roman" panose="02020603050405020304" pitchFamily="18" charset="0"/>
                <a:cs typeface="Times New Roman" panose="02020603050405020304" pitchFamily="18" charset="0"/>
              </a:rPr>
              <a:t>ệ</a:t>
            </a:r>
            <a:r>
              <a:rPr lang="en-US" altLang="zh-CN" sz="2400" dirty="0">
                <a:solidFill>
                  <a:srgbClr val="000000"/>
                </a:solidFill>
                <a:latin typeface="Comic Sans MS" panose="030F0702030302020204" pitchFamily="18" charset="0"/>
                <a:cs typeface="Comic Sans MS" panose="030F07020303020202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th</a:t>
            </a:r>
            <a:r>
              <a:rPr lang="en-US" altLang="zh-CN" sz="2400" dirty="0">
                <a:solidFill>
                  <a:srgbClr val="000000"/>
                </a:solidFill>
                <a:latin typeface="Times New Roman" panose="02020603050405020304" pitchFamily="18" charset="0"/>
                <a:cs typeface="Times New Roman" panose="02020603050405020304" pitchFamily="18" charset="0"/>
              </a:rPr>
              <a:t>ự</a:t>
            </a:r>
            <a:r>
              <a:rPr lang="en-US" altLang="zh-CN" sz="2400" dirty="0">
                <a:solidFill>
                  <a:srgbClr val="000000"/>
                </a:solidFill>
                <a:latin typeface="Comic Sans MS" panose="030F0702030302020204" pitchFamily="18" charset="0"/>
                <a:cs typeface="Comic Sans MS" panose="030F0702030302020204" pitchFamily="18" charset="0"/>
              </a:rPr>
              <a:t>c</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800"/>
              </a:lnSpc>
              <a:tabLst>
                <a:tab pos="342900" algn="l"/>
                <a:tab pos="457200" algn="l"/>
                <a:tab pos="749300" algn="l"/>
                <a:tab pos="1778000" algn="l"/>
                <a:tab pos="20193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trong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“adaptor”</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a:t>
            </a:r>
            <a:r>
              <a:rPr lang="en-US" altLang="zh-CN" sz="2400" dirty="0" err="1">
                <a:solidFill>
                  <a:srgbClr val="000000"/>
                </a:solidFill>
                <a:latin typeface="Comic Sans MS" panose="030F0702030302020204" pitchFamily="18" charset="0"/>
                <a:cs typeface="Comic Sans MS" panose="030F0702030302020204" pitchFamily="18" charset="0"/>
              </a:rPr>
              <a:t>còn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g</a:t>
            </a:r>
            <a:r>
              <a:rPr lang="en-US" altLang="zh-CN" sz="2400" dirty="0" err="1">
                <a:solidFill>
                  <a:srgbClr val="000000"/>
                </a:solidFill>
                <a:latin typeface="Times New Roman" panose="02020603050405020304" pitchFamily="18" charset="0"/>
                <a:cs typeface="Times New Roman" panose="02020603050405020304" pitchFamily="18" charset="0"/>
              </a:rPr>
              <a:t>ọ</a:t>
            </a:r>
            <a:r>
              <a:rPr lang="en-US" altLang="zh-CN" sz="2400" dirty="0" err="1">
                <a:solidFill>
                  <a:srgbClr val="000000"/>
                </a:solidFill>
                <a:latin typeface="Comic Sans MS" panose="030F0702030302020204" pitchFamily="18" charset="0"/>
                <a:cs typeface="Comic Sans MS" panose="030F0702030302020204" pitchFamily="18" charset="0"/>
              </a:rPr>
              <a:t>i</a:t>
            </a:r>
            <a:r>
              <a:rPr lang="en-US" altLang="zh-CN" sz="2400" dirty="0">
                <a:solidFill>
                  <a:srgbClr val="000000"/>
                </a:solidFill>
                <a:latin typeface="Comic Sans MS" panose="030F0702030302020204" pitchFamily="18" charset="0"/>
                <a:cs typeface="Comic Sans MS" panose="030F07020303020202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l</a:t>
            </a:r>
            <a:r>
              <a:rPr lang="en-US" altLang="zh-CN" sz="2400" dirty="0" err="1">
                <a:solidFill>
                  <a:srgbClr val="000000"/>
                </a:solidFill>
                <a:latin typeface="Comic Sans MS" panose="030F0702030302020204" pitchFamily="18" charset="0"/>
                <a:cs typeface="Comic Sans MS" panose="030F0702030302020204" pitchFamily="18" charset="0"/>
              </a:rPr>
              <a:t>à</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NIC)</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800"/>
              </a:lnSpc>
              <a:tabLst>
                <a:tab pos="342900" algn="l"/>
                <a:tab pos="457200" algn="l"/>
                <a:tab pos="749300" algn="l"/>
                <a:tab pos="1778000" algn="l"/>
                <a:tab pos="20193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Ethernet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card,</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PCMCIA</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400"/>
              </a:lnSpc>
              <a:tabLst>
                <a:tab pos="342900" algn="l"/>
                <a:tab pos="457200" algn="l"/>
                <a:tab pos="749300" algn="l"/>
                <a:tab pos="1778000" algn="l"/>
                <a:tab pos="20193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card,</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802.11</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card</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3400"/>
              </a:lnSpc>
              <a:tabLst>
                <a:tab pos="342900" algn="l"/>
                <a:tab pos="457200" algn="l"/>
                <a:tab pos="749300" algn="l"/>
                <a:tab pos="1778000" algn="l"/>
                <a:tab pos="20193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bên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g</a:t>
            </a:r>
            <a:r>
              <a:rPr lang="en-US" altLang="zh-CN" sz="2400" dirty="0">
                <a:solidFill>
                  <a:srgbClr val="000000"/>
                </a:solidFill>
                <a:latin typeface="Times New Roman" panose="02020603050405020304" pitchFamily="18" charset="0"/>
                <a:cs typeface="Times New Roman" panose="02020603050405020304" pitchFamily="18" charset="0"/>
              </a:rPr>
              <a:t>ử</a:t>
            </a:r>
            <a:r>
              <a:rPr lang="en-US" altLang="zh-CN" sz="2400" dirty="0">
                <a:solidFill>
                  <a:srgbClr val="000000"/>
                </a:solidFill>
                <a:latin typeface="Comic Sans MS" panose="030F0702030302020204" pitchFamily="18" charset="0"/>
                <a:cs typeface="Comic Sans MS" panose="030F0702030302020204" pitchFamily="18" charset="0"/>
              </a:rPr>
              <a:t>i:</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800"/>
              </a:lnSpc>
              <a:tabLst>
                <a:tab pos="342900" algn="l"/>
                <a:tab pos="457200" algn="l"/>
                <a:tab pos="749300" algn="l"/>
                <a:tab pos="1778000" algn="l"/>
                <a:tab pos="20193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đóng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gói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datagram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vào</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400"/>
              </a:lnSpc>
              <a:tabLst>
                <a:tab pos="342900" algn="l"/>
                <a:tab pos="457200" algn="l"/>
                <a:tab pos="749300" algn="l"/>
                <a:tab pos="1778000" algn="l"/>
                <a:tab pos="20193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trong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frame</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tabLst>
                <a:tab pos="342900" algn="l"/>
                <a:tab pos="457200" algn="l"/>
                <a:tab pos="749300" algn="l"/>
                <a:tab pos="1778000" algn="l"/>
                <a:tab pos="20193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thêm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bit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ki</a:t>
            </a:r>
            <a:r>
              <a:rPr lang="en-US" altLang="zh-CN" sz="2005" dirty="0">
                <a:solidFill>
                  <a:srgbClr val="000000"/>
                </a:solidFill>
                <a:latin typeface="Times New Roman" panose="02020603050405020304" pitchFamily="18" charset="0"/>
                <a:cs typeface="Times New Roman" panose="02020603050405020304" pitchFamily="18" charset="0"/>
              </a:rPr>
              <a:t>ể</a:t>
            </a:r>
            <a:r>
              <a:rPr lang="en-US" altLang="zh-CN" sz="2005" dirty="0">
                <a:solidFill>
                  <a:srgbClr val="000000"/>
                </a:solidFill>
                <a:latin typeface="Comic Sans MS" panose="030F0702030302020204" pitchFamily="18" charset="0"/>
                <a:cs typeface="Comic Sans MS" panose="030F0702030302020204" pitchFamily="18" charset="0"/>
              </a:rPr>
              <a:t>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ỗ</a:t>
            </a:r>
            <a:r>
              <a:rPr lang="en-US" altLang="zh-CN" sz="2005" dirty="0">
                <a:solidFill>
                  <a:srgbClr val="000000"/>
                </a:solidFill>
                <a:latin typeface="Comic Sans MS" panose="030F0702030302020204" pitchFamily="18" charset="0"/>
                <a:cs typeface="Comic Sans MS" panose="030F0702030302020204" pitchFamily="18" charset="0"/>
              </a:rPr>
              <a:t>i,</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400"/>
              </a:lnSpc>
              <a:tabLst>
                <a:tab pos="342900" algn="l"/>
                <a:tab pos="457200" algn="l"/>
                <a:tab pos="749300" algn="l"/>
                <a:tab pos="1778000" algn="l"/>
                <a:tab pos="20193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rdt,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đi</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khi</a:t>
            </a:r>
            <a:r>
              <a:rPr lang="en-US" altLang="zh-CN" sz="2005" dirty="0">
                <a:solidFill>
                  <a:srgbClr val="000000"/>
                </a:solidFill>
                <a:latin typeface="Times New Roman" panose="02020603050405020304" pitchFamily="18" charset="0"/>
                <a:cs typeface="Times New Roman" panose="02020603050405020304" pitchFamily="18" charset="0"/>
              </a:rPr>
              <a:t>ể</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lu</a:t>
            </a:r>
            <a:r>
              <a:rPr lang="en-US" altLang="zh-CN" sz="2005" dirty="0">
                <a:solidFill>
                  <a:srgbClr val="000000"/>
                </a:solidFill>
                <a:latin typeface="Times New Roman" panose="02020603050405020304" pitchFamily="18" charset="0"/>
                <a:cs typeface="Times New Roman" panose="02020603050405020304" pitchFamily="18" charset="0"/>
              </a:rPr>
              <a:t>ồ</a:t>
            </a:r>
            <a:r>
              <a:rPr lang="en-US" altLang="zh-CN" sz="2005" dirty="0">
                <a:solidFill>
                  <a:srgbClr val="000000"/>
                </a:solidFill>
                <a:latin typeface="Comic Sans MS" panose="030F0702030302020204" pitchFamily="18" charset="0"/>
                <a:cs typeface="Comic Sans MS" panose="030F0702030302020204" pitchFamily="18" charset="0"/>
              </a:rPr>
              <a:t>ng…</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800"/>
              </a:lnSpc>
              <a:tabLst>
                <a:tab pos="342900" algn="l"/>
                <a:tab pos="457200" algn="l"/>
                <a:tab pos="749300" algn="l"/>
                <a:tab pos="1778000" algn="l"/>
                <a:tab pos="2019300" algn="l"/>
              </a:tabLst>
            </a:pPr>
            <a:r>
              <a:rPr lang="en-US" altLang="zh-CN" dirty="0"/>
              <a:t>				</a:t>
            </a:r>
            <a:r>
              <a:rPr lang="en-US" altLang="zh-CN" sz="600" dirty="0">
                <a:solidFill>
                  <a:srgbClr val="FF0000"/>
                </a:solidFill>
                <a:latin typeface="Times New Roman" panose="02020603050405020304" pitchFamily="18" charset="0"/>
                <a:cs typeface="Times New Roman" panose="02020603050405020304" pitchFamily="18" charset="0"/>
                <a:hlinkClick r:id="rId5"/>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5"/>
            </a:endParaRPr>
          </a:p>
        </p:txBody>
      </p:sp>
      <p:sp>
        <p:nvSpPr>
          <p:cNvPr id="31" name="TextBox 1"/>
          <p:cNvSpPr txBox="1"/>
          <p:nvPr/>
        </p:nvSpPr>
        <p:spPr>
          <a:xfrm>
            <a:off x="4597400" y="2374904"/>
            <a:ext cx="4419480" cy="5073184"/>
          </a:xfrm>
          <a:prstGeom prst="rect">
            <a:avLst/>
          </a:prstGeom>
          <a:noFill/>
        </p:spPr>
        <p:txBody>
          <a:bodyPr wrap="none" lIns="0" tIns="0" rIns="0" rtlCol="0">
            <a:spAutoFit/>
          </a:bodyPr>
          <a:lstStyle/>
          <a:p>
            <a:pPr>
              <a:lnSpc>
                <a:spcPts val="2500"/>
              </a:lnSpc>
              <a:tabLst>
                <a:tab pos="457200" algn="l"/>
                <a:tab pos="736600" algn="l"/>
                <a:tab pos="1308100" algn="l"/>
                <a:tab pos="1384300" algn="l"/>
                <a:tab pos="1524000" algn="l"/>
                <a:tab pos="1841500" algn="l"/>
              </a:tabLst>
            </a:pPr>
            <a:r>
              <a:rPr lang="en-US" altLang="zh-CN" dirty="0"/>
              <a:t>				</a:t>
            </a:r>
            <a:r>
              <a:rPr lang="en-US" altLang="zh-CN" sz="1800" dirty="0">
                <a:solidFill>
                  <a:srgbClr val="FF0000"/>
                </a:solidFill>
                <a:latin typeface="Comic Sans MS" panose="030F0702030302020204" pitchFamily="18" charset="0"/>
                <a:cs typeface="Comic Sans MS" panose="030F0702030302020204" pitchFamily="18" charset="0"/>
              </a:rPr>
              <a:t>frame</a:t>
            </a:r>
            <a:endParaRPr lang="en-US" altLang="zh-CN" sz="1800" dirty="0">
              <a:solidFill>
                <a:srgbClr val="FF0000"/>
              </a:solidFill>
              <a:latin typeface="Comic Sans MS" panose="030F0702030302020204" pitchFamily="18" charset="0"/>
              <a:cs typeface="Comic Sans MS" panose="030F0702030302020204" pitchFamily="18" charset="0"/>
            </a:endParaRPr>
          </a:p>
          <a:p>
            <a:pPr>
              <a:lnSpc>
                <a:spcPts val="3300"/>
              </a:lnSpc>
              <a:tabLst>
                <a:tab pos="457200" algn="l"/>
                <a:tab pos="736600" algn="l"/>
                <a:tab pos="1308100" algn="l"/>
                <a:tab pos="1384300" algn="l"/>
                <a:tab pos="1524000" algn="l"/>
                <a:tab pos="1841500" algn="l"/>
              </a:tabLst>
            </a:pPr>
            <a:r>
              <a:rPr lang="en-US" altLang="zh-CN" dirty="0"/>
              <a:t>			</a:t>
            </a:r>
            <a:r>
              <a:rPr lang="en-US" altLang="zh-CN" sz="1800" dirty="0">
                <a:solidFill>
                  <a:srgbClr val="000000"/>
                </a:solidFill>
                <a:latin typeface="Comic Sans MS" panose="030F0702030302020204" pitchFamily="18" charset="0"/>
                <a:cs typeface="Comic Sans MS" panose="030F0702030302020204" pitchFamily="18" charset="0"/>
              </a:rPr>
              <a:t>adapter</a:t>
            </a:r>
            <a:endParaRPr lang="en-US" altLang="zh-CN" sz="1800" dirty="0">
              <a:solidFill>
                <a:srgbClr val="00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3400"/>
              </a:lnSpc>
              <a:tabLst>
                <a:tab pos="457200" algn="l"/>
                <a:tab pos="736600" algn="l"/>
                <a:tab pos="1308100" algn="l"/>
                <a:tab pos="1384300" algn="l"/>
                <a:tab pos="1524000" algn="l"/>
                <a:tab pos="1841500" algn="l"/>
              </a:tabLst>
            </a:pPr>
            <a:endParaRPr lang="en-US" altLang="zh-CN" sz="2040" dirty="0">
              <a:solidFill>
                <a:srgbClr val="3333CC"/>
              </a:solidFill>
              <a:latin typeface="Wingdings" panose="05000000000000000000" pitchFamily="18" charset="0"/>
              <a:cs typeface="Wingdings" panose="05000000000000000000" pitchFamily="18" charset="0"/>
            </a:endParaRPr>
          </a:p>
          <a:p>
            <a:pPr>
              <a:lnSpc>
                <a:spcPts val="3400"/>
              </a:lnSpc>
              <a:tabLst>
                <a:tab pos="457200" algn="l"/>
                <a:tab pos="736600" algn="l"/>
                <a:tab pos="1308100" algn="l"/>
                <a:tab pos="1384300" algn="l"/>
                <a:tab pos="1524000" algn="l"/>
                <a:tab pos="1841500" algn="l"/>
              </a:tabLst>
            </a:pPr>
            <a:endParaRPr lang="en-US" altLang="zh-CN" sz="2040" dirty="0">
              <a:solidFill>
                <a:srgbClr val="3333CC"/>
              </a:solidFill>
              <a:latin typeface="Wingdings" panose="05000000000000000000" pitchFamily="18" charset="0"/>
              <a:cs typeface="Wingdings" panose="05000000000000000000" pitchFamily="18" charset="0"/>
            </a:endParaRPr>
          </a:p>
          <a:p>
            <a:pPr>
              <a:lnSpc>
                <a:spcPts val="3400"/>
              </a:lnSpc>
              <a:tabLst>
                <a:tab pos="457200" algn="l"/>
                <a:tab pos="736600" algn="l"/>
                <a:tab pos="1308100" algn="l"/>
                <a:tab pos="1384300" algn="l"/>
                <a:tab pos="1524000" algn="l"/>
                <a:tab pos="1841500" algn="l"/>
              </a:tabLst>
            </a:pPr>
            <a:endParaRPr lang="en-US" altLang="zh-CN" sz="2040" dirty="0">
              <a:solidFill>
                <a:srgbClr val="3333CC"/>
              </a:solidFill>
              <a:latin typeface="Wingdings" panose="05000000000000000000" pitchFamily="18" charset="0"/>
              <a:cs typeface="Wingdings" panose="05000000000000000000" pitchFamily="18" charset="0"/>
            </a:endParaRPr>
          </a:p>
          <a:p>
            <a:pPr>
              <a:lnSpc>
                <a:spcPts val="3400"/>
              </a:lnSpc>
              <a:tabLst>
                <a:tab pos="457200" algn="l"/>
                <a:tab pos="736600" algn="l"/>
                <a:tab pos="1308100" algn="l"/>
                <a:tab pos="1384300" algn="l"/>
                <a:tab pos="1524000" algn="l"/>
                <a:tab pos="18415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bên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nh</a:t>
            </a:r>
            <a:r>
              <a:rPr lang="en-US" altLang="zh-CN" sz="2400" dirty="0">
                <a:solidFill>
                  <a:srgbClr val="000000"/>
                </a:solidFill>
                <a:latin typeface="Times New Roman" panose="02020603050405020304" pitchFamily="18" charset="0"/>
                <a:cs typeface="Times New Roman" panose="02020603050405020304" pitchFamily="18" charset="0"/>
              </a:rPr>
              <a:t>ậ</a:t>
            </a:r>
            <a:r>
              <a:rPr lang="en-US" altLang="zh-CN" sz="2400" dirty="0">
                <a:solidFill>
                  <a:srgbClr val="000000"/>
                </a:solidFill>
                <a:latin typeface="Comic Sans MS" panose="030F0702030302020204" pitchFamily="18" charset="0"/>
                <a:cs typeface="Comic Sans MS" panose="030F0702030302020204" pitchFamily="18" charset="0"/>
              </a:rPr>
              <a:t>n</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736600" algn="l"/>
                <a:tab pos="1308100" algn="l"/>
                <a:tab pos="1384300" algn="l"/>
                <a:tab pos="1524000" algn="l"/>
                <a:tab pos="18415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phát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hi</a:t>
            </a:r>
            <a:r>
              <a:rPr lang="en-US" altLang="zh-CN" sz="2005" dirty="0">
                <a:solidFill>
                  <a:srgbClr val="000000"/>
                </a:solidFill>
                <a:latin typeface="Times New Roman" panose="02020603050405020304" pitchFamily="18" charset="0"/>
                <a:cs typeface="Times New Roman" panose="02020603050405020304" pitchFamily="18" charset="0"/>
              </a:rPr>
              <a:t>ệ</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ỗ</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rdt,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đi</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u</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400"/>
              </a:lnSpc>
              <a:tabLst>
                <a:tab pos="457200" algn="l"/>
                <a:tab pos="736600" algn="l"/>
                <a:tab pos="1308100" algn="l"/>
                <a:tab pos="1384300" algn="l"/>
                <a:tab pos="1524000" algn="l"/>
                <a:tab pos="18415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khi</a:t>
            </a:r>
            <a:r>
              <a:rPr lang="en-US" altLang="zh-CN" sz="2005" dirty="0">
                <a:solidFill>
                  <a:srgbClr val="000000"/>
                </a:solidFill>
                <a:latin typeface="Times New Roman" panose="02020603050405020304" pitchFamily="18" charset="0"/>
                <a:cs typeface="Times New Roman" panose="02020603050405020304" pitchFamily="18" charset="0"/>
              </a:rPr>
              <a:t>ể</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lu</a:t>
            </a:r>
            <a:r>
              <a:rPr lang="en-US" altLang="zh-CN" sz="2005" dirty="0">
                <a:solidFill>
                  <a:srgbClr val="000000"/>
                </a:solidFill>
                <a:latin typeface="Times New Roman" panose="02020603050405020304" pitchFamily="18" charset="0"/>
                <a:cs typeface="Times New Roman" panose="02020603050405020304" pitchFamily="18" charset="0"/>
              </a:rPr>
              <a:t>ồ</a:t>
            </a:r>
            <a:r>
              <a:rPr lang="en-US" altLang="zh-CN" sz="2005" dirty="0">
                <a:solidFill>
                  <a:srgbClr val="000000"/>
                </a:solidFill>
                <a:latin typeface="Comic Sans MS" panose="030F0702030302020204" pitchFamily="18" charset="0"/>
                <a:cs typeface="Comic Sans MS" panose="030F0702030302020204" pitchFamily="18" charset="0"/>
              </a:rPr>
              <a:t>ng…</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736600" algn="l"/>
                <a:tab pos="1308100" algn="l"/>
                <a:tab pos="1384300" algn="l"/>
                <a:tab pos="1524000" algn="l"/>
                <a:tab pos="18415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trích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ra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datagram,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 </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400"/>
              </a:lnSpc>
              <a:tabLst>
                <a:tab pos="457200" algn="l"/>
                <a:tab pos="736600" algn="l"/>
                <a:tab pos="1308100" algn="l"/>
                <a:tab pos="1384300" algn="l"/>
                <a:tab pos="1524000" algn="l"/>
                <a:tab pos="1841500" algn="l"/>
              </a:tabLst>
            </a:pPr>
            <a:r>
              <a:rPr lang="en-US" altLang="zh-CN" dirty="0"/>
              <a:t>		</a:t>
            </a:r>
            <a:r>
              <a:rPr lang="en-US" altLang="zh-CN" sz="2400" dirty="0" err="1">
                <a:solidFill>
                  <a:srgbClr val="000000"/>
                </a:solidFill>
                <a:latin typeface="Comic Sans MS" panose="030F0702030302020204" pitchFamily="18" charset="0"/>
                <a:cs typeface="Comic Sans MS" panose="030F0702030302020204" pitchFamily="18" charset="0"/>
              </a:rPr>
              <a:t>chuyển</a:t>
            </a:r>
            <a:r>
              <a:rPr lang="en-US" altLang="zh-CN" sz="2400" dirty="0">
                <a:solidFill>
                  <a:srgbClr val="000000"/>
                </a:solidFill>
                <a:latin typeface="Comic Sans MS" panose="030F0702030302020204" pitchFamily="18" charset="0"/>
                <a:cs typeface="Comic Sans MS" panose="030F07020303020202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lên</a:t>
            </a:r>
            <a:r>
              <a:rPr lang="en-US" altLang="zh-CN" sz="2400" dirty="0">
                <a:solidFill>
                  <a:srgbClr val="000000"/>
                </a:solidFill>
                <a:latin typeface="Comic Sans MS" panose="030F0702030302020204" pitchFamily="18" charset="0"/>
                <a:cs typeface="Comic Sans MS" panose="030F07020303020202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các</a:t>
            </a:r>
            <a:r>
              <a:rPr lang="en-US" altLang="zh-CN" sz="2400" dirty="0">
                <a:solidFill>
                  <a:srgbClr val="000000"/>
                </a:solidFill>
                <a:latin typeface="Comic Sans MS" panose="030F0702030302020204" pitchFamily="18" charset="0"/>
                <a:cs typeface="Comic Sans MS" panose="030F07020303020202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l</a:t>
            </a:r>
            <a:r>
              <a:rPr lang="en-US" altLang="zh-CN" sz="2400" dirty="0" err="1">
                <a:solidFill>
                  <a:srgbClr val="000000"/>
                </a:solidFill>
                <a:latin typeface="Times New Roman" panose="02020603050405020304" pitchFamily="18" charset="0"/>
                <a:cs typeface="Times New Roman" panose="02020603050405020304" pitchFamily="18" charset="0"/>
              </a:rPr>
              <a:t>ớ</a:t>
            </a:r>
            <a:r>
              <a:rPr lang="en-US" altLang="zh-CN" sz="2400" dirty="0" err="1">
                <a:solidFill>
                  <a:srgbClr val="000000"/>
                </a:solidFill>
                <a:latin typeface="Comic Sans MS" panose="030F0702030302020204" pitchFamily="18" charset="0"/>
                <a:cs typeface="Comic Sans MS" panose="030F0702030302020204" pitchFamily="18" charset="0"/>
              </a:rPr>
              <a:t>p</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cao</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hơn</a:t>
            </a:r>
            <a:r>
              <a:rPr lang="en-US" altLang="zh-CN" sz="2400" dirty="0">
                <a:latin typeface="Times New Roman" panose="02020603050405020304" pitchFamily="18" charset="0"/>
                <a:cs typeface="Times New Roman" panose="02020603050405020304" pitchFamily="18" charset="0"/>
              </a:rPr>
              <a:t> </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457200" algn="l"/>
                <a:tab pos="736600" algn="l"/>
                <a:tab pos="1308100" algn="l"/>
                <a:tab pos="1384300" algn="l"/>
                <a:tab pos="1524000" algn="l"/>
                <a:tab pos="18415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Lớp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Link</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&amp;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các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mạng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LAN</a:t>
            </a:r>
            <a:endParaRPr lang="en-US" altLang="zh-CN" sz="1200" dirty="0">
              <a:solidFill>
                <a:srgbClr val="000000"/>
              </a:solidFill>
              <a:latin typeface="Times New Roman" panose="02020603050405020304" pitchFamily="18" charset="0"/>
              <a:cs typeface="Times New Roman" panose="02020603050405020304" pitchFamily="18" charset="0"/>
            </a:endParaRPr>
          </a:p>
          <a:p>
            <a:pPr>
              <a:lnSpc>
                <a:spcPts val="1400"/>
              </a:lnSpc>
              <a:tabLst>
                <a:tab pos="457200" algn="l"/>
                <a:tab pos="736600" algn="l"/>
                <a:tab pos="1308100" algn="l"/>
                <a:tab pos="1384300" algn="l"/>
                <a:tab pos="1524000" algn="l"/>
                <a:tab pos="1841500" algn="l"/>
              </a:tabLst>
            </a:pPr>
            <a:r>
              <a:rPr lang="en-US" altLang="zh-CN" dirty="0"/>
              <a:t>					</a:t>
            </a:r>
            <a:r>
              <a:rPr lang="en-US" altLang="zh-CN" sz="600" dirty="0">
                <a:solidFill>
                  <a:srgbClr val="FF0000"/>
                </a:solidFill>
                <a:latin typeface="Times New Roman" panose="02020603050405020304" pitchFamily="18" charset="0"/>
                <a:cs typeface="Times New Roman" panose="02020603050405020304" pitchFamily="18" charset="0"/>
                <a:hlinkClick r:id="rId6"/>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6"/>
            </a:endParaRPr>
          </a:p>
        </p:txBody>
      </p:sp>
      <p:pic>
        <p:nvPicPr>
          <p:cNvPr id="33" name="Picture 5" descr="underline_base"/>
          <p:cNvPicPr>
            <a:picLocks noChangeArrowheads="1"/>
          </p:cNvPicPr>
          <p:nvPr/>
        </p:nvPicPr>
        <p:blipFill>
          <a:blip r:embed="rId7"/>
          <a:srcRect/>
          <a:stretch>
            <a:fillRect/>
          </a:stretch>
        </p:blipFill>
        <p:spPr bwMode="auto">
          <a:xfrm>
            <a:off x="482600" y="1066800"/>
            <a:ext cx="4896485" cy="182880"/>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15900" y="292100"/>
            <a:ext cx="8775700" cy="9906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2641600" y="3086102"/>
            <a:ext cx="3860800" cy="355600"/>
          </a:xfrm>
          <a:prstGeom prst="rect">
            <a:avLst/>
          </a:prstGeom>
          <a:noFill/>
        </p:spPr>
      </p:pic>
      <p:pic>
        <p:nvPicPr>
          <p:cNvPr id="5" name="Picture 3"/>
          <p:cNvPicPr>
            <a:picLocks noChangeAspect="1" noChangeArrowheads="1"/>
          </p:cNvPicPr>
          <p:nvPr/>
        </p:nvPicPr>
        <p:blipFill>
          <a:blip r:embed="rId2"/>
          <a:srcRect/>
          <a:stretch>
            <a:fillRect/>
          </a:stretch>
        </p:blipFill>
        <p:spPr bwMode="auto">
          <a:xfrm>
            <a:off x="2641600" y="4800602"/>
            <a:ext cx="3860800" cy="3556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8229602" y="5930900"/>
            <a:ext cx="914400" cy="927100"/>
          </a:xfrm>
          <a:prstGeom prst="rect">
            <a:avLst/>
          </a:prstGeom>
          <a:noFill/>
        </p:spPr>
      </p:pic>
      <p:sp>
        <p:nvSpPr>
          <p:cNvPr id="2" name="TextBox 1"/>
          <p:cNvSpPr txBox="1"/>
          <p:nvPr/>
        </p:nvSpPr>
        <p:spPr>
          <a:xfrm>
            <a:off x="317500" y="419103"/>
            <a:ext cx="7215950" cy="1597873"/>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Ethernet</a:t>
            </a:r>
            <a:r>
              <a:rPr lang="en-US" altLang="zh-CN" sz="3600" dirty="0">
                <a:latin typeface="Times New Roman" panose="02020603050405020304" pitchFamily="18" charset="0"/>
                <a:cs typeface="Times New Roman" panose="02020603050405020304" pitchFamily="18" charset="0"/>
              </a:rPr>
              <a:t> </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800"/>
              </a:lnSpc>
            </a:pP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Là</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1</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kỹ</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thuật</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(technology)</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mạng</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LAN</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có</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dây</a:t>
            </a:r>
            <a:endParaRPr lang="en-US" altLang="zh-CN" sz="2795" dirty="0">
              <a:solidFill>
                <a:srgbClr val="000000"/>
              </a:solidFill>
              <a:latin typeface="Tahoma" panose="020B0604030504040204" pitchFamily="34" charset="0"/>
              <a:cs typeface="Tahoma" panose="020B0604030504040204" pitchFamily="34" charset="0"/>
            </a:endParaRPr>
          </a:p>
        </p:txBody>
      </p:sp>
      <p:sp>
        <p:nvSpPr>
          <p:cNvPr id="8" name="TextBox 1"/>
          <p:cNvSpPr txBox="1"/>
          <p:nvPr/>
        </p:nvSpPr>
        <p:spPr>
          <a:xfrm>
            <a:off x="774700" y="2095500"/>
            <a:ext cx="141064" cy="2123658"/>
          </a:xfrm>
          <a:prstGeom prst="rect">
            <a:avLst/>
          </a:prstGeom>
          <a:noFill/>
        </p:spPr>
        <p:txBody>
          <a:bodyPr wrap="none" lIns="0" tIns="0" rIns="0" rtlCol="0">
            <a:spAutoFit/>
          </a:bodyPr>
          <a:lstStyle/>
          <a:p>
            <a:pPr>
              <a:lnSpc>
                <a:spcPts val="2600"/>
              </a:lnSpc>
            </a:pPr>
            <a:r>
              <a:rPr lang="en-US" altLang="zh-CN" sz="2400" dirty="0">
                <a:solidFill>
                  <a:srgbClr val="000000"/>
                </a:solidFill>
                <a:latin typeface="Wingdings" panose="05000000000000000000" pitchFamily="18" charset="0"/>
                <a:cs typeface="Wingdings" panose="05000000000000000000" pitchFamily="18" charset="0"/>
              </a:rPr>
              <a:t></a:t>
            </a:r>
            <a:endParaRPr lang="en-US" altLang="zh-CN" sz="2400" dirty="0">
              <a:solidFill>
                <a:srgbClr val="000000"/>
              </a:solidFill>
              <a:latin typeface="Wingdings" panose="05000000000000000000" pitchFamily="18" charset="0"/>
              <a:cs typeface="Wingdings" panose="05000000000000000000" pitchFamily="18" charset="0"/>
            </a:endParaRPr>
          </a:p>
          <a:p>
            <a:pPr>
              <a:lnSpc>
                <a:spcPts val="3400"/>
              </a:lnSpc>
            </a:pPr>
            <a:r>
              <a:rPr lang="en-US" altLang="zh-CN" sz="2400" dirty="0">
                <a:solidFill>
                  <a:srgbClr val="000000"/>
                </a:solidFill>
                <a:latin typeface="Wingdings" panose="05000000000000000000" pitchFamily="18" charset="0"/>
                <a:cs typeface="Wingdings" panose="05000000000000000000" pitchFamily="18" charset="0"/>
              </a:rPr>
              <a:t></a:t>
            </a:r>
            <a:endParaRPr lang="en-US" altLang="zh-CN" sz="2400" dirty="0">
              <a:solidFill>
                <a:srgbClr val="000000"/>
              </a:solidFill>
              <a:latin typeface="Wingdings" panose="05000000000000000000" pitchFamily="18" charset="0"/>
              <a:cs typeface="Wingdings" panose="05000000000000000000" pitchFamily="18" charset="0"/>
            </a:endParaRPr>
          </a:p>
          <a:p>
            <a:pPr>
              <a:lnSpc>
                <a:spcPts val="3400"/>
              </a:lnSpc>
            </a:pPr>
            <a:r>
              <a:rPr lang="en-US" altLang="zh-CN" sz="2400" dirty="0">
                <a:solidFill>
                  <a:srgbClr val="000000"/>
                </a:solidFill>
                <a:latin typeface="Wingdings" panose="05000000000000000000" pitchFamily="18" charset="0"/>
                <a:cs typeface="Wingdings" panose="05000000000000000000" pitchFamily="18" charset="0"/>
              </a:rPr>
              <a:t></a:t>
            </a:r>
            <a:endParaRPr lang="en-US" altLang="zh-CN" sz="2400" dirty="0">
              <a:solidFill>
                <a:srgbClr val="000000"/>
              </a:solidFill>
              <a:latin typeface="Wingdings" panose="05000000000000000000" pitchFamily="18" charset="0"/>
              <a:cs typeface="Wingdings" panose="05000000000000000000" pitchFamily="18" charset="0"/>
            </a:endParaRPr>
          </a:p>
          <a:p>
            <a:pPr>
              <a:lnSpc>
                <a:spcPts val="3400"/>
              </a:lnSpc>
            </a:pPr>
            <a:r>
              <a:rPr lang="en-US" altLang="zh-CN" sz="2400" dirty="0">
                <a:solidFill>
                  <a:srgbClr val="000000"/>
                </a:solidFill>
                <a:latin typeface="Wingdings" panose="05000000000000000000" pitchFamily="18" charset="0"/>
                <a:cs typeface="Wingdings" panose="05000000000000000000" pitchFamily="18" charset="0"/>
              </a:rPr>
              <a:t></a:t>
            </a:r>
            <a:endParaRPr lang="en-US" altLang="zh-CN" sz="2400" dirty="0">
              <a:solidFill>
                <a:srgbClr val="000000"/>
              </a:solidFill>
              <a:latin typeface="Wingdings" panose="05000000000000000000" pitchFamily="18" charset="0"/>
              <a:cs typeface="Wingdings" panose="05000000000000000000" pitchFamily="18" charset="0"/>
            </a:endParaRPr>
          </a:p>
          <a:p>
            <a:pPr>
              <a:lnSpc>
                <a:spcPts val="3400"/>
              </a:lnSpc>
            </a:pPr>
            <a:r>
              <a:rPr lang="en-US" altLang="zh-CN" sz="2400" dirty="0">
                <a:solidFill>
                  <a:srgbClr val="000000"/>
                </a:solidFill>
                <a:latin typeface="Wingdings" panose="05000000000000000000" pitchFamily="18" charset="0"/>
                <a:cs typeface="Wingdings" panose="05000000000000000000" pitchFamily="18" charset="0"/>
              </a:rPr>
              <a:t></a:t>
            </a:r>
            <a:endParaRPr lang="en-US" altLang="zh-CN" sz="2400" dirty="0">
              <a:solidFill>
                <a:srgbClr val="000000"/>
              </a:solidFill>
              <a:latin typeface="Wingdings" panose="05000000000000000000" pitchFamily="18" charset="0"/>
              <a:cs typeface="Wingdings" panose="05000000000000000000" pitchFamily="18" charset="0"/>
            </a:endParaRPr>
          </a:p>
        </p:txBody>
      </p:sp>
      <p:sp>
        <p:nvSpPr>
          <p:cNvPr id="9" name="TextBox 1"/>
          <p:cNvSpPr txBox="1"/>
          <p:nvPr/>
        </p:nvSpPr>
        <p:spPr>
          <a:xfrm>
            <a:off x="1054099" y="2057400"/>
            <a:ext cx="4968220" cy="2149306"/>
          </a:xfrm>
          <a:prstGeom prst="rect">
            <a:avLst/>
          </a:prstGeom>
          <a:noFill/>
        </p:spPr>
        <p:txBody>
          <a:bodyPr wrap="none" lIns="0" tIns="0" rIns="0" rtlCol="0">
            <a:spAutoFit/>
          </a:bodyPr>
          <a:lstStyle/>
          <a:p>
            <a:pPr>
              <a:lnSpc>
                <a:spcPts val="2800"/>
              </a:lnSpc>
            </a:pPr>
            <a:r>
              <a:rPr lang="en-US" altLang="zh-CN" sz="2400" dirty="0">
                <a:solidFill>
                  <a:srgbClr val="000000"/>
                </a:solidFill>
                <a:latin typeface="Tahoma" panose="020B0604030504040204" pitchFamily="34" charset="0"/>
                <a:cs typeface="Tahoma" panose="020B0604030504040204" pitchFamily="34" charset="0"/>
              </a:rPr>
              <a:t>Là</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kỹ</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thuật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mạng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LAN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đầu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tiên</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pPr>
            <a:r>
              <a:rPr lang="en-US" altLang="zh-CN" sz="2400" dirty="0">
                <a:solidFill>
                  <a:srgbClr val="000000"/>
                </a:solidFill>
                <a:latin typeface="Tahoma" panose="020B0604030504040204" pitchFamily="34" charset="0"/>
                <a:cs typeface="Tahoma" panose="020B0604030504040204" pitchFamily="34" charset="0"/>
              </a:rPr>
              <a:t>Chuẩn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802.3</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pPr>
            <a:r>
              <a:rPr lang="en-US" altLang="zh-CN" sz="2400" dirty="0">
                <a:solidFill>
                  <a:srgbClr val="000000"/>
                </a:solidFill>
                <a:latin typeface="Tahoma" panose="020B0604030504040204" pitchFamily="34" charset="0"/>
                <a:cs typeface="Tahoma" panose="020B0604030504040204" pitchFamily="34" charset="0"/>
              </a:rPr>
              <a:t>Hoạt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động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tầng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Data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Link</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và</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Physical</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pPr>
            <a:r>
              <a:rPr lang="en-US" altLang="zh-CN" sz="2400" dirty="0">
                <a:solidFill>
                  <a:srgbClr val="000000"/>
                </a:solidFill>
                <a:latin typeface="Tahoma" panose="020B0604030504040204" pitchFamily="34" charset="0"/>
                <a:cs typeface="Tahoma" panose="020B0604030504040204" pitchFamily="34" charset="0"/>
              </a:rPr>
              <a:t>Tốc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độ:</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10</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Mbps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10</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Gbps</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pPr>
            <a:r>
              <a:rPr lang="en-US" altLang="zh-CN" sz="2400" dirty="0">
                <a:solidFill>
                  <a:srgbClr val="000000"/>
                </a:solidFill>
                <a:latin typeface="Tahoma" panose="020B0604030504040204" pitchFamily="34" charset="0"/>
                <a:cs typeface="Tahoma" panose="020B0604030504040204" pitchFamily="34" charset="0"/>
              </a:rPr>
              <a:t>Đồ</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hình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mạng:</a:t>
            </a:r>
            <a:endParaRPr lang="en-US" altLang="zh-CN" sz="2400" dirty="0">
              <a:solidFill>
                <a:srgbClr val="000000"/>
              </a:solidFill>
              <a:latin typeface="Tahoma" panose="020B0604030504040204" pitchFamily="34" charset="0"/>
              <a:cs typeface="Tahoma" panose="020B0604030504040204" pitchFamily="34" charset="0"/>
            </a:endParaRPr>
          </a:p>
        </p:txBody>
      </p:sp>
      <p:sp>
        <p:nvSpPr>
          <p:cNvPr id="10" name="TextBox 1"/>
          <p:cNvSpPr txBox="1"/>
          <p:nvPr/>
        </p:nvSpPr>
        <p:spPr>
          <a:xfrm>
            <a:off x="774699" y="4229103"/>
            <a:ext cx="6602898" cy="1585049"/>
          </a:xfrm>
          <a:prstGeom prst="rect">
            <a:avLst/>
          </a:prstGeom>
          <a:noFill/>
        </p:spPr>
        <p:txBody>
          <a:bodyPr wrap="none" lIns="0" tIns="0" rIns="0" rtlCol="0">
            <a:spAutoFit/>
          </a:bodyPr>
          <a:lstStyle/>
          <a:p>
            <a:pPr>
              <a:lnSpc>
                <a:spcPts val="2400"/>
              </a:lnSpc>
              <a:tabLst>
                <a:tab pos="457200" algn="l"/>
              </a:tabLst>
            </a:pPr>
            <a:r>
              <a:rPr lang="en-US" altLang="zh-CN" dirty="0"/>
              <a:t>	</a:t>
            </a: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Bus</a:t>
            </a:r>
            <a:endParaRPr lang="en-US" altLang="zh-CN" sz="2005" dirty="0">
              <a:solidFill>
                <a:srgbClr val="000000"/>
              </a:solidFill>
              <a:latin typeface="Tahoma" panose="020B0604030504040204" pitchFamily="34" charset="0"/>
              <a:cs typeface="Tahoma" panose="020B0604030504040204" pitchFamily="34" charset="0"/>
            </a:endParaRPr>
          </a:p>
          <a:p>
            <a:pPr>
              <a:lnSpc>
                <a:spcPts val="2800"/>
              </a:lnSpc>
              <a:tabLst>
                <a:tab pos="457200" algn="l"/>
              </a:tabLst>
            </a:pPr>
            <a:r>
              <a:rPr lang="en-US" altLang="zh-CN" dirty="0"/>
              <a:t>	</a:t>
            </a: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Star</a:t>
            </a:r>
            <a:endParaRPr lang="en-US" altLang="zh-CN" sz="2005" dirty="0">
              <a:solidFill>
                <a:srgbClr val="000000"/>
              </a:solidFill>
              <a:latin typeface="Tahoma" panose="020B0604030504040204" pitchFamily="34" charset="0"/>
              <a:cs typeface="Tahoma" panose="020B0604030504040204" pitchFamily="34" charset="0"/>
            </a:endParaRPr>
          </a:p>
          <a:p>
            <a:pPr>
              <a:lnSpc>
                <a:spcPts val="3400"/>
              </a:lnSpc>
              <a:tabLst>
                <a:tab pos="457200" algn="l"/>
              </a:tabLst>
            </a:pP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Giao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thức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tầng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MAC: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CSMA/CD</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457200" algn="l"/>
              </a:tabLst>
            </a:pP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Đơn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giản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và</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rẻ</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hơn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mạng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Token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Ring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LAN,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ATM</a:t>
            </a:r>
            <a:endParaRPr lang="en-US" altLang="zh-CN" sz="2400" dirty="0">
              <a:solidFill>
                <a:srgbClr val="000000"/>
              </a:solidFill>
              <a:latin typeface="Tahoma" panose="020B0604030504040204" pitchFamily="34" charset="0"/>
              <a:cs typeface="Tahoma" panose="020B0604030504040204" pitchFamily="34" charset="0"/>
            </a:endParaRPr>
          </a:p>
        </p:txBody>
      </p:sp>
      <p:sp>
        <p:nvSpPr>
          <p:cNvPr id="11"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64</a:t>
            </a:r>
            <a:endParaRPr lang="en-US" altLang="zh-CN" sz="1800" dirty="0">
              <a:solidFill>
                <a:srgbClr val="FFFFFF"/>
              </a:solidFill>
              <a:latin typeface="Calibri" panose="020F0502020204030204" pitchFamily="18" charset="0"/>
              <a:cs typeface="Calibri" panose="020F05020202040302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01600" y="292101"/>
            <a:ext cx="9042400" cy="6565900"/>
          </a:xfrm>
          <a:prstGeom prst="rect">
            <a:avLst/>
          </a:prstGeom>
          <a:noFill/>
        </p:spPr>
      </p:pic>
      <p:sp>
        <p:nvSpPr>
          <p:cNvPr id="2" name="TextBox 1"/>
          <p:cNvSpPr txBox="1"/>
          <p:nvPr/>
        </p:nvSpPr>
        <p:spPr>
          <a:xfrm>
            <a:off x="317505" y="381004"/>
            <a:ext cx="8212185" cy="597599"/>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CSMA/CD</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quá</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trình</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truyền</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dữ</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liệu</a:t>
            </a:r>
            <a:endParaRPr lang="en-US" altLang="zh-CN" sz="3600" b="1" dirty="0">
              <a:solidFill>
                <a:srgbClr val="345A88"/>
              </a:solidFill>
              <a:latin typeface="Tahoma" panose="020B0604030504040204" pitchFamily="34" charset="0"/>
              <a:cs typeface="Tahoma" panose="020B0604030504040204" pitchFamily="34" charset="0"/>
            </a:endParaRPr>
          </a:p>
        </p:txBody>
      </p:sp>
      <p:sp>
        <p:nvSpPr>
          <p:cNvPr id="3"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65</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5" name="TextBox 1"/>
          <p:cNvSpPr txBox="1"/>
          <p:nvPr/>
        </p:nvSpPr>
        <p:spPr>
          <a:xfrm>
            <a:off x="2057400" y="6451603"/>
            <a:ext cx="4695196" cy="225703"/>
          </a:xfrm>
          <a:prstGeom prst="rect">
            <a:avLst/>
          </a:prstGeom>
          <a:noFill/>
        </p:spPr>
        <p:txBody>
          <a:bodyPr wrap="none" lIns="0" tIns="0" rIns="0" rtlCol="0">
            <a:spAutoFit/>
          </a:bodyPr>
          <a:lstStyle/>
          <a:p>
            <a:pPr>
              <a:lnSpc>
                <a:spcPts val="1400"/>
              </a:lnSpc>
            </a:pP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nghệ</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thông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Đại</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tự</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nhiên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Hồ</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Chí</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Minh</a:t>
            </a:r>
            <a:endParaRPr lang="en-US" altLang="zh-CN" sz="1200" dirty="0">
              <a:solidFill>
                <a:srgbClr val="376092"/>
              </a:solidFill>
              <a:latin typeface="Tahoma" panose="020B0604030504040204" pitchFamily="34" charset="0"/>
              <a:cs typeface="Tahoma" panose="020B0604030504040204" pitchFamily="34" charset="0"/>
            </a:endParaRPr>
          </a:p>
        </p:txBody>
      </p:sp>
      <p:sp>
        <p:nvSpPr>
          <p:cNvPr id="6"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7"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976479" y="1836673"/>
            <a:ext cx="479425" cy="609600"/>
          </a:xfrm>
          <a:custGeom>
            <a:avLst/>
            <a:gdLst>
              <a:gd name="connsiteX0" fmla="*/ 0 w 479425"/>
              <a:gd name="connsiteY0" fmla="*/ 609600 h 609600"/>
              <a:gd name="connsiteX1" fmla="*/ 479425 w 479425"/>
              <a:gd name="connsiteY1" fmla="*/ 609600 h 609600"/>
              <a:gd name="connsiteX2" fmla="*/ 479425 w 479425"/>
              <a:gd name="connsiteY2" fmla="*/ 0 h 609600"/>
              <a:gd name="connsiteX3" fmla="*/ 0 w 479425"/>
              <a:gd name="connsiteY3" fmla="*/ 0 h 609600"/>
              <a:gd name="connsiteX4" fmla="*/ 0 w 479425"/>
              <a:gd name="connsiteY4" fmla="*/ 609600 h 609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79425" h="609600">
                <a:moveTo>
                  <a:pt x="0" y="609600"/>
                </a:moveTo>
                <a:lnTo>
                  <a:pt x="479425" y="609600"/>
                </a:lnTo>
                <a:lnTo>
                  <a:pt x="479425" y="0"/>
                </a:lnTo>
                <a:lnTo>
                  <a:pt x="0" y="0"/>
                </a:lnTo>
                <a:lnTo>
                  <a:pt x="0" y="60960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957428" y="1817625"/>
            <a:ext cx="517524" cy="647700"/>
          </a:xfrm>
          <a:custGeom>
            <a:avLst/>
            <a:gdLst>
              <a:gd name="connsiteX0" fmla="*/ 19050 w 517525"/>
              <a:gd name="connsiteY0" fmla="*/ 628650 h 647700"/>
              <a:gd name="connsiteX1" fmla="*/ 498475 w 517525"/>
              <a:gd name="connsiteY1" fmla="*/ 628650 h 647700"/>
              <a:gd name="connsiteX2" fmla="*/ 498475 w 517525"/>
              <a:gd name="connsiteY2" fmla="*/ 19050 h 647700"/>
              <a:gd name="connsiteX3" fmla="*/ 19050 w 517525"/>
              <a:gd name="connsiteY3" fmla="*/ 19050 h 647700"/>
              <a:gd name="connsiteX4" fmla="*/ 19050 w 517525"/>
              <a:gd name="connsiteY4" fmla="*/ 628650 h 647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17525" h="647700">
                <a:moveTo>
                  <a:pt x="19050" y="628650"/>
                </a:moveTo>
                <a:lnTo>
                  <a:pt x="498475" y="628650"/>
                </a:lnTo>
                <a:lnTo>
                  <a:pt x="498475" y="19050"/>
                </a:lnTo>
                <a:lnTo>
                  <a:pt x="19050" y="19050"/>
                </a:lnTo>
                <a:lnTo>
                  <a:pt x="19050" y="6286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519277" y="1836673"/>
            <a:ext cx="479425" cy="609600"/>
          </a:xfrm>
          <a:custGeom>
            <a:avLst/>
            <a:gdLst>
              <a:gd name="connsiteX0" fmla="*/ 0 w 479425"/>
              <a:gd name="connsiteY0" fmla="*/ 609600 h 609600"/>
              <a:gd name="connsiteX1" fmla="*/ 479425 w 479425"/>
              <a:gd name="connsiteY1" fmla="*/ 609600 h 609600"/>
              <a:gd name="connsiteX2" fmla="*/ 479425 w 479425"/>
              <a:gd name="connsiteY2" fmla="*/ 0 h 609600"/>
              <a:gd name="connsiteX3" fmla="*/ 0 w 479425"/>
              <a:gd name="connsiteY3" fmla="*/ 0 h 609600"/>
              <a:gd name="connsiteX4" fmla="*/ 0 w 479425"/>
              <a:gd name="connsiteY4" fmla="*/ 609600 h 609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79425" h="609600">
                <a:moveTo>
                  <a:pt x="0" y="609600"/>
                </a:moveTo>
                <a:lnTo>
                  <a:pt x="479425" y="609600"/>
                </a:lnTo>
                <a:lnTo>
                  <a:pt x="479425" y="0"/>
                </a:lnTo>
                <a:lnTo>
                  <a:pt x="0" y="0"/>
                </a:lnTo>
                <a:lnTo>
                  <a:pt x="0" y="60960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00230" y="1817625"/>
            <a:ext cx="517524" cy="647700"/>
          </a:xfrm>
          <a:custGeom>
            <a:avLst/>
            <a:gdLst>
              <a:gd name="connsiteX0" fmla="*/ 19050 w 517525"/>
              <a:gd name="connsiteY0" fmla="*/ 628650 h 647700"/>
              <a:gd name="connsiteX1" fmla="*/ 498475 w 517525"/>
              <a:gd name="connsiteY1" fmla="*/ 628650 h 647700"/>
              <a:gd name="connsiteX2" fmla="*/ 498475 w 517525"/>
              <a:gd name="connsiteY2" fmla="*/ 19050 h 647700"/>
              <a:gd name="connsiteX3" fmla="*/ 19050 w 517525"/>
              <a:gd name="connsiteY3" fmla="*/ 19050 h 647700"/>
              <a:gd name="connsiteX4" fmla="*/ 19050 w 517525"/>
              <a:gd name="connsiteY4" fmla="*/ 628650 h 647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17525" h="647700">
                <a:moveTo>
                  <a:pt x="19050" y="628650"/>
                </a:moveTo>
                <a:lnTo>
                  <a:pt x="498475" y="628650"/>
                </a:lnTo>
                <a:lnTo>
                  <a:pt x="498475" y="19050"/>
                </a:lnTo>
                <a:lnTo>
                  <a:pt x="19050" y="19050"/>
                </a:lnTo>
                <a:lnTo>
                  <a:pt x="19050" y="6286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433702" y="1836673"/>
            <a:ext cx="1143000" cy="609600"/>
          </a:xfrm>
          <a:custGeom>
            <a:avLst/>
            <a:gdLst>
              <a:gd name="connsiteX0" fmla="*/ 0 w 1143000"/>
              <a:gd name="connsiteY0" fmla="*/ 609600 h 609600"/>
              <a:gd name="connsiteX1" fmla="*/ 1143000 w 1143000"/>
              <a:gd name="connsiteY1" fmla="*/ 609600 h 609600"/>
              <a:gd name="connsiteX2" fmla="*/ 1143000 w 1143000"/>
              <a:gd name="connsiteY2" fmla="*/ 0 h 609600"/>
              <a:gd name="connsiteX3" fmla="*/ 0 w 1143000"/>
              <a:gd name="connsiteY3" fmla="*/ 0 h 609600"/>
              <a:gd name="connsiteX4" fmla="*/ 0 w 1143000"/>
              <a:gd name="connsiteY4" fmla="*/ 609600 h 609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43000" h="609600">
                <a:moveTo>
                  <a:pt x="0" y="609600"/>
                </a:moveTo>
                <a:lnTo>
                  <a:pt x="1143000" y="609600"/>
                </a:lnTo>
                <a:lnTo>
                  <a:pt x="1143000" y="0"/>
                </a:lnTo>
                <a:lnTo>
                  <a:pt x="0" y="0"/>
                </a:lnTo>
                <a:lnTo>
                  <a:pt x="0" y="60960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414652" y="1817625"/>
            <a:ext cx="1181100" cy="647700"/>
          </a:xfrm>
          <a:custGeom>
            <a:avLst/>
            <a:gdLst>
              <a:gd name="connsiteX0" fmla="*/ 19050 w 1181100"/>
              <a:gd name="connsiteY0" fmla="*/ 628650 h 647700"/>
              <a:gd name="connsiteX1" fmla="*/ 1162050 w 1181100"/>
              <a:gd name="connsiteY1" fmla="*/ 628650 h 647700"/>
              <a:gd name="connsiteX2" fmla="*/ 1162050 w 1181100"/>
              <a:gd name="connsiteY2" fmla="*/ 19050 h 647700"/>
              <a:gd name="connsiteX3" fmla="*/ 19050 w 1181100"/>
              <a:gd name="connsiteY3" fmla="*/ 19050 h 647700"/>
              <a:gd name="connsiteX4" fmla="*/ 19050 w 1181100"/>
              <a:gd name="connsiteY4" fmla="*/ 628650 h 647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1100" h="647700">
                <a:moveTo>
                  <a:pt x="19050" y="628650"/>
                </a:moveTo>
                <a:lnTo>
                  <a:pt x="1162050" y="628650"/>
                </a:lnTo>
                <a:lnTo>
                  <a:pt x="1162050" y="19050"/>
                </a:lnTo>
                <a:lnTo>
                  <a:pt x="19050" y="19050"/>
                </a:lnTo>
                <a:lnTo>
                  <a:pt x="19050" y="6286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578102" y="5473700"/>
            <a:ext cx="482600" cy="482600"/>
          </a:xfrm>
          <a:custGeom>
            <a:avLst/>
            <a:gdLst>
              <a:gd name="connsiteX0" fmla="*/ 12700 w 482600"/>
              <a:gd name="connsiteY0" fmla="*/ 241300 h 482600"/>
              <a:gd name="connsiteX1" fmla="*/ 241300 w 482600"/>
              <a:gd name="connsiteY1" fmla="*/ 12700 h 482600"/>
              <a:gd name="connsiteX2" fmla="*/ 241300 w 482600"/>
              <a:gd name="connsiteY2" fmla="*/ 12700 h 482600"/>
              <a:gd name="connsiteX3" fmla="*/ 241300 w 482600"/>
              <a:gd name="connsiteY3" fmla="*/ 12700 h 482600"/>
              <a:gd name="connsiteX4" fmla="*/ 469900 w 482600"/>
              <a:gd name="connsiteY4" fmla="*/ 241300 h 482600"/>
              <a:gd name="connsiteX5" fmla="*/ 469900 w 482600"/>
              <a:gd name="connsiteY5" fmla="*/ 241300 h 482600"/>
              <a:gd name="connsiteX6" fmla="*/ 469900 w 482600"/>
              <a:gd name="connsiteY6" fmla="*/ 241300 h 482600"/>
              <a:gd name="connsiteX7" fmla="*/ 241300 w 482600"/>
              <a:gd name="connsiteY7" fmla="*/ 469900 h 482600"/>
              <a:gd name="connsiteX8" fmla="*/ 241300 w 482600"/>
              <a:gd name="connsiteY8" fmla="*/ 469900 h 482600"/>
              <a:gd name="connsiteX9" fmla="*/ 241300 w 482600"/>
              <a:gd name="connsiteY9" fmla="*/ 469900 h 482600"/>
              <a:gd name="connsiteX10" fmla="*/ 12700 w 482600"/>
              <a:gd name="connsiteY10" fmla="*/ 241300 h 482600"/>
              <a:gd name="connsiteX11" fmla="*/ 12700 w 482600"/>
              <a:gd name="connsiteY11" fmla="*/ 241300 h 48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482600" h="482600">
                <a:moveTo>
                  <a:pt x="12700" y="241300"/>
                </a:moveTo>
                <a:cubicBezTo>
                  <a:pt x="12700" y="115049"/>
                  <a:pt x="115061" y="12700"/>
                  <a:pt x="241300" y="12700"/>
                </a:cubicBezTo>
                <a:cubicBezTo>
                  <a:pt x="241300" y="12700"/>
                  <a:pt x="241300" y="12700"/>
                  <a:pt x="241300" y="12700"/>
                </a:cubicBezTo>
                <a:lnTo>
                  <a:pt x="241300" y="12700"/>
                </a:lnTo>
                <a:cubicBezTo>
                  <a:pt x="367538" y="12700"/>
                  <a:pt x="469900" y="115049"/>
                  <a:pt x="469900" y="241300"/>
                </a:cubicBezTo>
                <a:cubicBezTo>
                  <a:pt x="469900" y="241300"/>
                  <a:pt x="469900" y="241300"/>
                  <a:pt x="469900" y="241300"/>
                </a:cubicBezTo>
                <a:lnTo>
                  <a:pt x="469900" y="241300"/>
                </a:lnTo>
                <a:cubicBezTo>
                  <a:pt x="469900" y="367550"/>
                  <a:pt x="367538" y="469900"/>
                  <a:pt x="241300" y="469900"/>
                </a:cubicBezTo>
                <a:cubicBezTo>
                  <a:pt x="241300" y="469900"/>
                  <a:pt x="241300" y="469900"/>
                  <a:pt x="241300" y="469900"/>
                </a:cubicBezTo>
                <a:lnTo>
                  <a:pt x="241300" y="469900"/>
                </a:lnTo>
                <a:cubicBezTo>
                  <a:pt x="115061" y="469900"/>
                  <a:pt x="12700" y="367550"/>
                  <a:pt x="12700" y="241300"/>
                </a:cubicBezTo>
                <a:cubicBezTo>
                  <a:pt x="12700" y="241300"/>
                  <a:pt x="12700" y="241300"/>
                  <a:pt x="12700" y="241300"/>
                </a:cubicBezTo>
              </a:path>
            </a:pathLst>
          </a:custGeom>
          <a:solidFill>
            <a:srgbClr val="000000">
              <a:alpha val="0"/>
            </a:srgbClr>
          </a:solidFill>
          <a:ln w="25400">
            <a:solidFill>
              <a:srgbClr val="C050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711701" y="5473700"/>
            <a:ext cx="482600" cy="482600"/>
          </a:xfrm>
          <a:custGeom>
            <a:avLst/>
            <a:gdLst>
              <a:gd name="connsiteX0" fmla="*/ 12700 w 482600"/>
              <a:gd name="connsiteY0" fmla="*/ 241300 h 482600"/>
              <a:gd name="connsiteX1" fmla="*/ 241300 w 482600"/>
              <a:gd name="connsiteY1" fmla="*/ 12700 h 482600"/>
              <a:gd name="connsiteX2" fmla="*/ 241300 w 482600"/>
              <a:gd name="connsiteY2" fmla="*/ 12700 h 482600"/>
              <a:gd name="connsiteX3" fmla="*/ 241300 w 482600"/>
              <a:gd name="connsiteY3" fmla="*/ 12700 h 482600"/>
              <a:gd name="connsiteX4" fmla="*/ 469900 w 482600"/>
              <a:gd name="connsiteY4" fmla="*/ 241300 h 482600"/>
              <a:gd name="connsiteX5" fmla="*/ 469900 w 482600"/>
              <a:gd name="connsiteY5" fmla="*/ 241300 h 482600"/>
              <a:gd name="connsiteX6" fmla="*/ 469900 w 482600"/>
              <a:gd name="connsiteY6" fmla="*/ 241300 h 482600"/>
              <a:gd name="connsiteX7" fmla="*/ 241300 w 482600"/>
              <a:gd name="connsiteY7" fmla="*/ 469900 h 482600"/>
              <a:gd name="connsiteX8" fmla="*/ 241300 w 482600"/>
              <a:gd name="connsiteY8" fmla="*/ 469900 h 482600"/>
              <a:gd name="connsiteX9" fmla="*/ 241300 w 482600"/>
              <a:gd name="connsiteY9" fmla="*/ 469900 h 482600"/>
              <a:gd name="connsiteX10" fmla="*/ 12700 w 482600"/>
              <a:gd name="connsiteY10" fmla="*/ 241300 h 482600"/>
              <a:gd name="connsiteX11" fmla="*/ 12700 w 482600"/>
              <a:gd name="connsiteY11" fmla="*/ 241300 h 48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482600" h="482600">
                <a:moveTo>
                  <a:pt x="12700" y="241300"/>
                </a:moveTo>
                <a:cubicBezTo>
                  <a:pt x="12700" y="115049"/>
                  <a:pt x="115061" y="12700"/>
                  <a:pt x="241300" y="12700"/>
                </a:cubicBezTo>
                <a:cubicBezTo>
                  <a:pt x="241300" y="12700"/>
                  <a:pt x="241300" y="12700"/>
                  <a:pt x="241300" y="12700"/>
                </a:cubicBezTo>
                <a:lnTo>
                  <a:pt x="241300" y="12700"/>
                </a:lnTo>
                <a:cubicBezTo>
                  <a:pt x="367538" y="12700"/>
                  <a:pt x="469900" y="115049"/>
                  <a:pt x="469900" y="241300"/>
                </a:cubicBezTo>
                <a:cubicBezTo>
                  <a:pt x="469900" y="241300"/>
                  <a:pt x="469900" y="241300"/>
                  <a:pt x="469900" y="241300"/>
                </a:cubicBezTo>
                <a:lnTo>
                  <a:pt x="469900" y="241300"/>
                </a:lnTo>
                <a:cubicBezTo>
                  <a:pt x="469900" y="367550"/>
                  <a:pt x="367538" y="469900"/>
                  <a:pt x="241300" y="469900"/>
                </a:cubicBezTo>
                <a:cubicBezTo>
                  <a:pt x="241300" y="469900"/>
                  <a:pt x="241300" y="469900"/>
                  <a:pt x="241300" y="469900"/>
                </a:cubicBezTo>
                <a:lnTo>
                  <a:pt x="241300" y="469900"/>
                </a:lnTo>
                <a:cubicBezTo>
                  <a:pt x="115061" y="469900"/>
                  <a:pt x="12700" y="367550"/>
                  <a:pt x="12700" y="241300"/>
                </a:cubicBezTo>
                <a:cubicBezTo>
                  <a:pt x="12700" y="241300"/>
                  <a:pt x="12700" y="241300"/>
                  <a:pt x="12700" y="241300"/>
                </a:cubicBezTo>
              </a:path>
            </a:pathLst>
          </a:custGeom>
          <a:solidFill>
            <a:srgbClr val="000000">
              <a:alpha val="0"/>
            </a:srgbClr>
          </a:solidFill>
          <a:ln w="25400">
            <a:solidFill>
              <a:srgbClr val="C050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6769102" y="5473700"/>
            <a:ext cx="482600" cy="482600"/>
          </a:xfrm>
          <a:custGeom>
            <a:avLst/>
            <a:gdLst>
              <a:gd name="connsiteX0" fmla="*/ 12700 w 482600"/>
              <a:gd name="connsiteY0" fmla="*/ 241300 h 482600"/>
              <a:gd name="connsiteX1" fmla="*/ 241300 w 482600"/>
              <a:gd name="connsiteY1" fmla="*/ 12700 h 482600"/>
              <a:gd name="connsiteX2" fmla="*/ 241300 w 482600"/>
              <a:gd name="connsiteY2" fmla="*/ 12700 h 482600"/>
              <a:gd name="connsiteX3" fmla="*/ 241300 w 482600"/>
              <a:gd name="connsiteY3" fmla="*/ 12700 h 482600"/>
              <a:gd name="connsiteX4" fmla="*/ 469900 w 482600"/>
              <a:gd name="connsiteY4" fmla="*/ 241300 h 482600"/>
              <a:gd name="connsiteX5" fmla="*/ 469900 w 482600"/>
              <a:gd name="connsiteY5" fmla="*/ 241300 h 482600"/>
              <a:gd name="connsiteX6" fmla="*/ 469900 w 482600"/>
              <a:gd name="connsiteY6" fmla="*/ 241300 h 482600"/>
              <a:gd name="connsiteX7" fmla="*/ 241300 w 482600"/>
              <a:gd name="connsiteY7" fmla="*/ 469900 h 482600"/>
              <a:gd name="connsiteX8" fmla="*/ 241300 w 482600"/>
              <a:gd name="connsiteY8" fmla="*/ 469900 h 482600"/>
              <a:gd name="connsiteX9" fmla="*/ 241300 w 482600"/>
              <a:gd name="connsiteY9" fmla="*/ 469900 h 482600"/>
              <a:gd name="connsiteX10" fmla="*/ 12700 w 482600"/>
              <a:gd name="connsiteY10" fmla="*/ 241300 h 482600"/>
              <a:gd name="connsiteX11" fmla="*/ 12700 w 482600"/>
              <a:gd name="connsiteY11" fmla="*/ 241300 h 48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482600" h="482600">
                <a:moveTo>
                  <a:pt x="12700" y="241300"/>
                </a:moveTo>
                <a:cubicBezTo>
                  <a:pt x="12700" y="115049"/>
                  <a:pt x="115061" y="12700"/>
                  <a:pt x="241300" y="12700"/>
                </a:cubicBezTo>
                <a:cubicBezTo>
                  <a:pt x="241300" y="12700"/>
                  <a:pt x="241300" y="12700"/>
                  <a:pt x="241300" y="12700"/>
                </a:cubicBezTo>
                <a:lnTo>
                  <a:pt x="241300" y="12700"/>
                </a:lnTo>
                <a:cubicBezTo>
                  <a:pt x="367538" y="12700"/>
                  <a:pt x="469900" y="115049"/>
                  <a:pt x="469900" y="241300"/>
                </a:cubicBezTo>
                <a:cubicBezTo>
                  <a:pt x="469900" y="241300"/>
                  <a:pt x="469900" y="241300"/>
                  <a:pt x="469900" y="241300"/>
                </a:cubicBezTo>
                <a:lnTo>
                  <a:pt x="469900" y="241300"/>
                </a:lnTo>
                <a:cubicBezTo>
                  <a:pt x="469900" y="367550"/>
                  <a:pt x="367538" y="469900"/>
                  <a:pt x="241300" y="469900"/>
                </a:cubicBezTo>
                <a:cubicBezTo>
                  <a:pt x="241300" y="469900"/>
                  <a:pt x="241300" y="469900"/>
                  <a:pt x="241300" y="469900"/>
                </a:cubicBezTo>
                <a:lnTo>
                  <a:pt x="241300" y="469900"/>
                </a:lnTo>
                <a:cubicBezTo>
                  <a:pt x="115061" y="469900"/>
                  <a:pt x="12700" y="367550"/>
                  <a:pt x="12700" y="241300"/>
                </a:cubicBezTo>
                <a:cubicBezTo>
                  <a:pt x="12700" y="241300"/>
                  <a:pt x="12700" y="241300"/>
                  <a:pt x="12700" y="241300"/>
                </a:cubicBezTo>
              </a:path>
            </a:pathLst>
          </a:custGeom>
          <a:solidFill>
            <a:srgbClr val="000000">
              <a:alpha val="0"/>
            </a:srgbClr>
          </a:solidFill>
          <a:ln w="25400">
            <a:solidFill>
              <a:srgbClr val="C050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15900" y="292100"/>
            <a:ext cx="8775700" cy="990600"/>
          </a:xfrm>
          <a:prstGeom prst="rect">
            <a:avLst/>
          </a:prstGeom>
          <a:noFill/>
        </p:spPr>
      </p:pic>
      <p:pic>
        <p:nvPicPr>
          <p:cNvPr id="13" name="Picture 3"/>
          <p:cNvPicPr>
            <a:picLocks noChangeAspect="1" noChangeArrowheads="1"/>
          </p:cNvPicPr>
          <p:nvPr/>
        </p:nvPicPr>
        <p:blipFill>
          <a:blip r:embed="rId2"/>
          <a:srcRect/>
          <a:stretch>
            <a:fillRect/>
          </a:stretch>
        </p:blipFill>
        <p:spPr bwMode="auto">
          <a:xfrm>
            <a:off x="3327400" y="1752600"/>
            <a:ext cx="635000" cy="635000"/>
          </a:xfrm>
          <a:prstGeom prst="rect">
            <a:avLst/>
          </a:prstGeom>
          <a:noFill/>
        </p:spPr>
      </p:pic>
      <p:pic>
        <p:nvPicPr>
          <p:cNvPr id="14" name="Picture 3"/>
          <p:cNvPicPr>
            <a:picLocks noChangeAspect="1" noChangeArrowheads="1"/>
          </p:cNvPicPr>
          <p:nvPr/>
        </p:nvPicPr>
        <p:blipFill>
          <a:blip r:embed="rId2"/>
          <a:srcRect/>
          <a:stretch>
            <a:fillRect/>
          </a:stretch>
        </p:blipFill>
        <p:spPr bwMode="auto">
          <a:xfrm>
            <a:off x="5384800" y="1752600"/>
            <a:ext cx="635000" cy="635000"/>
          </a:xfrm>
          <a:prstGeom prst="rect">
            <a:avLst/>
          </a:prstGeom>
          <a:noFill/>
        </p:spPr>
      </p:pic>
      <p:pic>
        <p:nvPicPr>
          <p:cNvPr id="15" name="Picture 3"/>
          <p:cNvPicPr>
            <a:picLocks noChangeAspect="1" noChangeArrowheads="1"/>
          </p:cNvPicPr>
          <p:nvPr/>
        </p:nvPicPr>
        <p:blipFill>
          <a:blip r:embed="rId3"/>
          <a:srcRect/>
          <a:stretch>
            <a:fillRect/>
          </a:stretch>
        </p:blipFill>
        <p:spPr bwMode="auto">
          <a:xfrm>
            <a:off x="7137401" y="1752600"/>
            <a:ext cx="1447800" cy="635000"/>
          </a:xfrm>
          <a:prstGeom prst="rect">
            <a:avLst/>
          </a:prstGeom>
          <a:noFill/>
        </p:spPr>
      </p:pic>
      <p:pic>
        <p:nvPicPr>
          <p:cNvPr id="16" name="Picture 3"/>
          <p:cNvPicPr>
            <a:picLocks noChangeAspect="1" noChangeArrowheads="1"/>
          </p:cNvPicPr>
          <p:nvPr/>
        </p:nvPicPr>
        <p:blipFill>
          <a:blip r:embed="rId4"/>
          <a:srcRect/>
          <a:stretch>
            <a:fillRect/>
          </a:stretch>
        </p:blipFill>
        <p:spPr bwMode="auto">
          <a:xfrm>
            <a:off x="139706" y="2438400"/>
            <a:ext cx="8788399" cy="2832100"/>
          </a:xfrm>
          <a:prstGeom prst="rect">
            <a:avLst/>
          </a:prstGeom>
          <a:noFill/>
        </p:spPr>
      </p:pic>
      <p:pic>
        <p:nvPicPr>
          <p:cNvPr id="17" name="Picture 3"/>
          <p:cNvPicPr>
            <a:picLocks noChangeAspect="1" noChangeArrowheads="1"/>
          </p:cNvPicPr>
          <p:nvPr/>
        </p:nvPicPr>
        <p:blipFill>
          <a:blip r:embed="rId5"/>
          <a:srcRect/>
          <a:stretch>
            <a:fillRect/>
          </a:stretch>
        </p:blipFill>
        <p:spPr bwMode="auto">
          <a:xfrm>
            <a:off x="101601" y="6172200"/>
            <a:ext cx="787400" cy="622300"/>
          </a:xfrm>
          <a:prstGeom prst="rect">
            <a:avLst/>
          </a:prstGeom>
          <a:noFill/>
        </p:spPr>
      </p:pic>
      <p:pic>
        <p:nvPicPr>
          <p:cNvPr id="18" name="Picture 3"/>
          <p:cNvPicPr>
            <a:picLocks noChangeAspect="1" noChangeArrowheads="1"/>
          </p:cNvPicPr>
          <p:nvPr/>
        </p:nvPicPr>
        <p:blipFill>
          <a:blip r:embed="rId6"/>
          <a:srcRect/>
          <a:stretch>
            <a:fillRect/>
          </a:stretch>
        </p:blipFill>
        <p:spPr bwMode="auto">
          <a:xfrm>
            <a:off x="8229602" y="5930900"/>
            <a:ext cx="914400" cy="927100"/>
          </a:xfrm>
          <a:prstGeom prst="rect">
            <a:avLst/>
          </a:prstGeom>
          <a:noFill/>
        </p:spPr>
      </p:pic>
      <p:sp>
        <p:nvSpPr>
          <p:cNvPr id="2" name="TextBox 1"/>
          <p:cNvSpPr txBox="1"/>
          <p:nvPr/>
        </p:nvSpPr>
        <p:spPr>
          <a:xfrm>
            <a:off x="317505" y="431800"/>
            <a:ext cx="4674357" cy="2033890"/>
          </a:xfrm>
          <a:prstGeom prst="rect">
            <a:avLst/>
          </a:prstGeom>
          <a:noFill/>
        </p:spPr>
        <p:txBody>
          <a:bodyPr wrap="none" lIns="0" tIns="0" rIns="0" rtlCol="0">
            <a:spAutoFit/>
          </a:bodyPr>
          <a:lstStyle/>
          <a:p>
            <a:pPr>
              <a:lnSpc>
                <a:spcPts val="4300"/>
              </a:lnSpc>
              <a:tabLst>
                <a:tab pos="292100" algn="l"/>
              </a:tabLst>
            </a:pPr>
            <a:r>
              <a:rPr lang="en-US" altLang="zh-CN" sz="3600" b="1" dirty="0">
                <a:solidFill>
                  <a:srgbClr val="345A88"/>
                </a:solidFill>
                <a:latin typeface="Tahoma" panose="020B0604030504040204" pitchFamily="34" charset="0"/>
                <a:cs typeface="Tahoma" panose="020B0604030504040204" pitchFamily="34" charset="0"/>
              </a:rPr>
              <a:t>Ethernet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minh</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hoạ</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200"/>
              </a:lnSpc>
              <a:tabLst>
                <a:tab pos="292100" algn="l"/>
              </a:tabLst>
            </a:pPr>
            <a:r>
              <a:rPr lang="en-US" altLang="zh-CN" dirty="0"/>
              <a:t>	</a:t>
            </a:r>
            <a:r>
              <a:rPr lang="en-US" altLang="zh-CN" sz="2795" b="1" dirty="0">
                <a:solidFill>
                  <a:srgbClr val="008000"/>
                </a:solidFill>
                <a:latin typeface="Times New Roman" panose="02020603050405020304" pitchFamily="18" charset="0"/>
                <a:cs typeface="Times New Roman" panose="02020603050405020304" pitchFamily="18" charset="0"/>
              </a:rPr>
              <a:t>D</a:t>
            </a:r>
            <a:r>
              <a:rPr lang="en-US" altLang="zh-CN" sz="2795" dirty="0">
                <a:latin typeface="Times New Roman" panose="02020603050405020304" pitchFamily="18" charset="0"/>
                <a:cs typeface="Times New Roman" panose="02020603050405020304" pitchFamily="18" charset="0"/>
              </a:rPr>
              <a:t>  </a:t>
            </a:r>
            <a:r>
              <a:rPr lang="en-US" altLang="zh-CN" sz="2795" b="1" dirty="0">
                <a:solidFill>
                  <a:srgbClr val="008000"/>
                </a:solidFill>
                <a:latin typeface="Times New Roman" panose="02020603050405020304" pitchFamily="18" charset="0"/>
                <a:cs typeface="Times New Roman" panose="02020603050405020304" pitchFamily="18" charset="0"/>
              </a:rPr>
              <a:t>A</a:t>
            </a:r>
            <a:r>
              <a:rPr lang="en-US" altLang="zh-CN" sz="2795" dirty="0">
                <a:latin typeface="Times New Roman" panose="02020603050405020304" pitchFamily="18" charset="0"/>
                <a:cs typeface="Times New Roman" panose="02020603050405020304" pitchFamily="18" charset="0"/>
              </a:rPr>
              <a:t>  </a:t>
            </a:r>
            <a:r>
              <a:rPr lang="en-US" altLang="zh-CN" sz="2795" b="1" dirty="0">
                <a:solidFill>
                  <a:srgbClr val="EEECE1"/>
                </a:solidFill>
                <a:latin typeface="Times New Roman" panose="02020603050405020304" pitchFamily="18" charset="0"/>
                <a:cs typeface="Times New Roman" panose="02020603050405020304" pitchFamily="18" charset="0"/>
              </a:rPr>
              <a:t>Data</a:t>
            </a:r>
            <a:endParaRPr lang="en-US" altLang="zh-CN" sz="2795" b="1" dirty="0">
              <a:solidFill>
                <a:srgbClr val="EEECE1"/>
              </a:solidFill>
              <a:latin typeface="Times New Roman" panose="02020603050405020304" pitchFamily="18" charset="0"/>
              <a:cs typeface="Times New Roman" panose="02020603050405020304" pitchFamily="18" charset="0"/>
            </a:endParaRPr>
          </a:p>
        </p:txBody>
      </p:sp>
      <p:sp>
        <p:nvSpPr>
          <p:cNvPr id="19"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68</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20" name="TextBox 1"/>
          <p:cNvSpPr txBox="1"/>
          <p:nvPr/>
        </p:nvSpPr>
        <p:spPr>
          <a:xfrm>
            <a:off x="2057400" y="6451603"/>
            <a:ext cx="4695196" cy="225703"/>
          </a:xfrm>
          <a:prstGeom prst="rect">
            <a:avLst/>
          </a:prstGeom>
          <a:noFill/>
        </p:spPr>
        <p:txBody>
          <a:bodyPr wrap="none" lIns="0" tIns="0" rIns="0" rtlCol="0">
            <a:spAutoFit/>
          </a:bodyPr>
          <a:lstStyle/>
          <a:p>
            <a:pPr>
              <a:lnSpc>
                <a:spcPts val="1400"/>
              </a:lnSpc>
            </a:pP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nghệ</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thông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Đại</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tự</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nhiên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Hồ</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Chí</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Minh</a:t>
            </a:r>
            <a:endParaRPr lang="en-US" altLang="zh-CN" sz="1200" dirty="0">
              <a:solidFill>
                <a:srgbClr val="376092"/>
              </a:solidFill>
              <a:latin typeface="Tahoma" panose="020B0604030504040204" pitchFamily="34" charset="0"/>
              <a:cs typeface="Tahoma" panose="020B0604030504040204" pitchFamily="34" charset="0"/>
            </a:endParaRPr>
          </a:p>
        </p:txBody>
      </p:sp>
      <p:sp>
        <p:nvSpPr>
          <p:cNvPr id="21"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7"/>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7"/>
            </a:endParaRPr>
          </a:p>
        </p:txBody>
      </p:sp>
      <p:sp>
        <p:nvSpPr>
          <p:cNvPr id="22"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8"/>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8"/>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409952" y="4474717"/>
            <a:ext cx="419100" cy="76200"/>
          </a:xfrm>
          <a:custGeom>
            <a:avLst/>
            <a:gdLst>
              <a:gd name="connsiteX0" fmla="*/ 19050 w 419100"/>
              <a:gd name="connsiteY0" fmla="*/ 19050 h 76200"/>
              <a:gd name="connsiteX1" fmla="*/ 400050 w 419100"/>
              <a:gd name="connsiteY1" fmla="*/ 21082 h 76200"/>
            </a:gdLst>
            <a:ahLst/>
            <a:cxnLst>
              <a:cxn ang="0">
                <a:pos x="connsiteX0" y="connsiteY0"/>
              </a:cxn>
              <a:cxn ang="1">
                <a:pos x="connsiteX1" y="connsiteY1"/>
              </a:cxn>
            </a:cxnLst>
            <a:rect l="l" t="t" r="r" b="b"/>
            <a:pathLst>
              <a:path w="419100" h="76200">
                <a:moveTo>
                  <a:pt x="19050" y="19050"/>
                </a:moveTo>
                <a:lnTo>
                  <a:pt x="400050" y="21082"/>
                </a:lnTo>
              </a:path>
            </a:pathLst>
          </a:custGeom>
          <a:ln w="381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Freeform 3"/>
          <p:cNvSpPr/>
          <p:nvPr/>
        </p:nvSpPr>
        <p:spPr>
          <a:xfrm>
            <a:off x="381000" y="5105404"/>
            <a:ext cx="2133600" cy="612647"/>
          </a:xfrm>
          <a:custGeom>
            <a:avLst/>
            <a:gdLst>
              <a:gd name="connsiteX0" fmla="*/ 0 w 2133600"/>
              <a:gd name="connsiteY0" fmla="*/ 612647 h 612647"/>
              <a:gd name="connsiteX1" fmla="*/ 2133600 w 2133600"/>
              <a:gd name="connsiteY1" fmla="*/ 612647 h 612647"/>
              <a:gd name="connsiteX2" fmla="*/ 2133600 w 2133600"/>
              <a:gd name="connsiteY2" fmla="*/ 0 h 612647"/>
              <a:gd name="connsiteX3" fmla="*/ 0 w 2133600"/>
              <a:gd name="connsiteY3" fmla="*/ 0 h 612647"/>
              <a:gd name="connsiteX4" fmla="*/ 0 w 2133600"/>
              <a:gd name="connsiteY4" fmla="*/ 612647 h 6126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600" h="612647">
                <a:moveTo>
                  <a:pt x="0" y="612647"/>
                </a:moveTo>
                <a:lnTo>
                  <a:pt x="2133600" y="612647"/>
                </a:lnTo>
                <a:lnTo>
                  <a:pt x="2133600" y="0"/>
                </a:lnTo>
                <a:lnTo>
                  <a:pt x="0" y="0"/>
                </a:lnTo>
                <a:lnTo>
                  <a:pt x="0" y="61264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1528704" y="4486532"/>
            <a:ext cx="2158111" cy="746505"/>
          </a:xfrm>
          <a:custGeom>
            <a:avLst/>
            <a:gdLst>
              <a:gd name="connsiteX0" fmla="*/ 12700 w 2158110"/>
              <a:gd name="connsiteY0" fmla="*/ 733805 h 746505"/>
              <a:gd name="connsiteX1" fmla="*/ 2145410 w 2158110"/>
              <a:gd name="connsiteY1" fmla="*/ 12700 h 746505"/>
            </a:gdLst>
            <a:ahLst/>
            <a:cxnLst>
              <a:cxn ang="0">
                <a:pos x="connsiteX0" y="connsiteY0"/>
              </a:cxn>
              <a:cxn ang="1">
                <a:pos x="connsiteX1" y="connsiteY1"/>
              </a:cxn>
            </a:cxnLst>
            <a:rect l="l" t="t" r="r" b="b"/>
            <a:pathLst>
              <a:path w="2158110" h="746505">
                <a:moveTo>
                  <a:pt x="12700" y="733805"/>
                </a:moveTo>
                <a:lnTo>
                  <a:pt x="2145410" y="12700"/>
                </a:lnTo>
              </a:path>
            </a:pathLst>
          </a:custGeom>
          <a:ln w="254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Freeform 3"/>
          <p:cNvSpPr/>
          <p:nvPr/>
        </p:nvSpPr>
        <p:spPr>
          <a:xfrm>
            <a:off x="3867149" y="4476751"/>
            <a:ext cx="1028700" cy="76200"/>
          </a:xfrm>
          <a:custGeom>
            <a:avLst/>
            <a:gdLst>
              <a:gd name="connsiteX0" fmla="*/ 19050 w 1028700"/>
              <a:gd name="connsiteY0" fmla="*/ 19050 h 76200"/>
              <a:gd name="connsiteX1" fmla="*/ 1009650 w 1028700"/>
              <a:gd name="connsiteY1" fmla="*/ 20573 h 76200"/>
            </a:gdLst>
            <a:ahLst/>
            <a:cxnLst>
              <a:cxn ang="0">
                <a:pos x="connsiteX0" y="connsiteY0"/>
              </a:cxn>
              <a:cxn ang="1">
                <a:pos x="connsiteX1" y="connsiteY1"/>
              </a:cxn>
            </a:cxnLst>
            <a:rect l="l" t="t" r="r" b="b"/>
            <a:pathLst>
              <a:path w="1028700" h="76200">
                <a:moveTo>
                  <a:pt x="19050" y="19050"/>
                </a:moveTo>
                <a:lnTo>
                  <a:pt x="1009650" y="20573"/>
                </a:lnTo>
              </a:path>
            </a:pathLst>
          </a:custGeom>
          <a:ln w="381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2590800" y="5638804"/>
            <a:ext cx="2895600" cy="612647"/>
          </a:xfrm>
          <a:custGeom>
            <a:avLst/>
            <a:gdLst>
              <a:gd name="connsiteX0" fmla="*/ 0 w 2895600"/>
              <a:gd name="connsiteY0" fmla="*/ 612647 h 612647"/>
              <a:gd name="connsiteX1" fmla="*/ 2895600 w 2895600"/>
              <a:gd name="connsiteY1" fmla="*/ 612647 h 612647"/>
              <a:gd name="connsiteX2" fmla="*/ 2895600 w 2895600"/>
              <a:gd name="connsiteY2" fmla="*/ 0 h 612647"/>
              <a:gd name="connsiteX3" fmla="*/ 0 w 2895600"/>
              <a:gd name="connsiteY3" fmla="*/ 0 h 612647"/>
              <a:gd name="connsiteX4" fmla="*/ 0 w 2895600"/>
              <a:gd name="connsiteY4" fmla="*/ 612647 h 6126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95600" h="612647">
                <a:moveTo>
                  <a:pt x="0" y="612647"/>
                </a:moveTo>
                <a:lnTo>
                  <a:pt x="2895600" y="612647"/>
                </a:lnTo>
                <a:lnTo>
                  <a:pt x="2895600" y="0"/>
                </a:lnTo>
                <a:lnTo>
                  <a:pt x="0" y="0"/>
                </a:lnTo>
                <a:lnTo>
                  <a:pt x="0" y="61264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152904" y="4501770"/>
            <a:ext cx="127763" cy="1264602"/>
          </a:xfrm>
          <a:custGeom>
            <a:avLst/>
            <a:gdLst>
              <a:gd name="connsiteX0" fmla="*/ 12700 w 127762"/>
              <a:gd name="connsiteY0" fmla="*/ 1251902 h 1264602"/>
              <a:gd name="connsiteX1" fmla="*/ 115061 w 127762"/>
              <a:gd name="connsiteY1" fmla="*/ 12700 h 1264602"/>
            </a:gdLst>
            <a:ahLst/>
            <a:cxnLst>
              <a:cxn ang="0">
                <a:pos x="connsiteX0" y="connsiteY0"/>
              </a:cxn>
              <a:cxn ang="1">
                <a:pos x="connsiteX1" y="connsiteY1"/>
              </a:cxn>
            </a:cxnLst>
            <a:rect l="l" t="t" r="r" b="b"/>
            <a:pathLst>
              <a:path w="127762" h="1264602">
                <a:moveTo>
                  <a:pt x="12700" y="1251902"/>
                </a:moveTo>
                <a:lnTo>
                  <a:pt x="115061" y="12700"/>
                </a:lnTo>
              </a:path>
            </a:pathLst>
          </a:custGeom>
          <a:ln w="254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4933953" y="4476751"/>
            <a:ext cx="419100" cy="76200"/>
          </a:xfrm>
          <a:custGeom>
            <a:avLst/>
            <a:gdLst>
              <a:gd name="connsiteX0" fmla="*/ 19050 w 419100"/>
              <a:gd name="connsiteY0" fmla="*/ 19050 h 76200"/>
              <a:gd name="connsiteX1" fmla="*/ 400050 w 419100"/>
              <a:gd name="connsiteY1" fmla="*/ 21082 h 76200"/>
            </a:gdLst>
            <a:ahLst/>
            <a:cxnLst>
              <a:cxn ang="0">
                <a:pos x="connsiteX0" y="connsiteY0"/>
              </a:cxn>
              <a:cxn ang="1">
                <a:pos x="connsiteX1" y="connsiteY1"/>
              </a:cxn>
            </a:cxnLst>
            <a:rect l="l" t="t" r="r" b="b"/>
            <a:pathLst>
              <a:path w="419100" h="76200">
                <a:moveTo>
                  <a:pt x="19050" y="19050"/>
                </a:moveTo>
                <a:lnTo>
                  <a:pt x="400050" y="21082"/>
                </a:lnTo>
              </a:path>
            </a:pathLst>
          </a:custGeom>
          <a:ln w="381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5562600" y="4953004"/>
            <a:ext cx="2133600" cy="612647"/>
          </a:xfrm>
          <a:custGeom>
            <a:avLst/>
            <a:gdLst>
              <a:gd name="connsiteX0" fmla="*/ 0 w 2133600"/>
              <a:gd name="connsiteY0" fmla="*/ 612647 h 612647"/>
              <a:gd name="connsiteX1" fmla="*/ 2133600 w 2133600"/>
              <a:gd name="connsiteY1" fmla="*/ 612647 h 612647"/>
              <a:gd name="connsiteX2" fmla="*/ 2133600 w 2133600"/>
              <a:gd name="connsiteY2" fmla="*/ 0 h 612647"/>
              <a:gd name="connsiteX3" fmla="*/ 0 w 2133600"/>
              <a:gd name="connsiteY3" fmla="*/ 0 h 612647"/>
              <a:gd name="connsiteX4" fmla="*/ 0 w 2133600"/>
              <a:gd name="connsiteY4" fmla="*/ 612647 h 6126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600" h="612647">
                <a:moveTo>
                  <a:pt x="0" y="612647"/>
                </a:moveTo>
                <a:lnTo>
                  <a:pt x="2133600" y="612647"/>
                </a:lnTo>
                <a:lnTo>
                  <a:pt x="2133600" y="0"/>
                </a:lnTo>
                <a:lnTo>
                  <a:pt x="0" y="0"/>
                </a:lnTo>
                <a:lnTo>
                  <a:pt x="0" y="61264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5078734" y="4501769"/>
            <a:ext cx="1656969" cy="578866"/>
          </a:xfrm>
          <a:custGeom>
            <a:avLst/>
            <a:gdLst>
              <a:gd name="connsiteX0" fmla="*/ 1644269 w 1656969"/>
              <a:gd name="connsiteY0" fmla="*/ 566165 h 578866"/>
              <a:gd name="connsiteX1" fmla="*/ 12700 w 1656969"/>
              <a:gd name="connsiteY1" fmla="*/ 12700 h 578866"/>
            </a:gdLst>
            <a:ahLst/>
            <a:cxnLst>
              <a:cxn ang="0">
                <a:pos x="connsiteX0" y="connsiteY0"/>
              </a:cxn>
              <a:cxn ang="1">
                <a:pos x="connsiteX1" y="connsiteY1"/>
              </a:cxn>
            </a:cxnLst>
            <a:rect l="l" t="t" r="r" b="b"/>
            <a:pathLst>
              <a:path w="1656969" h="578866">
                <a:moveTo>
                  <a:pt x="1644269" y="566165"/>
                </a:moveTo>
                <a:lnTo>
                  <a:pt x="12700" y="12700"/>
                </a:lnTo>
              </a:path>
            </a:pathLst>
          </a:custGeom>
          <a:ln w="254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15900" y="292100"/>
            <a:ext cx="8775700" cy="990600"/>
          </a:xfrm>
          <a:prstGeom prst="rect">
            <a:avLst/>
          </a:prstGeom>
          <a:noFill/>
        </p:spPr>
      </p:pic>
      <p:pic>
        <p:nvPicPr>
          <p:cNvPr id="13" name="Picture 3"/>
          <p:cNvPicPr>
            <a:picLocks noChangeAspect="1" noChangeArrowheads="1"/>
          </p:cNvPicPr>
          <p:nvPr/>
        </p:nvPicPr>
        <p:blipFill>
          <a:blip r:embed="rId2"/>
          <a:srcRect/>
          <a:stretch>
            <a:fillRect/>
          </a:stretch>
        </p:blipFill>
        <p:spPr bwMode="auto">
          <a:xfrm>
            <a:off x="2641600" y="3086102"/>
            <a:ext cx="3860800" cy="355600"/>
          </a:xfrm>
          <a:prstGeom prst="rect">
            <a:avLst/>
          </a:prstGeom>
          <a:noFill/>
        </p:spPr>
      </p:pic>
      <p:pic>
        <p:nvPicPr>
          <p:cNvPr id="14" name="Picture 3"/>
          <p:cNvPicPr>
            <a:picLocks noChangeAspect="1" noChangeArrowheads="1"/>
          </p:cNvPicPr>
          <p:nvPr/>
        </p:nvPicPr>
        <p:blipFill>
          <a:blip r:embed="rId3"/>
          <a:srcRect/>
          <a:stretch>
            <a:fillRect/>
          </a:stretch>
        </p:blipFill>
        <p:spPr bwMode="auto">
          <a:xfrm>
            <a:off x="3086100" y="3860800"/>
            <a:ext cx="2298700" cy="736600"/>
          </a:xfrm>
          <a:prstGeom prst="rect">
            <a:avLst/>
          </a:prstGeom>
          <a:noFill/>
        </p:spPr>
      </p:pic>
      <p:pic>
        <p:nvPicPr>
          <p:cNvPr id="15" name="Picture 3"/>
          <p:cNvPicPr>
            <a:picLocks noChangeAspect="1" noChangeArrowheads="1"/>
          </p:cNvPicPr>
          <p:nvPr/>
        </p:nvPicPr>
        <p:blipFill>
          <a:blip r:embed="rId4"/>
          <a:srcRect/>
          <a:stretch>
            <a:fillRect/>
          </a:stretch>
        </p:blipFill>
        <p:spPr bwMode="auto">
          <a:xfrm>
            <a:off x="2641600" y="4800602"/>
            <a:ext cx="3860800" cy="355600"/>
          </a:xfrm>
          <a:prstGeom prst="rect">
            <a:avLst/>
          </a:prstGeom>
          <a:noFill/>
        </p:spPr>
      </p:pic>
      <p:pic>
        <p:nvPicPr>
          <p:cNvPr id="17" name="Picture 3"/>
          <p:cNvPicPr>
            <a:picLocks noChangeAspect="1" noChangeArrowheads="1"/>
          </p:cNvPicPr>
          <p:nvPr/>
        </p:nvPicPr>
        <p:blipFill>
          <a:blip r:embed="rId5"/>
          <a:srcRect/>
          <a:stretch>
            <a:fillRect/>
          </a:stretch>
        </p:blipFill>
        <p:spPr bwMode="auto">
          <a:xfrm>
            <a:off x="8229602" y="5930900"/>
            <a:ext cx="914400" cy="927100"/>
          </a:xfrm>
          <a:prstGeom prst="rect">
            <a:avLst/>
          </a:prstGeom>
          <a:noFill/>
        </p:spPr>
      </p:pic>
      <p:sp>
        <p:nvSpPr>
          <p:cNvPr id="2" name="TextBox 1"/>
          <p:cNvSpPr txBox="1"/>
          <p:nvPr/>
        </p:nvSpPr>
        <p:spPr>
          <a:xfrm>
            <a:off x="317505" y="508001"/>
            <a:ext cx="7213513" cy="4162678"/>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Ethernet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các</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công</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nghệ</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mạng</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800"/>
              </a:lnSpc>
            </a:pP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10Base2</a:t>
            </a:r>
            <a:endParaRPr lang="en-US" altLang="zh-CN" sz="2795" dirty="0">
              <a:solidFill>
                <a:srgbClr val="000000"/>
              </a:solidFill>
              <a:latin typeface="Tahoma" panose="020B0604030504040204" pitchFamily="34" charset="0"/>
              <a:cs typeface="Tahoma" panose="020B0604030504040204" pitchFamily="34" charset="0"/>
            </a:endParaRPr>
          </a:p>
          <a:p>
            <a:pPr>
              <a:lnSpc>
                <a:spcPts val="4000"/>
              </a:lnSpc>
            </a:pP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10Base5</a:t>
            </a:r>
            <a:endParaRPr lang="en-US" altLang="zh-CN" sz="2795" dirty="0">
              <a:solidFill>
                <a:srgbClr val="000000"/>
              </a:solidFill>
              <a:latin typeface="Tahoma" panose="020B0604030504040204" pitchFamily="34" charset="0"/>
              <a:cs typeface="Tahoma" panose="020B0604030504040204" pitchFamily="34" charset="0"/>
            </a:endParaRPr>
          </a:p>
          <a:p>
            <a:pPr>
              <a:lnSpc>
                <a:spcPts val="4000"/>
              </a:lnSpc>
            </a:pP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10BaseT</a:t>
            </a:r>
            <a:endParaRPr lang="en-US" altLang="zh-CN" sz="2795" dirty="0">
              <a:solidFill>
                <a:srgbClr val="000000"/>
              </a:solidFill>
              <a:latin typeface="Tahoma" panose="020B0604030504040204" pitchFamily="34" charset="0"/>
              <a:cs typeface="Tahoma" panose="020B0604030504040204" pitchFamily="34" charset="0"/>
            </a:endParaRPr>
          </a:p>
          <a:p>
            <a:pPr>
              <a:lnSpc>
                <a:spcPts val="4000"/>
              </a:lnSpc>
            </a:pP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100BaseTX</a:t>
            </a:r>
            <a:endParaRPr lang="en-US" altLang="zh-CN" sz="2795" dirty="0">
              <a:solidFill>
                <a:srgbClr val="000000"/>
              </a:solidFill>
              <a:latin typeface="Tahoma" panose="020B0604030504040204" pitchFamily="34" charset="0"/>
              <a:cs typeface="Tahoma" panose="020B0604030504040204" pitchFamily="34" charset="0"/>
            </a:endParaRPr>
          </a:p>
          <a:p>
            <a:pPr>
              <a:lnSpc>
                <a:spcPts val="4000"/>
              </a:lnSpc>
            </a:pP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100BaseFX</a:t>
            </a:r>
            <a:endParaRPr lang="en-US" altLang="zh-CN" sz="2795" dirty="0">
              <a:solidFill>
                <a:srgbClr val="000000"/>
              </a:solidFill>
              <a:latin typeface="Tahoma" panose="020B0604030504040204" pitchFamily="34" charset="0"/>
              <a:cs typeface="Tahoma" panose="020B0604030504040204" pitchFamily="34" charset="0"/>
            </a:endParaRPr>
          </a:p>
          <a:p>
            <a:pPr>
              <a:lnSpc>
                <a:spcPts val="4000"/>
              </a:lnSpc>
            </a:pP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Gigabit</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Ethernet</a:t>
            </a:r>
            <a:endParaRPr lang="en-US" altLang="zh-CN" sz="2795" dirty="0">
              <a:solidFill>
                <a:srgbClr val="000000"/>
              </a:solidFill>
              <a:latin typeface="Tahoma" panose="020B0604030504040204" pitchFamily="34" charset="0"/>
              <a:cs typeface="Tahoma" panose="020B0604030504040204" pitchFamily="34" charset="0"/>
            </a:endParaRPr>
          </a:p>
        </p:txBody>
      </p:sp>
      <p:sp>
        <p:nvSpPr>
          <p:cNvPr id="18" name="TextBox 1"/>
          <p:cNvSpPr txBox="1"/>
          <p:nvPr/>
        </p:nvSpPr>
        <p:spPr>
          <a:xfrm>
            <a:off x="622301" y="5245101"/>
            <a:ext cx="1601400" cy="392415"/>
          </a:xfrm>
          <a:prstGeom prst="rect">
            <a:avLst/>
          </a:prstGeom>
          <a:noFill/>
        </p:spPr>
        <p:txBody>
          <a:bodyPr wrap="none" lIns="0" tIns="0" rIns="0" rtlCol="0">
            <a:spAutoFit/>
          </a:bodyPr>
          <a:lstStyle/>
          <a:p>
            <a:pPr>
              <a:lnSpc>
                <a:spcPts val="2700"/>
              </a:lnSpc>
            </a:pPr>
            <a:r>
              <a:rPr lang="en-US" altLang="zh-CN" sz="2400" dirty="0">
                <a:solidFill>
                  <a:srgbClr val="254061"/>
                </a:solidFill>
                <a:latin typeface="Calibri" panose="020F0502020204030204" pitchFamily="18" charset="0"/>
                <a:cs typeface="Calibri" panose="020F0502020204030204" pitchFamily="18" charset="0"/>
              </a:rPr>
              <a:t>T</a:t>
            </a:r>
            <a:r>
              <a:rPr lang="en-US" altLang="zh-CN" sz="2400" dirty="0">
                <a:solidFill>
                  <a:srgbClr val="254061"/>
                </a:solidFill>
                <a:latin typeface="Times New Roman" panose="02020603050405020304" pitchFamily="18" charset="0"/>
                <a:cs typeface="Times New Roman" panose="02020603050405020304" pitchFamily="18" charset="0"/>
              </a:rPr>
              <a:t>ố</a:t>
            </a:r>
            <a:r>
              <a:rPr lang="en-US" altLang="zh-CN" sz="2400" dirty="0">
                <a:solidFill>
                  <a:srgbClr val="254061"/>
                </a:solidFill>
                <a:latin typeface="Calibri" panose="020F0502020204030204" pitchFamily="18" charset="0"/>
                <a:cs typeface="Calibri" panose="020F0502020204030204" pitchFamily="18" charset="0"/>
              </a:rPr>
              <a:t>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254061"/>
                </a:solidFill>
                <a:latin typeface="Calibri" panose="020F0502020204030204" pitchFamily="18" charset="0"/>
                <a:cs typeface="Calibri" panose="020F0502020204030204" pitchFamily="18" charset="0"/>
              </a:rPr>
              <a:t>đ</a:t>
            </a:r>
            <a:r>
              <a:rPr lang="en-US" altLang="zh-CN" sz="2400" dirty="0">
                <a:solidFill>
                  <a:srgbClr val="254061"/>
                </a:solidFill>
                <a:latin typeface="Times New Roman" panose="02020603050405020304" pitchFamily="18" charset="0"/>
                <a:cs typeface="Times New Roman" panose="02020603050405020304" pitchFamily="18" charset="0"/>
              </a:rPr>
              <a:t>ộ</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254061"/>
                </a:solidFill>
                <a:latin typeface="Calibri" panose="020F0502020204030204" pitchFamily="18" charset="0"/>
                <a:cs typeface="Calibri" panose="020F0502020204030204" pitchFamily="18" charset="0"/>
              </a:rPr>
              <a:t>m</a:t>
            </a:r>
            <a:r>
              <a:rPr lang="en-US" altLang="zh-CN" sz="2400" dirty="0">
                <a:solidFill>
                  <a:srgbClr val="254061"/>
                </a:solidFill>
                <a:latin typeface="Times New Roman" panose="02020603050405020304" pitchFamily="18" charset="0"/>
                <a:cs typeface="Times New Roman" panose="02020603050405020304" pitchFamily="18" charset="0"/>
              </a:rPr>
              <a:t>ạ</a:t>
            </a:r>
            <a:r>
              <a:rPr lang="en-US" altLang="zh-CN" sz="2400" dirty="0">
                <a:solidFill>
                  <a:srgbClr val="254061"/>
                </a:solidFill>
                <a:latin typeface="Calibri" panose="020F0502020204030204" pitchFamily="18" charset="0"/>
                <a:cs typeface="Calibri" panose="020F0502020204030204" pitchFamily="18" charset="0"/>
              </a:rPr>
              <a:t>ng</a:t>
            </a:r>
            <a:endParaRPr lang="en-US" altLang="zh-CN" sz="2400" dirty="0">
              <a:solidFill>
                <a:srgbClr val="254061"/>
              </a:solidFill>
              <a:latin typeface="Calibri" panose="020F0502020204030204" pitchFamily="18" charset="0"/>
              <a:cs typeface="Calibri" panose="020F0502020204030204" pitchFamily="18" charset="0"/>
            </a:endParaRPr>
          </a:p>
        </p:txBody>
      </p:sp>
      <p:sp>
        <p:nvSpPr>
          <p:cNvPr id="19" name="TextBox 1"/>
          <p:cNvSpPr txBox="1"/>
          <p:nvPr/>
        </p:nvSpPr>
        <p:spPr>
          <a:xfrm>
            <a:off x="2819399" y="5778500"/>
            <a:ext cx="2337178" cy="392415"/>
          </a:xfrm>
          <a:prstGeom prst="rect">
            <a:avLst/>
          </a:prstGeom>
          <a:noFill/>
        </p:spPr>
        <p:txBody>
          <a:bodyPr wrap="none" lIns="0" tIns="0" rIns="0" rtlCol="0">
            <a:spAutoFit/>
          </a:bodyPr>
          <a:lstStyle/>
          <a:p>
            <a:pPr>
              <a:lnSpc>
                <a:spcPts val="2700"/>
              </a:lnSpc>
            </a:pPr>
            <a:r>
              <a:rPr lang="en-US" altLang="zh-CN" sz="2400" dirty="0">
                <a:solidFill>
                  <a:srgbClr val="254061"/>
                </a:solidFill>
                <a:latin typeface="Calibri" panose="020F0502020204030204" pitchFamily="18" charset="0"/>
                <a:cs typeface="Calibri" panose="020F0502020204030204" pitchFamily="18" charset="0"/>
              </a:rPr>
              <a:t>Ki</a:t>
            </a:r>
            <a:r>
              <a:rPr lang="en-US" altLang="zh-CN" sz="2400" dirty="0">
                <a:solidFill>
                  <a:srgbClr val="254061"/>
                </a:solidFill>
                <a:latin typeface="Times New Roman" panose="02020603050405020304" pitchFamily="18" charset="0"/>
                <a:cs typeface="Times New Roman" panose="02020603050405020304" pitchFamily="18" charset="0"/>
              </a:rPr>
              <a:t>ể</a:t>
            </a:r>
            <a:r>
              <a:rPr lang="en-US" altLang="zh-CN" sz="2400" dirty="0">
                <a:solidFill>
                  <a:srgbClr val="254061"/>
                </a:solidFill>
                <a:latin typeface="Calibri" panose="020F0502020204030204" pitchFamily="18" charset="0"/>
                <a:cs typeface="Calibri" panose="020F0502020204030204" pitchFamily="18" charset="0"/>
              </a:rPr>
              <a:t>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254061"/>
                </a:solidFill>
                <a:latin typeface="Calibri" panose="020F0502020204030204" pitchFamily="18" charset="0"/>
                <a:cs typeface="Calibri" panose="020F0502020204030204" pitchFamily="18" charset="0"/>
              </a:rPr>
              <a:t>truy</a:t>
            </a:r>
            <a:r>
              <a:rPr lang="en-US" altLang="zh-CN" sz="2400" dirty="0">
                <a:solidFill>
                  <a:srgbClr val="254061"/>
                </a:solidFill>
                <a:latin typeface="Times New Roman" panose="02020603050405020304" pitchFamily="18" charset="0"/>
                <a:cs typeface="Times New Roman" panose="02020603050405020304" pitchFamily="18" charset="0"/>
              </a:rPr>
              <a:t>ề</a:t>
            </a:r>
            <a:r>
              <a:rPr lang="en-US" altLang="zh-CN" sz="2400" dirty="0">
                <a:solidFill>
                  <a:srgbClr val="254061"/>
                </a:solidFill>
                <a:latin typeface="Calibri" panose="020F0502020204030204" pitchFamily="18" charset="0"/>
                <a:cs typeface="Calibri" panose="020F05020202040302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254061"/>
                </a:solidFill>
                <a:latin typeface="Calibri" panose="020F0502020204030204" pitchFamily="18" charset="0"/>
                <a:cs typeface="Calibri" panose="020F0502020204030204" pitchFamily="18" charset="0"/>
              </a:rPr>
              <a:t>d</a:t>
            </a:r>
            <a:r>
              <a:rPr lang="en-US" altLang="zh-CN" sz="2400" dirty="0">
                <a:solidFill>
                  <a:srgbClr val="254061"/>
                </a:solidFill>
                <a:latin typeface="Times New Roman" panose="02020603050405020304" pitchFamily="18" charset="0"/>
                <a:cs typeface="Times New Roman" panose="02020603050405020304" pitchFamily="18" charset="0"/>
              </a:rPr>
              <a:t>ữ</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254061"/>
                </a:solidFill>
                <a:latin typeface="Calibri" panose="020F0502020204030204" pitchFamily="18" charset="0"/>
                <a:cs typeface="Calibri" panose="020F0502020204030204" pitchFamily="18" charset="0"/>
              </a:rPr>
              <a:t>li</a:t>
            </a:r>
            <a:r>
              <a:rPr lang="en-US" altLang="zh-CN" sz="2400" dirty="0">
                <a:solidFill>
                  <a:srgbClr val="254061"/>
                </a:solidFill>
                <a:latin typeface="Times New Roman" panose="02020603050405020304" pitchFamily="18" charset="0"/>
                <a:cs typeface="Times New Roman" panose="02020603050405020304" pitchFamily="18" charset="0"/>
              </a:rPr>
              <a:t>ệ</a:t>
            </a:r>
            <a:r>
              <a:rPr lang="en-US" altLang="zh-CN" sz="2400" dirty="0">
                <a:solidFill>
                  <a:srgbClr val="254061"/>
                </a:solidFill>
                <a:latin typeface="Calibri" panose="020F0502020204030204" pitchFamily="18" charset="0"/>
                <a:cs typeface="Calibri" panose="020F0502020204030204" pitchFamily="18" charset="0"/>
              </a:rPr>
              <a:t>u</a:t>
            </a:r>
            <a:endParaRPr lang="en-US" altLang="zh-CN" sz="2400" dirty="0">
              <a:solidFill>
                <a:srgbClr val="254061"/>
              </a:solidFill>
              <a:latin typeface="Calibri" panose="020F0502020204030204" pitchFamily="18" charset="0"/>
              <a:cs typeface="Calibri" panose="020F0502020204030204" pitchFamily="18" charset="0"/>
            </a:endParaRPr>
          </a:p>
        </p:txBody>
      </p:sp>
      <p:sp>
        <p:nvSpPr>
          <p:cNvPr id="20" name="TextBox 1"/>
          <p:cNvSpPr txBox="1"/>
          <p:nvPr/>
        </p:nvSpPr>
        <p:spPr>
          <a:xfrm>
            <a:off x="6108705" y="5092703"/>
            <a:ext cx="1012137" cy="392415"/>
          </a:xfrm>
          <a:prstGeom prst="rect">
            <a:avLst/>
          </a:prstGeom>
          <a:noFill/>
        </p:spPr>
        <p:txBody>
          <a:bodyPr wrap="none" lIns="0" tIns="0" rIns="0" rtlCol="0">
            <a:spAutoFit/>
          </a:bodyPr>
          <a:lstStyle/>
          <a:p>
            <a:pPr>
              <a:lnSpc>
                <a:spcPts val="2700"/>
              </a:lnSpc>
            </a:pPr>
            <a:r>
              <a:rPr lang="en-US" altLang="zh-CN" sz="2400" dirty="0">
                <a:solidFill>
                  <a:srgbClr val="254061"/>
                </a:solidFill>
                <a:latin typeface="Calibri" panose="020F0502020204030204" pitchFamily="18" charset="0"/>
                <a:cs typeface="Calibri" panose="020F0502020204030204" pitchFamily="18" charset="0"/>
              </a:rPr>
              <a:t>Lo</a:t>
            </a:r>
            <a:r>
              <a:rPr lang="en-US" altLang="zh-CN" sz="2400" dirty="0">
                <a:solidFill>
                  <a:srgbClr val="254061"/>
                </a:solidFill>
                <a:latin typeface="Times New Roman" panose="02020603050405020304" pitchFamily="18" charset="0"/>
                <a:cs typeface="Times New Roman" panose="02020603050405020304" pitchFamily="18" charset="0"/>
              </a:rPr>
              <a:t>ạ</a:t>
            </a:r>
            <a:r>
              <a:rPr lang="en-US" altLang="zh-CN" sz="2400" dirty="0">
                <a:solidFill>
                  <a:srgbClr val="254061"/>
                </a:solidFill>
                <a:latin typeface="Calibri" panose="020F0502020204030204" pitchFamily="18" charset="0"/>
                <a:cs typeface="Calibri" panose="020F05020202040302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254061"/>
                </a:solidFill>
                <a:latin typeface="Calibri" panose="020F0502020204030204" pitchFamily="18" charset="0"/>
                <a:cs typeface="Calibri" panose="020F0502020204030204" pitchFamily="18" charset="0"/>
              </a:rPr>
              <a:t>cáp</a:t>
            </a:r>
            <a:endParaRPr lang="en-US" altLang="zh-CN" sz="2400" dirty="0">
              <a:solidFill>
                <a:srgbClr val="254061"/>
              </a:solidFill>
              <a:latin typeface="Calibri" panose="020F0502020204030204" pitchFamily="18" charset="0"/>
              <a:cs typeface="Calibri" panose="020F0502020204030204" pitchFamily="18" charset="0"/>
            </a:endParaRPr>
          </a:p>
        </p:txBody>
      </p:sp>
      <p:sp>
        <p:nvSpPr>
          <p:cNvPr id="21"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69</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23"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6"/>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6"/>
            </a:endParaRPr>
          </a:p>
        </p:txBody>
      </p:sp>
      <p:sp>
        <p:nvSpPr>
          <p:cNvPr id="24"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7"/>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7"/>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15900" y="292100"/>
            <a:ext cx="8775700" cy="9906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317500" y="1866900"/>
            <a:ext cx="8280400" cy="3289300"/>
          </a:xfrm>
          <a:prstGeom prst="rect">
            <a:avLst/>
          </a:prstGeom>
          <a:noFill/>
        </p:spPr>
      </p:pic>
      <p:pic>
        <p:nvPicPr>
          <p:cNvPr id="6" name="Picture 3"/>
          <p:cNvPicPr>
            <a:picLocks noChangeAspect="1" noChangeArrowheads="1"/>
          </p:cNvPicPr>
          <p:nvPr/>
        </p:nvPicPr>
        <p:blipFill>
          <a:blip r:embed="rId3"/>
          <a:srcRect/>
          <a:stretch>
            <a:fillRect/>
          </a:stretch>
        </p:blipFill>
        <p:spPr bwMode="auto">
          <a:xfrm>
            <a:off x="8229602" y="5930900"/>
            <a:ext cx="914400" cy="927100"/>
          </a:xfrm>
          <a:prstGeom prst="rect">
            <a:avLst/>
          </a:prstGeom>
          <a:noFill/>
        </p:spPr>
      </p:pic>
      <p:graphicFrame>
        <p:nvGraphicFramePr>
          <p:cNvPr id="7" name="表格 4"/>
          <p:cNvGraphicFramePr>
            <a:graphicFrameLocks noGrp="1"/>
          </p:cNvGraphicFramePr>
          <p:nvPr/>
        </p:nvGraphicFramePr>
        <p:xfrm>
          <a:off x="381000" y="1905001"/>
          <a:ext cx="8153399" cy="4321292"/>
        </p:xfrm>
        <a:graphic>
          <a:graphicData uri="http://schemas.openxmlformats.org/drawingml/2006/table">
            <a:tbl>
              <a:tblPr/>
              <a:tblGrid>
                <a:gridCol w="1443101"/>
                <a:gridCol w="1370964"/>
                <a:gridCol w="1875917"/>
                <a:gridCol w="1731772"/>
                <a:gridCol w="1731645"/>
              </a:tblGrid>
              <a:tr h="1308527">
                <a:tc>
                  <a:txBody>
                    <a:bodyPr/>
                    <a:lstStyle/>
                    <a:p>
                      <a:pPr algn="ctr"/>
                      <a:r>
                        <a:rPr lang="en-US" altLang="zh-CN" sz="2000" b="1" dirty="0">
                          <a:solidFill>
                            <a:srgbClr val="000000"/>
                          </a:solidFill>
                          <a:latin typeface="Calibri" panose="020F0502020204030204" pitchFamily="18" charset="0"/>
                          <a:cs typeface="Calibri" panose="020F0502020204030204" pitchFamily="18" charset="0"/>
                        </a:rPr>
                        <a:t>Standard</a:t>
                      </a:r>
                      <a:endParaRPr lang="zh-CN" altLang="en-US" sz="2000" b="1" dirty="0">
                        <a:solidFill>
                          <a:srgbClr val="000000"/>
                        </a:solidFill>
                        <a:latin typeface="Calibri" panose="020F0502020204030204" pitchFamily="18" charset="0"/>
                        <a:cs typeface="Calibri" panose="020F0502020204030204" pitchFamily="18" charset="0"/>
                      </a:endParaRPr>
                    </a:p>
                  </a:txBody>
                  <a:tcPr marL="91441" marR="91441">
                    <a:lnL w="0" cmpd="sng">
                      <a:solidFill>
                        <a:srgbClr val="4A7EBB"/>
                      </a:solidFill>
                      <a:prstDash val="solid"/>
                    </a:lnL>
                    <a:lnR w="1" cap="flat" cmpd="sng" algn="ctr">
                      <a:solidFill>
                        <a:srgbClr val="4A7EBB"/>
                      </a:solidFill>
                      <a:prstDash val="solid"/>
                      <a:round/>
                      <a:headEnd type="none" w="med" len="med"/>
                      <a:tailEnd type="none" w="med" len="med"/>
                    </a:lnR>
                    <a:lnT w="1" cmpd="sng">
                      <a:solidFill>
                        <a:srgbClr val="4A7EBB"/>
                      </a:solidFill>
                      <a:prstDash val="solid"/>
                    </a:lnT>
                    <a:lnB w="1" cap="flat" cmpd="sng" algn="ctr">
                      <a:solidFill>
                        <a:srgbClr val="4A7EBB"/>
                      </a:solidFill>
                      <a:prstDash val="solid"/>
                      <a:round/>
                      <a:headEnd type="none" w="med" len="med"/>
                      <a:tailEnd type="none" w="med" len="med"/>
                    </a:lnB>
                    <a:solidFill>
                      <a:srgbClr val="FFFFFF"/>
                    </a:solidFill>
                  </a:tcPr>
                </a:tc>
                <a:tc>
                  <a:txBody>
                    <a:bodyPr/>
                    <a:lstStyle/>
                    <a:p>
                      <a:pPr algn="ctr"/>
                      <a:r>
                        <a:rPr lang="en-US" altLang="zh-CN" sz="2000" b="1" dirty="0">
                          <a:solidFill>
                            <a:srgbClr val="000000"/>
                          </a:solidFill>
                          <a:latin typeface="Calibri" panose="020F0502020204030204" pitchFamily="18" charset="0"/>
                          <a:cs typeface="Calibri" panose="020F0502020204030204" pitchFamily="18" charset="0"/>
                        </a:rPr>
                        <a:t>Topology</a:t>
                      </a:r>
                      <a:endParaRPr lang="zh-CN" altLang="en-US" sz="2000" b="1"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ctr"/>
                      <a:r>
                        <a:rPr lang="en-US" altLang="zh-CN" sz="2000" b="1" dirty="0">
                          <a:solidFill>
                            <a:srgbClr val="000000"/>
                          </a:solidFill>
                          <a:latin typeface="Calibri" panose="020F0502020204030204" pitchFamily="18" charset="0"/>
                          <a:cs typeface="Calibri" panose="020F0502020204030204" pitchFamily="18" charset="0"/>
                        </a:rPr>
                        <a:t>Medium</a:t>
                      </a:r>
                      <a:endParaRPr lang="zh-CN" altLang="en-US" sz="2000" b="1"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ctr"/>
                      <a:r>
                        <a:rPr lang="en-US" altLang="zh-CN" sz="2000" b="1" dirty="0">
                          <a:solidFill>
                            <a:srgbClr val="000000"/>
                          </a:solidFill>
                          <a:latin typeface="Calibri" panose="020F0502020204030204" pitchFamily="18" charset="0"/>
                          <a:cs typeface="Calibri" panose="020F0502020204030204" pitchFamily="18" charset="0"/>
                        </a:rPr>
                        <a:t>Maximum</a:t>
                      </a:r>
                      <a:endParaRPr lang="zh-CN" altLang="en-US" sz="2000" b="1" dirty="0">
                        <a:solidFill>
                          <a:srgbClr val="000000"/>
                        </a:solidFill>
                        <a:latin typeface="Calibri" panose="020F0502020204030204" pitchFamily="18" charset="0"/>
                        <a:cs typeface="Calibri" panose="020F0502020204030204" pitchFamily="18" charset="0"/>
                      </a:endParaRPr>
                    </a:p>
                    <a:p>
                      <a:pPr algn="l"/>
                      <a:r>
                        <a:rPr lang="en-US" altLang="zh-CN" sz="2000" b="1" dirty="0">
                          <a:solidFill>
                            <a:srgbClr val="000000"/>
                          </a:solidFill>
                          <a:latin typeface="Calibri" panose="020F0502020204030204" pitchFamily="18" charset="0"/>
                          <a:cs typeface="Calibri" panose="020F0502020204030204" pitchFamily="18" charset="0"/>
                        </a:rPr>
                        <a:t>cablelength</a:t>
                      </a:r>
                      <a:endParaRPr lang="zh-CN" altLang="en-US" sz="2000" b="1"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ctr"/>
                      <a:r>
                        <a:rPr lang="en-US" altLang="zh-CN" sz="2000" b="1" dirty="0">
                          <a:solidFill>
                            <a:srgbClr val="000000"/>
                          </a:solidFill>
                          <a:latin typeface="Calibri" panose="020F0502020204030204" pitchFamily="18" charset="0"/>
                          <a:cs typeface="Calibri" panose="020F0502020204030204" pitchFamily="18" charset="0"/>
                        </a:rPr>
                        <a:t>Transport</a:t>
                      </a:r>
                      <a:endParaRPr lang="zh-CN" altLang="en-US" sz="2000" b="1"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mpd="sng">
                      <a:solidFill>
                        <a:srgbClr val="4A7EBB"/>
                      </a:solidFill>
                      <a:prstDash val="soli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r h="1004255">
                <a:tc>
                  <a:txBody>
                    <a:bodyPr/>
                    <a:lstStyle/>
                    <a:p>
                      <a:pPr algn="l"/>
                      <a:r>
                        <a:rPr lang="en-US" altLang="zh-CN" sz="2000" dirty="0">
                          <a:solidFill>
                            <a:srgbClr val="000000"/>
                          </a:solidFill>
                          <a:latin typeface="Calibri" panose="020F0502020204030204" pitchFamily="18" charset="0"/>
                          <a:cs typeface="Calibri" panose="020F0502020204030204" pitchFamily="18" charset="0"/>
                        </a:rPr>
                        <a:t>10BASE5</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0"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Bus</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Thickcoaxial</a:t>
                      </a:r>
                      <a:endParaRPr lang="zh-CN" altLang="en-US" sz="2000" dirty="0">
                        <a:solidFill>
                          <a:srgbClr val="000000"/>
                        </a:solidFill>
                        <a:latin typeface="Calibri" panose="020F0502020204030204" pitchFamily="18" charset="0"/>
                        <a:cs typeface="Calibri" panose="020F0502020204030204" pitchFamily="18" charset="0"/>
                      </a:endParaRPr>
                    </a:p>
                    <a:p>
                      <a:pPr algn="l"/>
                      <a:r>
                        <a:rPr lang="en-US" altLang="zh-CN" sz="2000" dirty="0">
                          <a:solidFill>
                            <a:srgbClr val="000000"/>
                          </a:solidFill>
                          <a:latin typeface="Calibri" panose="020F0502020204030204" pitchFamily="18" charset="0"/>
                          <a:cs typeface="Calibri" panose="020F0502020204030204" pitchFamily="18" charset="0"/>
                        </a:rPr>
                        <a:t>cable</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nchor="ctr">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500m</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Half-duplex</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r h="1004255">
                <a:tc>
                  <a:txBody>
                    <a:bodyPr/>
                    <a:lstStyle/>
                    <a:p>
                      <a:pPr algn="l"/>
                      <a:r>
                        <a:rPr lang="en-US" altLang="zh-CN" sz="2000" dirty="0">
                          <a:solidFill>
                            <a:srgbClr val="000000"/>
                          </a:solidFill>
                          <a:latin typeface="Calibri" panose="020F0502020204030204" pitchFamily="18" charset="0"/>
                          <a:cs typeface="Calibri" panose="020F0502020204030204" pitchFamily="18" charset="0"/>
                        </a:rPr>
                        <a:t>10BASE2</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0"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Bus</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Thincoaxial</a:t>
                      </a:r>
                      <a:endParaRPr lang="zh-CN" altLang="en-US" sz="2000" dirty="0">
                        <a:solidFill>
                          <a:srgbClr val="000000"/>
                        </a:solidFill>
                        <a:latin typeface="Calibri" panose="020F0502020204030204" pitchFamily="18" charset="0"/>
                        <a:cs typeface="Calibri" panose="020F0502020204030204" pitchFamily="18" charset="0"/>
                      </a:endParaRPr>
                    </a:p>
                    <a:p>
                      <a:pPr algn="l"/>
                      <a:r>
                        <a:rPr lang="en-US" altLang="zh-CN" sz="2000" dirty="0">
                          <a:solidFill>
                            <a:srgbClr val="000000"/>
                          </a:solidFill>
                          <a:latin typeface="Calibri" panose="020F0502020204030204" pitchFamily="18" charset="0"/>
                          <a:cs typeface="Calibri" panose="020F0502020204030204" pitchFamily="18" charset="0"/>
                        </a:rPr>
                        <a:t>cable</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nchor="ctr">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185m</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Half-duplex</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r h="1004255">
                <a:tc>
                  <a:txBody>
                    <a:bodyPr/>
                    <a:lstStyle/>
                    <a:p>
                      <a:pPr algn="l"/>
                      <a:r>
                        <a:rPr lang="en-US" altLang="zh-CN" sz="2000" dirty="0">
                          <a:solidFill>
                            <a:srgbClr val="000000"/>
                          </a:solidFill>
                          <a:latin typeface="Calibri" panose="020F0502020204030204" pitchFamily="18" charset="0"/>
                          <a:cs typeface="Calibri" panose="020F0502020204030204" pitchFamily="18" charset="0"/>
                        </a:rPr>
                        <a:t>10BASE-T</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0"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mpd="sng">
                      <a:solidFill>
                        <a:srgbClr val="4A7EBB"/>
                      </a:solidFill>
                      <a:prstDash val="soli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Star</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CAT3UTP</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100m</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HalforFull-</a:t>
                      </a:r>
                      <a:endParaRPr lang="zh-CN" altLang="en-US" sz="2000" dirty="0">
                        <a:solidFill>
                          <a:srgbClr val="000000"/>
                        </a:solidFill>
                        <a:latin typeface="Calibri" panose="020F0502020204030204" pitchFamily="18" charset="0"/>
                        <a:cs typeface="Calibri" panose="020F0502020204030204" pitchFamily="18" charset="0"/>
                      </a:endParaRPr>
                    </a:p>
                    <a:p>
                      <a:pPr algn="l"/>
                      <a:r>
                        <a:rPr lang="en-US" altLang="zh-CN" sz="2000" dirty="0">
                          <a:solidFill>
                            <a:srgbClr val="000000"/>
                          </a:solidFill>
                          <a:latin typeface="Calibri" panose="020F0502020204030204" pitchFamily="18" charset="0"/>
                          <a:cs typeface="Calibri" panose="020F0502020204030204" pitchFamily="18" charset="0"/>
                        </a:rPr>
                        <a:t>duplex</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nchor="ctr">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bl>
          </a:graphicData>
        </a:graphic>
      </p:graphicFrame>
      <p:sp>
        <p:nvSpPr>
          <p:cNvPr id="2" name="TextBox 1"/>
          <p:cNvSpPr txBox="1"/>
          <p:nvPr/>
        </p:nvSpPr>
        <p:spPr>
          <a:xfrm>
            <a:off x="317502" y="381004"/>
            <a:ext cx="5870197" cy="597599"/>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Ethernet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chuẩn</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10Mbps</a:t>
            </a:r>
            <a:endParaRPr lang="en-US" altLang="zh-CN" sz="3600" b="1" dirty="0">
              <a:solidFill>
                <a:srgbClr val="345A88"/>
              </a:solidFill>
              <a:latin typeface="Tahoma" panose="020B0604030504040204" pitchFamily="34" charset="0"/>
              <a:cs typeface="Tahoma" panose="020B0604030504040204" pitchFamily="34" charset="0"/>
            </a:endParaRPr>
          </a:p>
        </p:txBody>
      </p:sp>
      <p:sp>
        <p:nvSpPr>
          <p:cNvPr id="8"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70</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9" name="TextBox 1"/>
          <p:cNvSpPr txBox="1"/>
          <p:nvPr/>
        </p:nvSpPr>
        <p:spPr>
          <a:xfrm>
            <a:off x="2057400" y="6451603"/>
            <a:ext cx="4695196" cy="225703"/>
          </a:xfrm>
          <a:prstGeom prst="rect">
            <a:avLst/>
          </a:prstGeom>
          <a:noFill/>
        </p:spPr>
        <p:txBody>
          <a:bodyPr wrap="none" lIns="0" tIns="0" rIns="0" rtlCol="0">
            <a:spAutoFit/>
          </a:bodyPr>
          <a:lstStyle/>
          <a:p>
            <a:pPr>
              <a:lnSpc>
                <a:spcPts val="1400"/>
              </a:lnSpc>
            </a:pP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nghệ</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thông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Đại</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tự</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nhiên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Hồ</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Chí</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Minh</a:t>
            </a:r>
            <a:endParaRPr lang="en-US" altLang="zh-CN" sz="1200" dirty="0">
              <a:solidFill>
                <a:srgbClr val="376092"/>
              </a:solidFill>
              <a:latin typeface="Tahoma" panose="020B0604030504040204" pitchFamily="34" charset="0"/>
              <a:cs typeface="Tahoma" panose="020B0604030504040204" pitchFamily="34" charset="0"/>
            </a:endParaRPr>
          </a:p>
        </p:txBody>
      </p:sp>
      <p:sp>
        <p:nvSpPr>
          <p:cNvPr id="10"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4"/>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4"/>
            </a:endParaRPr>
          </a:p>
        </p:txBody>
      </p:sp>
      <p:sp>
        <p:nvSpPr>
          <p:cNvPr id="11"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5"/>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5"/>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15900" y="292100"/>
            <a:ext cx="8775700" cy="9906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393704" y="2095500"/>
            <a:ext cx="8204201" cy="2095500"/>
          </a:xfrm>
          <a:prstGeom prst="rect">
            <a:avLst/>
          </a:prstGeom>
          <a:noFill/>
        </p:spPr>
      </p:pic>
      <p:pic>
        <p:nvPicPr>
          <p:cNvPr id="5" name="Picture 3"/>
          <p:cNvPicPr>
            <a:picLocks noChangeAspect="1" noChangeArrowheads="1"/>
          </p:cNvPicPr>
          <p:nvPr/>
        </p:nvPicPr>
        <p:blipFill>
          <a:blip r:embed="rId3"/>
          <a:srcRect/>
          <a:stretch>
            <a:fillRect/>
          </a:stretch>
        </p:blipFill>
        <p:spPr bwMode="auto">
          <a:xfrm>
            <a:off x="2641600" y="4800602"/>
            <a:ext cx="3860800" cy="3556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8229602" y="5930900"/>
            <a:ext cx="914400" cy="927100"/>
          </a:xfrm>
          <a:prstGeom prst="rect">
            <a:avLst/>
          </a:prstGeom>
          <a:noFill/>
        </p:spPr>
      </p:pic>
      <p:graphicFrame>
        <p:nvGraphicFramePr>
          <p:cNvPr id="8" name="表格 4"/>
          <p:cNvGraphicFramePr>
            <a:graphicFrameLocks noGrp="1"/>
          </p:cNvGraphicFramePr>
          <p:nvPr/>
        </p:nvGraphicFramePr>
        <p:xfrm>
          <a:off x="457201" y="2133600"/>
          <a:ext cx="8077200" cy="2708493"/>
        </p:xfrm>
        <a:graphic>
          <a:graphicData uri="http://schemas.openxmlformats.org/drawingml/2006/table">
            <a:tbl>
              <a:tblPr/>
              <a:tblGrid>
                <a:gridCol w="1981200"/>
                <a:gridCol w="4038600"/>
                <a:gridCol w="2057400"/>
              </a:tblGrid>
              <a:tr h="1004255">
                <a:tc>
                  <a:txBody>
                    <a:bodyPr/>
                    <a:lstStyle/>
                    <a:p>
                      <a:pPr algn="ctr"/>
                      <a:r>
                        <a:rPr lang="en-US" altLang="zh-CN" sz="2000" b="1" dirty="0">
                          <a:solidFill>
                            <a:srgbClr val="000000"/>
                          </a:solidFill>
                          <a:latin typeface="Calibri" panose="020F0502020204030204" pitchFamily="18" charset="0"/>
                          <a:cs typeface="Calibri" panose="020F0502020204030204" pitchFamily="18" charset="0"/>
                        </a:rPr>
                        <a:t>Standard</a:t>
                      </a:r>
                      <a:endParaRPr lang="zh-CN" altLang="en-US" sz="2000" b="1" dirty="0">
                        <a:solidFill>
                          <a:srgbClr val="000000"/>
                        </a:solidFill>
                        <a:latin typeface="Calibri" panose="020F0502020204030204" pitchFamily="18" charset="0"/>
                        <a:cs typeface="Calibri" panose="020F0502020204030204" pitchFamily="18" charset="0"/>
                      </a:endParaRPr>
                    </a:p>
                  </a:txBody>
                  <a:tcPr marL="91441" marR="91441">
                    <a:lnL w="0" cmpd="sng">
                      <a:solidFill>
                        <a:srgbClr val="4A7EBB"/>
                      </a:solidFill>
                      <a:prstDash val="solid"/>
                    </a:lnL>
                    <a:lnR w="1" cap="flat" cmpd="sng" algn="ctr">
                      <a:solidFill>
                        <a:srgbClr val="4A7EBB"/>
                      </a:solidFill>
                      <a:prstDash val="solid"/>
                      <a:round/>
                      <a:headEnd type="none" w="med" len="med"/>
                      <a:tailEnd type="none" w="med" len="med"/>
                    </a:lnR>
                    <a:lnT w="1" cmpd="sng">
                      <a:solidFill>
                        <a:srgbClr val="4A7EBB"/>
                      </a:solidFill>
                      <a:prstDash val="solid"/>
                    </a:lnT>
                    <a:lnB w="1" cap="flat" cmpd="sng" algn="ctr">
                      <a:solidFill>
                        <a:srgbClr val="4A7EBB"/>
                      </a:solidFill>
                      <a:prstDash val="solid"/>
                      <a:round/>
                      <a:headEnd type="none" w="med" len="med"/>
                      <a:tailEnd type="none" w="med" len="med"/>
                    </a:lnB>
                    <a:solidFill>
                      <a:srgbClr val="FFFFFF"/>
                    </a:solidFill>
                  </a:tcPr>
                </a:tc>
                <a:tc>
                  <a:txBody>
                    <a:bodyPr/>
                    <a:lstStyle/>
                    <a:p>
                      <a:pPr algn="ctr"/>
                      <a:r>
                        <a:rPr lang="en-US" altLang="zh-CN" sz="2000" b="1" dirty="0">
                          <a:solidFill>
                            <a:srgbClr val="000000"/>
                          </a:solidFill>
                          <a:latin typeface="Calibri" panose="020F0502020204030204" pitchFamily="18" charset="0"/>
                          <a:cs typeface="Calibri" panose="020F0502020204030204" pitchFamily="18" charset="0"/>
                        </a:rPr>
                        <a:t>Medium</a:t>
                      </a:r>
                      <a:endParaRPr lang="zh-CN" altLang="en-US" sz="2000" b="1"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b="1" dirty="0">
                          <a:solidFill>
                            <a:srgbClr val="000000"/>
                          </a:solidFill>
                          <a:latin typeface="Calibri" panose="020F0502020204030204" pitchFamily="18" charset="0"/>
                          <a:cs typeface="Calibri" panose="020F0502020204030204" pitchFamily="18" charset="0"/>
                        </a:rPr>
                        <a:t>Maximumcable</a:t>
                      </a:r>
                      <a:endParaRPr lang="zh-CN" altLang="en-US" sz="2000" b="1" dirty="0">
                        <a:solidFill>
                          <a:srgbClr val="000000"/>
                        </a:solidFill>
                        <a:latin typeface="Calibri" panose="020F0502020204030204" pitchFamily="18" charset="0"/>
                        <a:cs typeface="Calibri" panose="020F0502020204030204" pitchFamily="18" charset="0"/>
                      </a:endParaRPr>
                    </a:p>
                    <a:p>
                      <a:pPr algn="ctr"/>
                      <a:r>
                        <a:rPr lang="en-US" altLang="zh-CN" sz="2000" b="1" dirty="0">
                          <a:solidFill>
                            <a:srgbClr val="000000"/>
                          </a:solidFill>
                          <a:latin typeface="Calibri" panose="020F0502020204030204" pitchFamily="18" charset="0"/>
                          <a:cs typeface="Calibri" panose="020F0502020204030204" pitchFamily="18" charset="0"/>
                        </a:rPr>
                        <a:t>length</a:t>
                      </a:r>
                      <a:endParaRPr lang="zh-CN" altLang="en-US" sz="2000" b="1"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mpd="sng">
                      <a:solidFill>
                        <a:srgbClr val="4A7EBB"/>
                      </a:solidFill>
                      <a:prstDash val="soli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r h="699983">
                <a:tc>
                  <a:txBody>
                    <a:bodyPr/>
                    <a:lstStyle/>
                    <a:p>
                      <a:pPr algn="l"/>
                      <a:r>
                        <a:rPr lang="en-US" altLang="zh-CN" sz="2000" dirty="0">
                          <a:solidFill>
                            <a:srgbClr val="000000"/>
                          </a:solidFill>
                          <a:latin typeface="Calibri" panose="020F0502020204030204" pitchFamily="18" charset="0"/>
                          <a:cs typeface="Calibri" panose="020F0502020204030204" pitchFamily="18" charset="0"/>
                        </a:rPr>
                        <a:t>100BASE-TX</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0"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CAT5UTP</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100m</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r h="1004255">
                <a:tc>
                  <a:txBody>
                    <a:bodyPr/>
                    <a:lstStyle/>
                    <a:p>
                      <a:pPr algn="l"/>
                      <a:r>
                        <a:rPr lang="en-US" altLang="zh-CN" sz="2000" dirty="0">
                          <a:solidFill>
                            <a:srgbClr val="000000"/>
                          </a:solidFill>
                          <a:latin typeface="Calibri" panose="020F0502020204030204" pitchFamily="18" charset="0"/>
                          <a:cs typeface="Calibri" panose="020F0502020204030204" pitchFamily="18" charset="0"/>
                        </a:rPr>
                        <a:t>100BASE-FX</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0"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mpd="sng">
                      <a:solidFill>
                        <a:srgbClr val="4A7EBB"/>
                      </a:solidFill>
                      <a:prstDash val="soli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Multi-modefibre(MMF)62.5/125</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412m</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bl>
          </a:graphicData>
        </a:graphic>
      </p:graphicFrame>
      <p:sp>
        <p:nvSpPr>
          <p:cNvPr id="2" name="TextBox 1"/>
          <p:cNvSpPr txBox="1"/>
          <p:nvPr/>
        </p:nvSpPr>
        <p:spPr>
          <a:xfrm>
            <a:off x="317505" y="381004"/>
            <a:ext cx="6163547" cy="597599"/>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Ethernet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chuẩn</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100Mbps</a:t>
            </a:r>
            <a:endParaRPr lang="en-US" altLang="zh-CN" sz="3600" b="1" dirty="0">
              <a:solidFill>
                <a:srgbClr val="345A88"/>
              </a:solidFill>
              <a:latin typeface="Tahoma" panose="020B0604030504040204" pitchFamily="34" charset="0"/>
              <a:cs typeface="Tahoma" panose="020B0604030504040204" pitchFamily="34" charset="0"/>
            </a:endParaRPr>
          </a:p>
        </p:txBody>
      </p:sp>
      <p:sp>
        <p:nvSpPr>
          <p:cNvPr id="9"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71</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10" name="TextBox 1"/>
          <p:cNvSpPr txBox="1"/>
          <p:nvPr/>
        </p:nvSpPr>
        <p:spPr>
          <a:xfrm>
            <a:off x="2057400" y="6451603"/>
            <a:ext cx="4695196" cy="225703"/>
          </a:xfrm>
          <a:prstGeom prst="rect">
            <a:avLst/>
          </a:prstGeom>
          <a:noFill/>
        </p:spPr>
        <p:txBody>
          <a:bodyPr wrap="none" lIns="0" tIns="0" rIns="0" rtlCol="0">
            <a:spAutoFit/>
          </a:bodyPr>
          <a:lstStyle/>
          <a:p>
            <a:pPr>
              <a:lnSpc>
                <a:spcPts val="1400"/>
              </a:lnSpc>
            </a:pP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nghệ</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thông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Đại</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tự</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nhiên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Hồ</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Chí</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Minh</a:t>
            </a:r>
            <a:endParaRPr lang="en-US" altLang="zh-CN" sz="1200" dirty="0">
              <a:solidFill>
                <a:srgbClr val="376092"/>
              </a:solidFill>
              <a:latin typeface="Tahoma" panose="020B0604030504040204" pitchFamily="34" charset="0"/>
              <a:cs typeface="Tahoma" panose="020B0604030504040204" pitchFamily="34" charset="0"/>
            </a:endParaRPr>
          </a:p>
        </p:txBody>
      </p:sp>
      <p:sp>
        <p:nvSpPr>
          <p:cNvPr id="11"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5"/>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5"/>
            </a:endParaRPr>
          </a:p>
        </p:txBody>
      </p:sp>
      <p:sp>
        <p:nvSpPr>
          <p:cNvPr id="12"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6"/>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6"/>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15900" y="292100"/>
            <a:ext cx="8775700" cy="9906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1079501" y="1866901"/>
            <a:ext cx="6756401" cy="3467100"/>
          </a:xfrm>
          <a:prstGeom prst="rect">
            <a:avLst/>
          </a:prstGeom>
          <a:noFill/>
        </p:spPr>
      </p:pic>
      <p:pic>
        <p:nvPicPr>
          <p:cNvPr id="6" name="Picture 3"/>
          <p:cNvPicPr>
            <a:picLocks noChangeAspect="1" noChangeArrowheads="1"/>
          </p:cNvPicPr>
          <p:nvPr/>
        </p:nvPicPr>
        <p:blipFill>
          <a:blip r:embed="rId3"/>
          <a:srcRect/>
          <a:stretch>
            <a:fillRect/>
          </a:stretch>
        </p:blipFill>
        <p:spPr bwMode="auto">
          <a:xfrm>
            <a:off x="8229602" y="5930900"/>
            <a:ext cx="914400" cy="927100"/>
          </a:xfrm>
          <a:prstGeom prst="rect">
            <a:avLst/>
          </a:prstGeom>
          <a:noFill/>
        </p:spPr>
      </p:pic>
      <p:graphicFrame>
        <p:nvGraphicFramePr>
          <p:cNvPr id="7" name="表格 4"/>
          <p:cNvGraphicFramePr>
            <a:graphicFrameLocks noGrp="1"/>
          </p:cNvGraphicFramePr>
          <p:nvPr/>
        </p:nvGraphicFramePr>
        <p:xfrm>
          <a:off x="1143000" y="1905000"/>
          <a:ext cx="6629399" cy="3804187"/>
        </p:xfrm>
        <a:graphic>
          <a:graphicData uri="http://schemas.openxmlformats.org/drawingml/2006/table">
            <a:tbl>
              <a:tblPr/>
              <a:tblGrid>
                <a:gridCol w="2057400"/>
                <a:gridCol w="2299080"/>
                <a:gridCol w="2272919"/>
              </a:tblGrid>
              <a:tr h="1004255">
                <a:tc>
                  <a:txBody>
                    <a:bodyPr/>
                    <a:lstStyle/>
                    <a:p>
                      <a:pPr algn="ctr"/>
                      <a:r>
                        <a:rPr lang="en-US" altLang="zh-CN" sz="2000" b="1" dirty="0">
                          <a:solidFill>
                            <a:srgbClr val="000000"/>
                          </a:solidFill>
                          <a:latin typeface="Calibri" panose="020F0502020204030204" pitchFamily="18" charset="0"/>
                          <a:cs typeface="Calibri" panose="020F0502020204030204" pitchFamily="18" charset="0"/>
                        </a:rPr>
                        <a:t>Standard</a:t>
                      </a:r>
                      <a:endParaRPr lang="zh-CN" altLang="en-US" sz="2000" b="1" dirty="0">
                        <a:solidFill>
                          <a:srgbClr val="000000"/>
                        </a:solidFill>
                        <a:latin typeface="Calibri" panose="020F0502020204030204" pitchFamily="18" charset="0"/>
                        <a:cs typeface="Calibri" panose="020F0502020204030204" pitchFamily="18" charset="0"/>
                      </a:endParaRPr>
                    </a:p>
                  </a:txBody>
                  <a:tcPr marL="91441" marR="91441">
                    <a:lnL w="0" cmpd="sng">
                      <a:solidFill>
                        <a:srgbClr val="4A7EBB"/>
                      </a:solidFill>
                      <a:prstDash val="solid"/>
                    </a:lnL>
                    <a:lnR w="1" cap="flat" cmpd="sng" algn="ctr">
                      <a:solidFill>
                        <a:srgbClr val="4A7EBB"/>
                      </a:solidFill>
                      <a:prstDash val="solid"/>
                      <a:round/>
                      <a:headEnd type="none" w="med" len="med"/>
                      <a:tailEnd type="none" w="med" len="med"/>
                    </a:lnR>
                    <a:lnT w="1" cmpd="sng">
                      <a:solidFill>
                        <a:srgbClr val="4A7EBB"/>
                      </a:solidFill>
                      <a:prstDash val="solid"/>
                    </a:lnT>
                    <a:lnB w="1" cap="flat" cmpd="sng" algn="ctr">
                      <a:solidFill>
                        <a:srgbClr val="4A7EBB"/>
                      </a:solidFill>
                      <a:prstDash val="solid"/>
                      <a:round/>
                      <a:headEnd type="none" w="med" len="med"/>
                      <a:tailEnd type="none" w="med" len="med"/>
                    </a:lnB>
                    <a:solidFill>
                      <a:srgbClr val="FFFFFF"/>
                    </a:solidFill>
                  </a:tcPr>
                </a:tc>
                <a:tc>
                  <a:txBody>
                    <a:bodyPr/>
                    <a:lstStyle/>
                    <a:p>
                      <a:pPr algn="ctr"/>
                      <a:r>
                        <a:rPr lang="en-US" altLang="zh-CN" sz="2000" b="1" dirty="0">
                          <a:solidFill>
                            <a:srgbClr val="000000"/>
                          </a:solidFill>
                          <a:latin typeface="Calibri" panose="020F0502020204030204" pitchFamily="18" charset="0"/>
                          <a:cs typeface="Calibri" panose="020F0502020204030204" pitchFamily="18" charset="0"/>
                        </a:rPr>
                        <a:t>Medium</a:t>
                      </a:r>
                      <a:endParaRPr lang="zh-CN" altLang="en-US" sz="2000" b="1"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b="1" dirty="0">
                          <a:solidFill>
                            <a:srgbClr val="000000"/>
                          </a:solidFill>
                          <a:latin typeface="Calibri" panose="020F0502020204030204" pitchFamily="18" charset="0"/>
                          <a:cs typeface="Calibri" panose="020F0502020204030204" pitchFamily="18" charset="0"/>
                        </a:rPr>
                        <a:t>Maximumcable</a:t>
                      </a:r>
                      <a:endParaRPr lang="zh-CN" altLang="en-US" sz="2000" b="1" dirty="0">
                        <a:solidFill>
                          <a:srgbClr val="000000"/>
                        </a:solidFill>
                        <a:latin typeface="Calibri" panose="020F0502020204030204" pitchFamily="18" charset="0"/>
                        <a:cs typeface="Calibri" panose="020F0502020204030204" pitchFamily="18" charset="0"/>
                      </a:endParaRPr>
                    </a:p>
                    <a:p>
                      <a:pPr algn="ctr"/>
                      <a:r>
                        <a:rPr lang="en-US" altLang="zh-CN" sz="2000" b="1" dirty="0">
                          <a:solidFill>
                            <a:srgbClr val="000000"/>
                          </a:solidFill>
                          <a:latin typeface="Calibri" panose="020F0502020204030204" pitchFamily="18" charset="0"/>
                          <a:cs typeface="Calibri" panose="020F0502020204030204" pitchFamily="18" charset="0"/>
                        </a:rPr>
                        <a:t>length</a:t>
                      </a:r>
                      <a:endParaRPr lang="zh-CN" altLang="en-US" sz="2000" b="1"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mpd="sng">
                      <a:solidFill>
                        <a:srgbClr val="4A7EBB"/>
                      </a:solidFill>
                      <a:prstDash val="soli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r h="699983">
                <a:tc>
                  <a:txBody>
                    <a:bodyPr/>
                    <a:lstStyle/>
                    <a:p>
                      <a:pPr algn="l"/>
                      <a:r>
                        <a:rPr lang="en-US" altLang="zh-CN" sz="2000" dirty="0">
                          <a:solidFill>
                            <a:srgbClr val="000000"/>
                          </a:solidFill>
                          <a:latin typeface="Calibri" panose="020F0502020204030204" pitchFamily="18" charset="0"/>
                          <a:cs typeface="Calibri" panose="020F0502020204030204" pitchFamily="18" charset="0"/>
                        </a:rPr>
                        <a:t>1000BASE-SX</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0"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Fiberoptics</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550m</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r h="699983">
                <a:tc>
                  <a:txBody>
                    <a:bodyPr/>
                    <a:lstStyle/>
                    <a:p>
                      <a:pPr algn="l"/>
                      <a:r>
                        <a:rPr lang="en-US" altLang="zh-CN" sz="2000" dirty="0">
                          <a:solidFill>
                            <a:srgbClr val="000000"/>
                          </a:solidFill>
                          <a:latin typeface="Calibri" panose="020F0502020204030204" pitchFamily="18" charset="0"/>
                          <a:cs typeface="Calibri" panose="020F0502020204030204" pitchFamily="18" charset="0"/>
                        </a:rPr>
                        <a:t>1000BASE-LX</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0"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Fiberoptics</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5000m</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r h="699983">
                <a:tc>
                  <a:txBody>
                    <a:bodyPr/>
                    <a:lstStyle/>
                    <a:p>
                      <a:pPr algn="l"/>
                      <a:r>
                        <a:rPr lang="en-US" altLang="zh-CN" sz="2000" dirty="0">
                          <a:solidFill>
                            <a:srgbClr val="000000"/>
                          </a:solidFill>
                          <a:latin typeface="Calibri" panose="020F0502020204030204" pitchFamily="18" charset="0"/>
                          <a:cs typeface="Calibri" panose="020F0502020204030204" pitchFamily="18" charset="0"/>
                        </a:rPr>
                        <a:t>1000BASE-CX</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0"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STP</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Calibri" panose="020F0502020204030204" pitchFamily="18" charset="0"/>
                          <a:cs typeface="Calibri" panose="020F0502020204030204" pitchFamily="18" charset="0"/>
                        </a:rPr>
                        <a:t>25m</a:t>
                      </a:r>
                      <a:endParaRPr lang="zh-CN" altLang="en-US" sz="2000" dirty="0">
                        <a:solidFill>
                          <a:srgbClr val="000000"/>
                        </a:solidFill>
                        <a:latin typeface="Calibri" panose="020F0502020204030204" pitchFamily="18" charset="0"/>
                        <a:cs typeface="Calibri" panose="020F0502020204030204" pitchFamily="18"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r h="699983">
                <a:tc>
                  <a:txBody>
                    <a:bodyPr/>
                    <a:lstStyle/>
                    <a:p>
                      <a:pPr algn="l"/>
                      <a:r>
                        <a:rPr lang="en-US" altLang="zh-CN" sz="2000" dirty="0">
                          <a:solidFill>
                            <a:srgbClr val="000000"/>
                          </a:solidFill>
                          <a:latin typeface="Tahoma" panose="020B0604030504040204" pitchFamily="34" charset="0"/>
                          <a:cs typeface="Tahoma" panose="020B0604030504040204" pitchFamily="34" charset="0"/>
                        </a:rPr>
                        <a:t>1000BASE-T</a:t>
                      </a:r>
                      <a:endParaRPr lang="zh-CN" altLang="en-US" sz="2000" dirty="0">
                        <a:solidFill>
                          <a:srgbClr val="000000"/>
                        </a:solidFill>
                        <a:latin typeface="Tahoma" panose="020B0604030504040204" pitchFamily="34" charset="0"/>
                        <a:cs typeface="Tahoma" panose="020B0604030504040204" pitchFamily="34" charset="0"/>
                      </a:endParaRPr>
                    </a:p>
                  </a:txBody>
                  <a:tcPr marL="91441" marR="91441">
                    <a:lnL w="0"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mpd="sng">
                      <a:solidFill>
                        <a:srgbClr val="4A7EBB"/>
                      </a:solidFill>
                      <a:prstDash val="solid"/>
                    </a:lnB>
                    <a:solidFill>
                      <a:srgbClr val="FFFFFF"/>
                    </a:solidFill>
                  </a:tcPr>
                </a:tc>
                <a:tc>
                  <a:txBody>
                    <a:bodyPr/>
                    <a:lstStyle/>
                    <a:p>
                      <a:pPr algn="l"/>
                      <a:r>
                        <a:rPr lang="en-US" altLang="zh-CN" sz="2000" dirty="0">
                          <a:solidFill>
                            <a:srgbClr val="000000"/>
                          </a:solidFill>
                          <a:latin typeface="Tahoma" panose="020B0604030504040204" pitchFamily="34" charset="0"/>
                          <a:cs typeface="Tahoma" panose="020B0604030504040204" pitchFamily="34" charset="0"/>
                        </a:rPr>
                        <a:t>Cat5UTP</a:t>
                      </a:r>
                      <a:endParaRPr lang="zh-CN" altLang="en-US" sz="2000" dirty="0">
                        <a:solidFill>
                          <a:srgbClr val="000000"/>
                        </a:solidFill>
                        <a:latin typeface="Tahoma" panose="020B0604030504040204" pitchFamily="34" charset="0"/>
                        <a:cs typeface="Tahoma" panose="020B0604030504040204" pitchFamily="34"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c>
                  <a:txBody>
                    <a:bodyPr/>
                    <a:lstStyle/>
                    <a:p>
                      <a:pPr algn="l"/>
                      <a:r>
                        <a:rPr lang="en-US" altLang="zh-CN" sz="2000" dirty="0">
                          <a:solidFill>
                            <a:srgbClr val="000000"/>
                          </a:solidFill>
                          <a:latin typeface="Tahoma" panose="020B0604030504040204" pitchFamily="34" charset="0"/>
                          <a:cs typeface="Tahoma" panose="020B0604030504040204" pitchFamily="34" charset="0"/>
                        </a:rPr>
                        <a:t>100m</a:t>
                      </a:r>
                      <a:endParaRPr lang="zh-CN" altLang="en-US" sz="2000" dirty="0">
                        <a:solidFill>
                          <a:srgbClr val="000000"/>
                        </a:solidFill>
                        <a:latin typeface="Tahoma" panose="020B0604030504040204" pitchFamily="34" charset="0"/>
                        <a:cs typeface="Tahoma" panose="020B0604030504040204" pitchFamily="34" charset="0"/>
                      </a:endParaRPr>
                    </a:p>
                  </a:txBody>
                  <a:tcPr marL="91441" marR="91441">
                    <a:lnL w="1" cap="flat" cmpd="sng" algn="ctr">
                      <a:solidFill>
                        <a:srgbClr val="4A7EBB"/>
                      </a:solidFill>
                      <a:prstDash val="solid"/>
                      <a:round/>
                      <a:headEnd type="none" w="med" len="med"/>
                      <a:tailEnd type="none" w="med" len="med"/>
                    </a:lnL>
                    <a:lnR w="1" cap="flat" cmpd="sng" algn="ctr">
                      <a:solidFill>
                        <a:srgbClr val="4A7EBB"/>
                      </a:solidFill>
                      <a:prstDash val="solid"/>
                      <a:round/>
                      <a:headEnd type="none" w="med" len="med"/>
                      <a:tailEnd type="none" w="med" len="med"/>
                    </a:lnR>
                    <a:lnT w="1" cap="flat" cmpd="sng" algn="ctr">
                      <a:solidFill>
                        <a:srgbClr val="4A7EBB"/>
                      </a:solidFill>
                      <a:prstDash val="solid"/>
                      <a:round/>
                      <a:headEnd type="none" w="med" len="med"/>
                      <a:tailEnd type="none" w="med" len="med"/>
                    </a:lnT>
                    <a:lnB w="1" cap="flat" cmpd="sng" algn="ctr">
                      <a:solidFill>
                        <a:srgbClr val="4A7EBB"/>
                      </a:solidFill>
                      <a:prstDash val="solid"/>
                      <a:round/>
                      <a:headEnd type="none" w="med" len="med"/>
                      <a:tailEnd type="none" w="med" len="med"/>
                    </a:lnB>
                    <a:solidFill>
                      <a:srgbClr val="FFFFFF"/>
                    </a:solidFill>
                  </a:tcPr>
                </a:tc>
              </a:tr>
            </a:tbl>
          </a:graphicData>
        </a:graphic>
      </p:graphicFrame>
      <p:sp>
        <p:nvSpPr>
          <p:cNvPr id="2" name="TextBox 1"/>
          <p:cNvSpPr txBox="1"/>
          <p:nvPr/>
        </p:nvSpPr>
        <p:spPr>
          <a:xfrm>
            <a:off x="317500" y="381004"/>
            <a:ext cx="5673028" cy="597599"/>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Ethernet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chuẩn</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gigabit</a:t>
            </a:r>
            <a:endParaRPr lang="en-US" altLang="zh-CN" sz="3600" b="1" dirty="0">
              <a:solidFill>
                <a:srgbClr val="345A88"/>
              </a:solidFill>
              <a:latin typeface="Tahoma" panose="020B0604030504040204" pitchFamily="34" charset="0"/>
              <a:cs typeface="Tahoma" panose="020B0604030504040204" pitchFamily="34" charset="0"/>
            </a:endParaRPr>
          </a:p>
        </p:txBody>
      </p:sp>
      <p:sp>
        <p:nvSpPr>
          <p:cNvPr id="8"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72</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9" name="TextBox 1"/>
          <p:cNvSpPr txBox="1"/>
          <p:nvPr/>
        </p:nvSpPr>
        <p:spPr>
          <a:xfrm>
            <a:off x="2057400" y="6451603"/>
            <a:ext cx="4695196" cy="225703"/>
          </a:xfrm>
          <a:prstGeom prst="rect">
            <a:avLst/>
          </a:prstGeom>
          <a:noFill/>
        </p:spPr>
        <p:txBody>
          <a:bodyPr wrap="none" lIns="0" tIns="0" rIns="0" rtlCol="0">
            <a:spAutoFit/>
          </a:bodyPr>
          <a:lstStyle/>
          <a:p>
            <a:pPr>
              <a:lnSpc>
                <a:spcPts val="1400"/>
              </a:lnSpc>
            </a:pP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nghệ</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thông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Đại</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tự</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nhiên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Hồ</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Chí</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Minh</a:t>
            </a:r>
            <a:endParaRPr lang="en-US" altLang="zh-CN" sz="1200" dirty="0">
              <a:solidFill>
                <a:srgbClr val="376092"/>
              </a:solidFill>
              <a:latin typeface="Tahoma" panose="020B0604030504040204" pitchFamily="34" charset="0"/>
              <a:cs typeface="Tahoma" panose="020B0604030504040204" pitchFamily="34" charset="0"/>
            </a:endParaRPr>
          </a:p>
        </p:txBody>
      </p:sp>
      <p:sp>
        <p:nvSpPr>
          <p:cNvPr id="10"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4"/>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4"/>
            </a:endParaRPr>
          </a:p>
        </p:txBody>
      </p:sp>
      <p:sp>
        <p:nvSpPr>
          <p:cNvPr id="11"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5"/>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5"/>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21859"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CBD17347-0A88-4A98-9319-E75B66A1448A}" type="slidenum">
              <a:rPr lang="en-US" altLang="en-US">
                <a:cs typeface="Arial" panose="020B0604020202020204" pitchFamily="34" charset="0"/>
              </a:rPr>
            </a:fld>
            <a:endParaRPr lang="en-US" altLang="en-US">
              <a:cs typeface="Arial" panose="020B0604020202020204" pitchFamily="34" charset="0"/>
            </a:endParaRPr>
          </a:p>
        </p:txBody>
      </p:sp>
      <p:sp>
        <p:nvSpPr>
          <p:cNvPr id="121860" name="Rectangle 2"/>
          <p:cNvSpPr>
            <a:spLocks noGrp="1" noChangeArrowheads="1"/>
          </p:cNvSpPr>
          <p:nvPr>
            <p:ph type="title"/>
          </p:nvPr>
        </p:nvSpPr>
        <p:spPr>
          <a:xfrm>
            <a:off x="914405" y="228600"/>
            <a:ext cx="7772401" cy="838200"/>
          </a:xfrm>
        </p:spPr>
        <p:txBody>
          <a:bodyPr/>
          <a:lstStyle/>
          <a:p>
            <a:r>
              <a:rPr lang="en-US">
                <a:latin typeface="Arial" panose="020B0604020202020204" pitchFamily="34" charset="0"/>
                <a:cs typeface="Arial" panose="020B0604020202020204" pitchFamily="34" charset="0"/>
              </a:rPr>
              <a:t>Ethernet</a:t>
            </a:r>
            <a:endParaRPr lang="en-US">
              <a:latin typeface="Arial" panose="020B0604020202020204" pitchFamily="34" charset="0"/>
              <a:cs typeface="Arial" panose="020B0604020202020204" pitchFamily="34" charset="0"/>
            </a:endParaRPr>
          </a:p>
        </p:txBody>
      </p:sp>
      <p:sp>
        <p:nvSpPr>
          <p:cNvPr id="121861" name="Rectangle 3"/>
          <p:cNvSpPr>
            <a:spLocks noGrp="1" noChangeArrowheads="1"/>
          </p:cNvSpPr>
          <p:nvPr>
            <p:ph type="body" idx="1"/>
          </p:nvPr>
        </p:nvSpPr>
        <p:spPr>
          <a:xfrm>
            <a:off x="738188" y="1276350"/>
            <a:ext cx="7519987" cy="2133600"/>
          </a:xfrm>
        </p:spPr>
        <p:txBody>
          <a:bodyPr/>
          <a:lstStyle/>
          <a:p>
            <a:pPr>
              <a:lnSpc>
                <a:spcPct val="75000"/>
              </a:lnSpc>
              <a:buFont typeface="Wingdings" panose="05000000000000000000" pitchFamily="2" charset="2"/>
              <a:buNone/>
            </a:pPr>
            <a:r>
              <a:rPr lang="en-AU" altLang="ja-JP" sz="2400">
                <a:latin typeface="Arial" panose="020B0604020202020204" pitchFamily="34" charset="0"/>
                <a:cs typeface="Arial" panose="020B0604020202020204" pitchFamily="34" charset="0"/>
              </a:rPr>
              <a:t>Công nghệ mạng LAN hữu tuyến </a:t>
            </a:r>
            <a:r>
              <a:rPr lang="ja-JP" altLang="en-US" sz="2400">
                <a:latin typeface="Arial" panose="020B0604020202020204" pitchFamily="34" charset="0"/>
                <a:cs typeface="Arial" panose="020B0604020202020204" pitchFamily="34" charset="0"/>
              </a:rPr>
              <a:t>“</a:t>
            </a:r>
            <a:r>
              <a:rPr lang="en-US" altLang="ja-JP" sz="2400">
                <a:latin typeface="Arial" panose="020B0604020202020204" pitchFamily="34" charset="0"/>
                <a:cs typeface="Arial" panose="020B0604020202020204" pitchFamily="34" charset="0"/>
              </a:rPr>
              <a:t>chiếm ưu thế</a:t>
            </a:r>
            <a:r>
              <a:rPr lang="ja-JP" altLang="en-US" sz="2400">
                <a:latin typeface="Arial" panose="020B0604020202020204" pitchFamily="34" charset="0"/>
                <a:cs typeface="Arial" panose="020B0604020202020204" pitchFamily="34" charset="0"/>
              </a:rPr>
              <a:t>”</a:t>
            </a:r>
            <a:r>
              <a:rPr lang="en-US" altLang="ja-JP" sz="2400">
                <a:latin typeface="Arial" panose="020B0604020202020204" pitchFamily="34" charset="0"/>
                <a:cs typeface="Arial" panose="020B0604020202020204" pitchFamily="34" charset="0"/>
              </a:rPr>
              <a:t>: </a:t>
            </a:r>
            <a:endParaRPr lang="en-US" altLang="ja-JP" sz="2400">
              <a:latin typeface="Arial" panose="020B0604020202020204" pitchFamily="34" charset="0"/>
              <a:cs typeface="Arial" panose="020B0604020202020204" pitchFamily="34" charset="0"/>
            </a:endParaRPr>
          </a:p>
          <a:p>
            <a:pPr>
              <a:lnSpc>
                <a:spcPct val="75000"/>
              </a:lnSpc>
            </a:pPr>
            <a:r>
              <a:rPr lang="en-US" altLang="en-US" sz="2400">
                <a:latin typeface="Arial" panose="020B0604020202020204" pitchFamily="34" charset="0"/>
                <a:cs typeface="Arial" panose="020B0604020202020204" pitchFamily="34" charset="0"/>
              </a:rPr>
              <a:t>$20 cho NIC</a:t>
            </a:r>
            <a:endParaRPr lang="en-US" altLang="en-US" sz="2400">
              <a:latin typeface="Arial" panose="020B0604020202020204" pitchFamily="34" charset="0"/>
              <a:cs typeface="Arial" panose="020B0604020202020204" pitchFamily="34" charset="0"/>
            </a:endParaRPr>
          </a:p>
          <a:p>
            <a:pPr>
              <a:lnSpc>
                <a:spcPct val="75000"/>
              </a:lnSpc>
            </a:pPr>
            <a:r>
              <a:rPr lang="en-US" altLang="en-US" sz="2400">
                <a:latin typeface="Arial" panose="020B0604020202020204" pitchFamily="34" charset="0"/>
                <a:cs typeface="Arial" panose="020B0604020202020204" pitchFamily="34" charset="0"/>
              </a:rPr>
              <a:t>Công nghệ mạng LAN đầu tiên được sử dụng rộng rãi</a:t>
            </a:r>
            <a:endParaRPr lang="en-US" altLang="en-US" sz="2400">
              <a:latin typeface="Arial" panose="020B0604020202020204" pitchFamily="34" charset="0"/>
              <a:cs typeface="Arial" panose="020B0604020202020204" pitchFamily="34" charset="0"/>
            </a:endParaRPr>
          </a:p>
          <a:p>
            <a:pPr>
              <a:lnSpc>
                <a:spcPct val="75000"/>
              </a:lnSpc>
            </a:pPr>
            <a:r>
              <a:rPr lang="en-US" altLang="en-US" sz="2400">
                <a:latin typeface="Arial" panose="020B0604020202020204" pitchFamily="34" charset="0"/>
                <a:cs typeface="Arial" panose="020B0604020202020204" pitchFamily="34" charset="0"/>
              </a:rPr>
              <a:t>Đơn giản hơn, rẻ hơn mạng LAN token và ATM</a:t>
            </a:r>
            <a:endParaRPr lang="en-US" altLang="en-US" sz="2400">
              <a:latin typeface="Arial" panose="020B0604020202020204" pitchFamily="34" charset="0"/>
              <a:cs typeface="Arial" panose="020B0604020202020204" pitchFamily="34" charset="0"/>
            </a:endParaRPr>
          </a:p>
          <a:p>
            <a:pPr>
              <a:lnSpc>
                <a:spcPct val="75000"/>
              </a:lnSpc>
            </a:pPr>
            <a:r>
              <a:rPr lang="en-US" altLang="en-US" sz="2400">
                <a:latin typeface="Arial" panose="020B0604020202020204" pitchFamily="34" charset="0"/>
                <a:cs typeface="Arial" panose="020B0604020202020204" pitchFamily="34" charset="0"/>
              </a:rPr>
              <a:t>Tăng tốc độ trung bình từ: 10 Mbps – 10 Gbps </a:t>
            </a:r>
            <a:endParaRPr lang="en-US" altLang="en-US">
              <a:latin typeface="Arial" panose="020B0604020202020204" pitchFamily="34" charset="0"/>
              <a:cs typeface="Arial" panose="020B0604020202020204" pitchFamily="34" charset="0"/>
            </a:endParaRPr>
          </a:p>
          <a:p>
            <a:pPr>
              <a:lnSpc>
                <a:spcPct val="75000"/>
              </a:lnSpc>
            </a:pPr>
            <a:endParaRPr lang="en-US" altLang="en-US">
              <a:latin typeface="Arial" panose="020B0604020202020204" pitchFamily="34" charset="0"/>
              <a:cs typeface="Arial" panose="020B0604020202020204" pitchFamily="34" charset="0"/>
            </a:endParaRPr>
          </a:p>
        </p:txBody>
      </p:sp>
      <p:pic>
        <p:nvPicPr>
          <p:cNvPr id="121862" name="Picture 4" descr="551 metcalfe-enet"/>
          <p:cNvPicPr>
            <a:picLocks noChangeAspect="1" noChangeArrowheads="1"/>
          </p:cNvPicPr>
          <p:nvPr/>
        </p:nvPicPr>
        <p:blipFill>
          <a:blip r:embed="rId1"/>
          <a:srcRect/>
          <a:stretch>
            <a:fillRect/>
          </a:stretch>
        </p:blipFill>
        <p:spPr bwMode="auto">
          <a:xfrm>
            <a:off x="1587500" y="3635379"/>
            <a:ext cx="4752976" cy="2544763"/>
          </a:xfrm>
          <a:prstGeom prst="rect">
            <a:avLst/>
          </a:prstGeom>
          <a:noFill/>
          <a:ln w="9525">
            <a:noFill/>
            <a:miter lim="800000"/>
            <a:headEnd/>
            <a:tailEnd/>
          </a:ln>
        </p:spPr>
      </p:pic>
      <p:sp>
        <p:nvSpPr>
          <p:cNvPr id="121863" name="Text Box 5"/>
          <p:cNvSpPr txBox="1">
            <a:spLocks noChangeArrowheads="1"/>
          </p:cNvSpPr>
          <p:nvPr/>
        </p:nvSpPr>
        <p:spPr bwMode="auto">
          <a:xfrm>
            <a:off x="3700466" y="6086476"/>
            <a:ext cx="3719512" cy="369332"/>
          </a:xfrm>
          <a:prstGeom prst="rect">
            <a:avLst/>
          </a:prstGeom>
          <a:noFill/>
          <a:ln w="9525">
            <a:noFill/>
            <a:miter lim="800000"/>
          </a:ln>
        </p:spPr>
        <p:txBody>
          <a:bodyPr>
            <a:spAutoFit/>
          </a:bodyPr>
          <a:lstStyle/>
          <a:p>
            <a:r>
              <a:rPr lang="en-US" altLang="en-US">
                <a:latin typeface="Arial" panose="020B0604020202020204" pitchFamily="34" charset="0"/>
                <a:cs typeface="Arial" panose="020B0604020202020204" pitchFamily="34" charset="0"/>
              </a:rPr>
              <a:t>Phác thảo </a:t>
            </a:r>
            <a:r>
              <a:rPr lang="en-US" altLang="ja-JP">
                <a:latin typeface="Arial" panose="020B0604020202020204" pitchFamily="34" charset="0"/>
                <a:cs typeface="Arial" panose="020B0604020202020204" pitchFamily="34" charset="0"/>
              </a:rPr>
              <a:t>Ethernet  của </a:t>
            </a:r>
            <a:r>
              <a:rPr lang="en-US" altLang="en-US">
                <a:latin typeface="Arial" panose="020B0604020202020204" pitchFamily="34" charset="0"/>
                <a:cs typeface="Arial" panose="020B0604020202020204" pitchFamily="34" charset="0"/>
              </a:rPr>
              <a:t>Metcalfe</a:t>
            </a:r>
            <a:endParaRPr lang="en-US" altLang="en-US">
              <a:latin typeface="Arial" panose="020B0604020202020204" pitchFamily="34" charset="0"/>
              <a:cs typeface="Arial" panose="020B0604020202020204" pitchFamily="34" charset="0"/>
            </a:endParaRPr>
          </a:p>
        </p:txBody>
      </p:sp>
      <p:pic>
        <p:nvPicPr>
          <p:cNvPr id="121864" name="Picture 24" descr="underline_base"/>
          <p:cNvPicPr>
            <a:picLocks noChangeArrowheads="1"/>
          </p:cNvPicPr>
          <p:nvPr/>
        </p:nvPicPr>
        <p:blipFill>
          <a:blip r:embed="rId2"/>
          <a:srcRect/>
          <a:stretch>
            <a:fillRect/>
          </a:stretch>
        </p:blipFill>
        <p:spPr bwMode="auto">
          <a:xfrm>
            <a:off x="3810000" y="990602"/>
            <a:ext cx="1970087" cy="219075"/>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19" descr="underline_base"/>
          <p:cNvPicPr>
            <a:picLocks noChangeArrowheads="1"/>
          </p:cNvPicPr>
          <p:nvPr/>
        </p:nvPicPr>
        <p:blipFill>
          <a:blip r:embed="rId1"/>
          <a:srcRect/>
          <a:stretch>
            <a:fillRect/>
          </a:stretch>
        </p:blipFill>
        <p:spPr bwMode="auto">
          <a:xfrm>
            <a:off x="1719478" y="796925"/>
            <a:ext cx="5401831" cy="173038"/>
          </a:xfrm>
          <a:prstGeom prst="rect">
            <a:avLst/>
          </a:prstGeom>
          <a:noFill/>
          <a:ln w="9525">
            <a:noFill/>
            <a:miter lim="800000"/>
            <a:headEnd/>
            <a:tailEnd/>
          </a:ln>
        </p:spPr>
      </p:pic>
      <p:sp>
        <p:nvSpPr>
          <p:cNvPr id="123907"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123908"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E06DEAAA-9558-4453-A45A-68B3AE9734B1}"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sp>
        <p:nvSpPr>
          <p:cNvPr id="123909" name="Rectangle 4"/>
          <p:cNvSpPr>
            <a:spLocks noGrp="1" noChangeArrowheads="1"/>
          </p:cNvSpPr>
          <p:nvPr>
            <p:ph type="title"/>
          </p:nvPr>
        </p:nvSpPr>
        <p:spPr>
          <a:xfrm>
            <a:off x="546104" y="0"/>
            <a:ext cx="7772401" cy="1143000"/>
          </a:xfrm>
        </p:spPr>
        <p:txBody>
          <a:bodyPr/>
          <a:lstStyle/>
          <a:p>
            <a:r>
              <a:rPr lang="en-US" altLang="en-US" sz="4000">
                <a:latin typeface="Arial" panose="020B0604020202020204" pitchFamily="34" charset="0"/>
                <a:cs typeface="Arial" panose="020B0604020202020204" pitchFamily="34" charset="0"/>
              </a:rPr>
              <a:t>Ethernet: cấu trúc vật lý</a:t>
            </a:r>
            <a:endParaRPr lang="en-US" altLang="en-US" sz="4000">
              <a:latin typeface="Arial" panose="020B0604020202020204" pitchFamily="34" charset="0"/>
              <a:cs typeface="Arial" panose="020B0604020202020204" pitchFamily="34" charset="0"/>
            </a:endParaRPr>
          </a:p>
        </p:txBody>
      </p:sp>
      <p:sp>
        <p:nvSpPr>
          <p:cNvPr id="123910" name="Rectangle 6"/>
          <p:cNvSpPr>
            <a:spLocks noGrp="1" noChangeArrowheads="1"/>
          </p:cNvSpPr>
          <p:nvPr>
            <p:ph type="body" idx="1"/>
          </p:nvPr>
        </p:nvSpPr>
        <p:spPr>
          <a:xfrm>
            <a:off x="508001" y="1103313"/>
            <a:ext cx="8297864" cy="2449512"/>
          </a:xfrm>
        </p:spPr>
        <p:txBody>
          <a:bodyPr>
            <a:normAutofit fontScale="92500" lnSpcReduction="20000"/>
          </a:bodyPr>
          <a:lstStyle/>
          <a:p>
            <a:pPr>
              <a:lnSpc>
                <a:spcPct val="75000"/>
              </a:lnSpc>
            </a:pPr>
            <a:r>
              <a:rPr lang="en-US" altLang="en-US" i="1">
                <a:solidFill>
                  <a:srgbClr val="CC0000"/>
                </a:solidFill>
                <a:latin typeface="Arial" panose="020B0604020202020204" pitchFamily="34" charset="0"/>
                <a:cs typeface="Arial" panose="020B0604020202020204" pitchFamily="34" charset="0"/>
              </a:rPr>
              <a:t>bus: </a:t>
            </a:r>
            <a:r>
              <a:rPr lang="en-US" altLang="en-US">
                <a:latin typeface="Arial" panose="020B0604020202020204" pitchFamily="34" charset="0"/>
                <a:cs typeface="Arial" panose="020B0604020202020204" pitchFamily="34" charset="0"/>
              </a:rPr>
              <a:t>phổ biến trong giữa thập niên 90</a:t>
            </a:r>
            <a:endParaRPr lang="en-US" altLang="en-US">
              <a:latin typeface="Arial" panose="020B0604020202020204" pitchFamily="34" charset="0"/>
              <a:cs typeface="Arial" panose="020B0604020202020204" pitchFamily="34" charset="0"/>
            </a:endParaRPr>
          </a:p>
          <a:p>
            <a:pPr lvl="1">
              <a:lnSpc>
                <a:spcPct val="75000"/>
              </a:lnSpc>
            </a:pPr>
            <a:r>
              <a:rPr lang="en-US" altLang="en-US">
                <a:latin typeface="Arial" panose="020B0604020202020204" pitchFamily="34" charset="0"/>
                <a:cs typeface="Arial" panose="020B0604020202020204" pitchFamily="34" charset="0"/>
              </a:rPr>
              <a:t>Tất cả các node trong cùng vùng xung đột (collision domain) (có thể đụng độ lẫn nhau)</a:t>
            </a:r>
            <a:endParaRPr lang="en-US" altLang="en-US">
              <a:latin typeface="Arial" panose="020B0604020202020204" pitchFamily="34" charset="0"/>
              <a:cs typeface="Arial" panose="020B0604020202020204" pitchFamily="34" charset="0"/>
            </a:endParaRPr>
          </a:p>
          <a:p>
            <a:pPr>
              <a:lnSpc>
                <a:spcPct val="75000"/>
              </a:lnSpc>
            </a:pPr>
            <a:r>
              <a:rPr lang="en-US" altLang="en-US" i="1">
                <a:solidFill>
                  <a:srgbClr val="CC0000"/>
                </a:solidFill>
                <a:latin typeface="Arial" panose="020B0604020202020204" pitchFamily="34" charset="0"/>
                <a:cs typeface="Arial" panose="020B0604020202020204" pitchFamily="34" charset="0"/>
              </a:rPr>
              <a:t>star: </a:t>
            </a:r>
            <a:r>
              <a:rPr lang="en-US" altLang="en-US">
                <a:latin typeface="Arial" panose="020B0604020202020204" pitchFamily="34" charset="0"/>
                <a:cs typeface="Arial" panose="020B0604020202020204" pitchFamily="34" charset="0"/>
              </a:rPr>
              <a:t>chiếm ưu thế ngày nay</a:t>
            </a:r>
            <a:endParaRPr lang="en-US" altLang="en-US">
              <a:latin typeface="Arial" panose="020B0604020202020204" pitchFamily="34" charset="0"/>
              <a:cs typeface="Arial" panose="020B0604020202020204" pitchFamily="34" charset="0"/>
            </a:endParaRPr>
          </a:p>
          <a:p>
            <a:pPr lvl="1">
              <a:lnSpc>
                <a:spcPct val="75000"/>
              </a:lnSpc>
            </a:pPr>
            <a:r>
              <a:rPr lang="en-US" altLang="en-US" i="1">
                <a:solidFill>
                  <a:srgbClr val="CC0000"/>
                </a:solidFill>
                <a:latin typeface="Arial" panose="020B0604020202020204" pitchFamily="34" charset="0"/>
                <a:cs typeface="Arial" panose="020B0604020202020204" pitchFamily="34" charset="0"/>
              </a:rPr>
              <a:t>switch</a:t>
            </a:r>
            <a:r>
              <a:rPr lang="en-US" altLang="en-US">
                <a:solidFill>
                  <a:srgbClr val="CC0000"/>
                </a:solidFill>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hoạt động ở trung tâm</a:t>
            </a:r>
            <a:endParaRPr lang="en-US" altLang="en-US">
              <a:latin typeface="Arial" panose="020B0604020202020204" pitchFamily="34" charset="0"/>
              <a:cs typeface="Arial" panose="020B0604020202020204" pitchFamily="34" charset="0"/>
            </a:endParaRPr>
          </a:p>
          <a:p>
            <a:pPr lvl="1">
              <a:lnSpc>
                <a:spcPct val="100000"/>
              </a:lnSpc>
            </a:pPr>
            <a:r>
              <a:rPr lang="en-US" altLang="en-US">
                <a:latin typeface="Arial" panose="020B0604020202020204" pitchFamily="34" charset="0"/>
                <a:cs typeface="Arial" panose="020B0604020202020204" pitchFamily="34" charset="0"/>
              </a:rPr>
              <a:t>Mỗi </a:t>
            </a:r>
            <a:r>
              <a:rPr lang="en-US" altLang="ja-JP">
                <a:latin typeface="Arial" panose="020B0604020202020204" pitchFamily="34" charset="0"/>
                <a:cs typeface="Arial" panose="020B0604020202020204" pitchFamily="34" charset="0"/>
              </a:rPr>
              <a:t>chặng kết nối Ethernet hoạt động riêng biệt (các node không đụng độ lẫn nhau)</a:t>
            </a:r>
            <a:endParaRPr lang="en-US" altLang="en-US">
              <a:latin typeface="Arial" panose="020B0604020202020204" pitchFamily="34" charset="0"/>
              <a:cs typeface="Arial" panose="020B0604020202020204" pitchFamily="34" charset="0"/>
            </a:endParaRPr>
          </a:p>
        </p:txBody>
      </p:sp>
      <p:sp>
        <p:nvSpPr>
          <p:cNvPr id="123911" name="Line 17"/>
          <p:cNvSpPr>
            <a:spLocks noChangeShapeType="1"/>
          </p:cNvSpPr>
          <p:nvPr/>
        </p:nvSpPr>
        <p:spPr bwMode="auto">
          <a:xfrm>
            <a:off x="5316539" y="5110163"/>
            <a:ext cx="974725" cy="0"/>
          </a:xfrm>
          <a:prstGeom prst="line">
            <a:avLst/>
          </a:prstGeom>
          <a:noFill/>
          <a:ln w="9525">
            <a:solidFill>
              <a:schemeClr val="tx1"/>
            </a:solidFill>
            <a:round/>
          </a:ln>
        </p:spPr>
        <p:txBody>
          <a:bodyPr wrap="none"/>
          <a:lstStyle/>
          <a:p>
            <a:endParaRPr lang="en-US"/>
          </a:p>
        </p:txBody>
      </p:sp>
      <p:sp>
        <p:nvSpPr>
          <p:cNvPr id="123912" name="Line 18"/>
          <p:cNvSpPr>
            <a:spLocks noChangeShapeType="1"/>
          </p:cNvSpPr>
          <p:nvPr/>
        </p:nvSpPr>
        <p:spPr bwMode="auto">
          <a:xfrm>
            <a:off x="6556375" y="4518025"/>
            <a:ext cx="0" cy="504825"/>
          </a:xfrm>
          <a:prstGeom prst="line">
            <a:avLst/>
          </a:prstGeom>
          <a:noFill/>
          <a:ln w="9525">
            <a:solidFill>
              <a:schemeClr val="tx1"/>
            </a:solidFill>
            <a:round/>
          </a:ln>
        </p:spPr>
        <p:txBody>
          <a:bodyPr wrap="none"/>
          <a:lstStyle/>
          <a:p>
            <a:endParaRPr lang="en-US"/>
          </a:p>
        </p:txBody>
      </p:sp>
      <p:sp>
        <p:nvSpPr>
          <p:cNvPr id="123913" name="Line 19"/>
          <p:cNvSpPr>
            <a:spLocks noChangeShapeType="1"/>
          </p:cNvSpPr>
          <p:nvPr/>
        </p:nvSpPr>
        <p:spPr bwMode="auto">
          <a:xfrm flipH="1">
            <a:off x="6746876" y="5126038"/>
            <a:ext cx="1003300" cy="0"/>
          </a:xfrm>
          <a:prstGeom prst="line">
            <a:avLst/>
          </a:prstGeom>
          <a:noFill/>
          <a:ln w="9525">
            <a:solidFill>
              <a:schemeClr val="tx1"/>
            </a:solidFill>
            <a:round/>
          </a:ln>
        </p:spPr>
        <p:txBody>
          <a:bodyPr wrap="none"/>
          <a:lstStyle/>
          <a:p>
            <a:endParaRPr lang="en-US"/>
          </a:p>
        </p:txBody>
      </p:sp>
      <p:sp>
        <p:nvSpPr>
          <p:cNvPr id="123914" name="Line 20"/>
          <p:cNvSpPr>
            <a:spLocks noChangeShapeType="1"/>
          </p:cNvSpPr>
          <p:nvPr/>
        </p:nvSpPr>
        <p:spPr bwMode="auto">
          <a:xfrm flipV="1">
            <a:off x="6556375" y="5251453"/>
            <a:ext cx="12700" cy="709613"/>
          </a:xfrm>
          <a:prstGeom prst="line">
            <a:avLst/>
          </a:prstGeom>
          <a:noFill/>
          <a:ln w="9525">
            <a:solidFill>
              <a:schemeClr val="tx1"/>
            </a:solidFill>
            <a:round/>
          </a:ln>
        </p:spPr>
        <p:txBody>
          <a:bodyPr wrap="none"/>
          <a:lstStyle/>
          <a:p>
            <a:endParaRPr lang="en-US"/>
          </a:p>
        </p:txBody>
      </p:sp>
      <p:sp>
        <p:nvSpPr>
          <p:cNvPr id="123915" name="Text Box 23"/>
          <p:cNvSpPr txBox="1">
            <a:spLocks noChangeArrowheads="1"/>
          </p:cNvSpPr>
          <p:nvPr/>
        </p:nvSpPr>
        <p:spPr bwMode="auto">
          <a:xfrm>
            <a:off x="5464180" y="5486400"/>
            <a:ext cx="718145" cy="338554"/>
          </a:xfrm>
          <a:prstGeom prst="rect">
            <a:avLst/>
          </a:prstGeom>
          <a:noFill/>
          <a:ln w="9525">
            <a:noFill/>
            <a:miter lim="800000"/>
          </a:ln>
        </p:spPr>
        <p:txBody>
          <a:bodyPr wrap="none">
            <a:spAutoFit/>
          </a:bodyPr>
          <a:lstStyle/>
          <a:p>
            <a:r>
              <a:rPr lang="en-US" altLang="en-US" sz="1600" i="0">
                <a:cs typeface="Arial" panose="020B0604020202020204" pitchFamily="34" charset="0"/>
              </a:rPr>
              <a:t>switch</a:t>
            </a:r>
            <a:endParaRPr lang="en-US" altLang="en-US" sz="1600" i="0">
              <a:cs typeface="Arial" panose="020B0604020202020204" pitchFamily="34" charset="0"/>
            </a:endParaRPr>
          </a:p>
        </p:txBody>
      </p:sp>
      <p:sp>
        <p:nvSpPr>
          <p:cNvPr id="123916" name="Line 24"/>
          <p:cNvSpPr>
            <a:spLocks noChangeShapeType="1"/>
          </p:cNvSpPr>
          <p:nvPr/>
        </p:nvSpPr>
        <p:spPr bwMode="auto">
          <a:xfrm flipV="1">
            <a:off x="5834064" y="5275263"/>
            <a:ext cx="417512" cy="239712"/>
          </a:xfrm>
          <a:prstGeom prst="line">
            <a:avLst/>
          </a:prstGeom>
          <a:noFill/>
          <a:ln w="9525">
            <a:solidFill>
              <a:schemeClr val="tx1"/>
            </a:solidFill>
            <a:round/>
            <a:tailEnd type="triangle" w="med" len="med"/>
          </a:ln>
        </p:spPr>
        <p:txBody>
          <a:bodyPr wrap="none"/>
          <a:lstStyle/>
          <a:p>
            <a:endParaRPr lang="en-US"/>
          </a:p>
        </p:txBody>
      </p:sp>
      <p:sp>
        <p:nvSpPr>
          <p:cNvPr id="123917" name="Line 32"/>
          <p:cNvSpPr>
            <a:spLocks noChangeShapeType="1"/>
          </p:cNvSpPr>
          <p:nvPr/>
        </p:nvSpPr>
        <p:spPr bwMode="auto">
          <a:xfrm flipH="1">
            <a:off x="2160589" y="4102100"/>
            <a:ext cx="752475" cy="1468438"/>
          </a:xfrm>
          <a:prstGeom prst="line">
            <a:avLst/>
          </a:prstGeom>
          <a:noFill/>
          <a:ln w="9525">
            <a:solidFill>
              <a:schemeClr val="tx1"/>
            </a:solidFill>
            <a:round/>
          </a:ln>
        </p:spPr>
        <p:txBody>
          <a:bodyPr/>
          <a:lstStyle/>
          <a:p>
            <a:endParaRPr lang="en-US"/>
          </a:p>
        </p:txBody>
      </p:sp>
      <p:sp>
        <p:nvSpPr>
          <p:cNvPr id="123918" name="Line 33"/>
          <p:cNvSpPr>
            <a:spLocks noChangeShapeType="1"/>
          </p:cNvSpPr>
          <p:nvPr/>
        </p:nvSpPr>
        <p:spPr bwMode="auto">
          <a:xfrm>
            <a:off x="2132014" y="4879975"/>
            <a:ext cx="392112" cy="1588"/>
          </a:xfrm>
          <a:prstGeom prst="line">
            <a:avLst/>
          </a:prstGeom>
          <a:noFill/>
          <a:ln w="9525">
            <a:solidFill>
              <a:schemeClr val="tx1"/>
            </a:solidFill>
            <a:round/>
          </a:ln>
        </p:spPr>
        <p:txBody>
          <a:bodyPr/>
          <a:lstStyle/>
          <a:p>
            <a:endParaRPr lang="en-US"/>
          </a:p>
        </p:txBody>
      </p:sp>
      <p:sp>
        <p:nvSpPr>
          <p:cNvPr id="123919" name="Line 34"/>
          <p:cNvSpPr>
            <a:spLocks noChangeShapeType="1"/>
          </p:cNvSpPr>
          <p:nvPr/>
        </p:nvSpPr>
        <p:spPr bwMode="auto">
          <a:xfrm>
            <a:off x="1914531" y="5434017"/>
            <a:ext cx="307975" cy="3175"/>
          </a:xfrm>
          <a:prstGeom prst="line">
            <a:avLst/>
          </a:prstGeom>
          <a:noFill/>
          <a:ln w="9525">
            <a:solidFill>
              <a:schemeClr val="tx1"/>
            </a:solidFill>
            <a:round/>
          </a:ln>
        </p:spPr>
        <p:txBody>
          <a:bodyPr/>
          <a:lstStyle/>
          <a:p>
            <a:endParaRPr lang="en-US"/>
          </a:p>
        </p:txBody>
      </p:sp>
      <p:sp>
        <p:nvSpPr>
          <p:cNvPr id="123920" name="Line 35"/>
          <p:cNvSpPr>
            <a:spLocks noChangeShapeType="1"/>
          </p:cNvSpPr>
          <p:nvPr/>
        </p:nvSpPr>
        <p:spPr bwMode="auto">
          <a:xfrm flipV="1">
            <a:off x="2632078" y="4648200"/>
            <a:ext cx="287338" cy="14288"/>
          </a:xfrm>
          <a:prstGeom prst="line">
            <a:avLst/>
          </a:prstGeom>
          <a:noFill/>
          <a:ln w="9525">
            <a:solidFill>
              <a:schemeClr val="tx1"/>
            </a:solidFill>
            <a:round/>
          </a:ln>
        </p:spPr>
        <p:txBody>
          <a:bodyPr/>
          <a:lstStyle/>
          <a:p>
            <a:endParaRPr lang="en-US"/>
          </a:p>
        </p:txBody>
      </p:sp>
      <p:sp>
        <p:nvSpPr>
          <p:cNvPr id="123921" name="Line 37"/>
          <p:cNvSpPr>
            <a:spLocks noChangeShapeType="1"/>
          </p:cNvSpPr>
          <p:nvPr/>
        </p:nvSpPr>
        <p:spPr bwMode="auto">
          <a:xfrm>
            <a:off x="2424115" y="4275139"/>
            <a:ext cx="392112" cy="1587"/>
          </a:xfrm>
          <a:prstGeom prst="line">
            <a:avLst/>
          </a:prstGeom>
          <a:noFill/>
          <a:ln w="9525">
            <a:solidFill>
              <a:schemeClr val="tx1"/>
            </a:solidFill>
            <a:round/>
          </a:ln>
        </p:spPr>
        <p:txBody>
          <a:bodyPr/>
          <a:lstStyle/>
          <a:p>
            <a:endParaRPr lang="en-US"/>
          </a:p>
        </p:txBody>
      </p:sp>
      <p:sp>
        <p:nvSpPr>
          <p:cNvPr id="123922" name="Line 38"/>
          <p:cNvSpPr>
            <a:spLocks noChangeShapeType="1"/>
          </p:cNvSpPr>
          <p:nvPr/>
        </p:nvSpPr>
        <p:spPr bwMode="auto">
          <a:xfrm>
            <a:off x="2424115" y="4275139"/>
            <a:ext cx="392112" cy="1587"/>
          </a:xfrm>
          <a:prstGeom prst="line">
            <a:avLst/>
          </a:prstGeom>
          <a:noFill/>
          <a:ln w="9525">
            <a:solidFill>
              <a:schemeClr val="tx1"/>
            </a:solidFill>
            <a:round/>
          </a:ln>
        </p:spPr>
        <p:txBody>
          <a:bodyPr/>
          <a:lstStyle/>
          <a:p>
            <a:endParaRPr lang="en-US"/>
          </a:p>
        </p:txBody>
      </p:sp>
      <p:sp>
        <p:nvSpPr>
          <p:cNvPr id="123923" name="Line 39"/>
          <p:cNvSpPr>
            <a:spLocks noChangeShapeType="1"/>
          </p:cNvSpPr>
          <p:nvPr/>
        </p:nvSpPr>
        <p:spPr bwMode="auto">
          <a:xfrm>
            <a:off x="2314581" y="5324479"/>
            <a:ext cx="307975" cy="3175"/>
          </a:xfrm>
          <a:prstGeom prst="line">
            <a:avLst/>
          </a:prstGeom>
          <a:noFill/>
          <a:ln w="9525">
            <a:solidFill>
              <a:schemeClr val="tx1"/>
            </a:solidFill>
            <a:round/>
          </a:ln>
        </p:spPr>
        <p:txBody>
          <a:bodyPr/>
          <a:lstStyle/>
          <a:p>
            <a:endParaRPr lang="en-US"/>
          </a:p>
        </p:txBody>
      </p:sp>
      <p:sp>
        <p:nvSpPr>
          <p:cNvPr id="123924" name="Text Box 41"/>
          <p:cNvSpPr txBox="1">
            <a:spLocks noChangeArrowheads="1"/>
          </p:cNvSpPr>
          <p:nvPr/>
        </p:nvSpPr>
        <p:spPr bwMode="auto">
          <a:xfrm>
            <a:off x="1430343" y="5908679"/>
            <a:ext cx="2177199" cy="461665"/>
          </a:xfrm>
          <a:prstGeom prst="rect">
            <a:avLst/>
          </a:prstGeom>
          <a:noFill/>
          <a:ln w="9525">
            <a:noFill/>
            <a:miter lim="800000"/>
          </a:ln>
        </p:spPr>
        <p:txBody>
          <a:bodyPr wrap="none">
            <a:spAutoFit/>
          </a:bodyPr>
          <a:lstStyle/>
          <a:p>
            <a:r>
              <a:rPr lang="en-US" altLang="en-US" sz="2400">
                <a:solidFill>
                  <a:srgbClr val="CC0000"/>
                </a:solidFill>
                <a:cs typeface="Arial" panose="020B0604020202020204" pitchFamily="34" charset="0"/>
              </a:rPr>
              <a:t>bus: </a:t>
            </a:r>
            <a:r>
              <a:rPr lang="en-US" altLang="en-US" i="0">
                <a:latin typeface="Arial" panose="020B0604020202020204" pitchFamily="34" charset="0"/>
                <a:cs typeface="Arial" panose="020B0604020202020204" pitchFamily="34" charset="0"/>
              </a:rPr>
              <a:t>cáp đồng trục</a:t>
            </a:r>
            <a:endParaRPr lang="en-US" altLang="en-US" i="0">
              <a:latin typeface="Arial" panose="020B0604020202020204" pitchFamily="34" charset="0"/>
              <a:cs typeface="Arial" panose="020B0604020202020204" pitchFamily="34" charset="0"/>
            </a:endParaRPr>
          </a:p>
        </p:txBody>
      </p:sp>
      <p:sp>
        <p:nvSpPr>
          <p:cNvPr id="123925" name="Text Box 42"/>
          <p:cNvSpPr txBox="1">
            <a:spLocks noChangeArrowheads="1"/>
          </p:cNvSpPr>
          <p:nvPr/>
        </p:nvSpPr>
        <p:spPr bwMode="auto">
          <a:xfrm>
            <a:off x="4989514" y="5691192"/>
            <a:ext cx="655116" cy="461665"/>
          </a:xfrm>
          <a:prstGeom prst="rect">
            <a:avLst/>
          </a:prstGeom>
          <a:noFill/>
          <a:ln w="9525">
            <a:noFill/>
            <a:miter lim="800000"/>
          </a:ln>
        </p:spPr>
        <p:txBody>
          <a:bodyPr wrap="none">
            <a:spAutoFit/>
          </a:bodyPr>
          <a:lstStyle/>
          <a:p>
            <a:r>
              <a:rPr lang="en-US" altLang="en-US" sz="2400">
                <a:solidFill>
                  <a:srgbClr val="CC0000"/>
                </a:solidFill>
                <a:cs typeface="Arial" panose="020B0604020202020204" pitchFamily="34" charset="0"/>
              </a:rPr>
              <a:t>star</a:t>
            </a:r>
            <a:endParaRPr lang="en-US" altLang="en-US" sz="2400">
              <a:solidFill>
                <a:srgbClr val="CC0000"/>
              </a:solidFill>
              <a:cs typeface="Arial" panose="020B0604020202020204" pitchFamily="34" charset="0"/>
            </a:endParaRPr>
          </a:p>
        </p:txBody>
      </p:sp>
      <p:grpSp>
        <p:nvGrpSpPr>
          <p:cNvPr id="2" name="Group 37"/>
          <p:cNvGrpSpPr/>
          <p:nvPr/>
        </p:nvGrpSpPr>
        <p:grpSpPr bwMode="auto">
          <a:xfrm>
            <a:off x="2733675" y="4398963"/>
            <a:ext cx="711200" cy="601662"/>
            <a:chOff x="7179310" y="4033520"/>
            <a:chExt cx="1009650" cy="855028"/>
          </a:xfrm>
        </p:grpSpPr>
        <p:grpSp>
          <p:nvGrpSpPr>
            <p:cNvPr id="3" name="Group 44"/>
            <p:cNvGrpSpPr/>
            <p:nvPr/>
          </p:nvGrpSpPr>
          <p:grpSpPr bwMode="auto">
            <a:xfrm>
              <a:off x="7179310" y="4033520"/>
              <a:ext cx="1009650" cy="855028"/>
              <a:chOff x="-44" y="1473"/>
              <a:chExt cx="981" cy="1105"/>
            </a:xfrm>
          </p:grpSpPr>
          <p:pic>
            <p:nvPicPr>
              <p:cNvPr id="123969"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2397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40" name="Rectangle 43"/>
            <p:cNvSpPr>
              <a:spLocks noChangeArrowheads="1"/>
            </p:cNvSpPr>
            <p:nvPr/>
          </p:nvSpPr>
          <p:spPr bwMode="auto">
            <a:xfrm rot="-54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4" name="Group 42"/>
          <p:cNvGrpSpPr/>
          <p:nvPr/>
        </p:nvGrpSpPr>
        <p:grpSpPr bwMode="auto">
          <a:xfrm>
            <a:off x="1757368" y="3962401"/>
            <a:ext cx="701675" cy="517525"/>
            <a:chOff x="1046480" y="3962400"/>
            <a:chExt cx="1026163" cy="761428"/>
          </a:xfrm>
        </p:grpSpPr>
        <p:sp>
          <p:nvSpPr>
            <p:cNvPr id="44" name="Rectangle 48"/>
            <p:cNvSpPr>
              <a:spLocks noChangeArrowheads="1"/>
            </p:cNvSpPr>
            <p:nvPr/>
          </p:nvSpPr>
          <p:spPr bwMode="auto">
            <a:xfrm rot="-54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5" name="Group 49"/>
            <p:cNvGrpSpPr/>
            <p:nvPr/>
          </p:nvGrpSpPr>
          <p:grpSpPr bwMode="auto">
            <a:xfrm>
              <a:off x="1046480" y="3962400"/>
              <a:ext cx="936071" cy="761428"/>
              <a:chOff x="-44" y="1473"/>
              <a:chExt cx="981" cy="1105"/>
            </a:xfrm>
          </p:grpSpPr>
          <p:pic>
            <p:nvPicPr>
              <p:cNvPr id="123965" name="Picture 50"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23966"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6" name="Group 47"/>
          <p:cNvGrpSpPr/>
          <p:nvPr/>
        </p:nvGrpSpPr>
        <p:grpSpPr bwMode="auto">
          <a:xfrm>
            <a:off x="1473205" y="4551365"/>
            <a:ext cx="701675" cy="517525"/>
            <a:chOff x="1046480" y="3962400"/>
            <a:chExt cx="1026163" cy="761428"/>
          </a:xfrm>
        </p:grpSpPr>
        <p:sp>
          <p:nvSpPr>
            <p:cNvPr id="49"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7" name="Group 49"/>
            <p:cNvGrpSpPr/>
            <p:nvPr/>
          </p:nvGrpSpPr>
          <p:grpSpPr bwMode="auto">
            <a:xfrm>
              <a:off x="1046480" y="3962400"/>
              <a:ext cx="936071" cy="761428"/>
              <a:chOff x="-44" y="1473"/>
              <a:chExt cx="981" cy="1105"/>
            </a:xfrm>
          </p:grpSpPr>
          <p:pic>
            <p:nvPicPr>
              <p:cNvPr id="123961" name="Picture 50"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23962"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8" name="Group 52"/>
          <p:cNvGrpSpPr/>
          <p:nvPr/>
        </p:nvGrpSpPr>
        <p:grpSpPr bwMode="auto">
          <a:xfrm>
            <a:off x="1279530" y="5110164"/>
            <a:ext cx="701675" cy="517525"/>
            <a:chOff x="1046480" y="3962400"/>
            <a:chExt cx="1026163" cy="761428"/>
          </a:xfrm>
        </p:grpSpPr>
        <p:sp>
          <p:nvSpPr>
            <p:cNvPr id="54" name="Rectangle 53"/>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9" name="Group 54"/>
            <p:cNvGrpSpPr/>
            <p:nvPr/>
          </p:nvGrpSpPr>
          <p:grpSpPr bwMode="auto">
            <a:xfrm>
              <a:off x="1046480" y="3962400"/>
              <a:ext cx="936071" cy="761428"/>
              <a:chOff x="-44" y="1473"/>
              <a:chExt cx="981" cy="1105"/>
            </a:xfrm>
          </p:grpSpPr>
          <p:pic>
            <p:nvPicPr>
              <p:cNvPr id="123957" name="Picture 55"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23958" name="Freeform 5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10" name="Group 57"/>
          <p:cNvGrpSpPr/>
          <p:nvPr/>
        </p:nvGrpSpPr>
        <p:grpSpPr bwMode="auto">
          <a:xfrm>
            <a:off x="2447925" y="5070478"/>
            <a:ext cx="711200" cy="600075"/>
            <a:chOff x="7179310" y="4033520"/>
            <a:chExt cx="1009650" cy="855028"/>
          </a:xfrm>
        </p:grpSpPr>
        <p:grpSp>
          <p:nvGrpSpPr>
            <p:cNvPr id="11" name="Group 44"/>
            <p:cNvGrpSpPr/>
            <p:nvPr/>
          </p:nvGrpSpPr>
          <p:grpSpPr bwMode="auto">
            <a:xfrm>
              <a:off x="7179310" y="4033520"/>
              <a:ext cx="1009650" cy="855028"/>
              <a:chOff x="-44" y="1473"/>
              <a:chExt cx="981" cy="1105"/>
            </a:xfrm>
          </p:grpSpPr>
          <p:pic>
            <p:nvPicPr>
              <p:cNvPr id="123953"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23954"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60" name="Rectangle 43"/>
            <p:cNvSpPr>
              <a:spLocks noChangeArrowheads="1"/>
            </p:cNvSpPr>
            <p:nvPr/>
          </p:nvSpPr>
          <p:spPr bwMode="auto">
            <a:xfrm rot="-54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grpSp>
        <p:nvGrpSpPr>
          <p:cNvPr id="12" name="Group 62"/>
          <p:cNvGrpSpPr/>
          <p:nvPr/>
        </p:nvGrpSpPr>
        <p:grpSpPr bwMode="auto">
          <a:xfrm>
            <a:off x="4419600" y="4687888"/>
            <a:ext cx="914400" cy="690562"/>
            <a:chOff x="1046480" y="3962400"/>
            <a:chExt cx="1026163" cy="761428"/>
          </a:xfrm>
        </p:grpSpPr>
        <p:sp>
          <p:nvSpPr>
            <p:cNvPr id="64" name="Rectangle 48"/>
            <p:cNvSpPr>
              <a:spLocks noChangeArrowheads="1"/>
            </p:cNvSpPr>
            <p:nvPr/>
          </p:nvSpPr>
          <p:spPr bwMode="auto">
            <a:xfrm rot="-54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3" name="Group 49"/>
            <p:cNvGrpSpPr/>
            <p:nvPr/>
          </p:nvGrpSpPr>
          <p:grpSpPr bwMode="auto">
            <a:xfrm>
              <a:off x="1046480" y="3962400"/>
              <a:ext cx="936071" cy="761428"/>
              <a:chOff x="-44" y="1473"/>
              <a:chExt cx="981" cy="1105"/>
            </a:xfrm>
          </p:grpSpPr>
          <p:pic>
            <p:nvPicPr>
              <p:cNvPr id="123949" name="Picture 50"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23950"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14" name="Group 67"/>
          <p:cNvGrpSpPr/>
          <p:nvPr/>
        </p:nvGrpSpPr>
        <p:grpSpPr bwMode="auto">
          <a:xfrm>
            <a:off x="7548563" y="4779963"/>
            <a:ext cx="854075" cy="741362"/>
            <a:chOff x="7179310" y="4033520"/>
            <a:chExt cx="1009650" cy="855028"/>
          </a:xfrm>
        </p:grpSpPr>
        <p:grpSp>
          <p:nvGrpSpPr>
            <p:cNvPr id="15" name="Group 44"/>
            <p:cNvGrpSpPr/>
            <p:nvPr/>
          </p:nvGrpSpPr>
          <p:grpSpPr bwMode="auto">
            <a:xfrm>
              <a:off x="7179310" y="4033520"/>
              <a:ext cx="1009650" cy="855028"/>
              <a:chOff x="-44" y="1473"/>
              <a:chExt cx="981" cy="1105"/>
            </a:xfrm>
          </p:grpSpPr>
          <p:pic>
            <p:nvPicPr>
              <p:cNvPr id="123945"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23946"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70" name="Rectangle 43"/>
            <p:cNvSpPr>
              <a:spLocks noChangeArrowheads="1"/>
            </p:cNvSpPr>
            <p:nvPr/>
          </p:nvSpPr>
          <p:spPr bwMode="auto">
            <a:xfrm rot="-54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sp>
        <p:nvSpPr>
          <p:cNvPr id="75" name="Rectangle 43"/>
          <p:cNvSpPr>
            <a:spLocks noChangeArrowheads="1"/>
          </p:cNvSpPr>
          <p:nvPr/>
        </p:nvSpPr>
        <p:spPr bwMode="auto">
          <a:xfrm>
            <a:off x="6497644" y="435133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6" name="Group 44"/>
          <p:cNvGrpSpPr/>
          <p:nvPr/>
        </p:nvGrpSpPr>
        <p:grpSpPr bwMode="auto">
          <a:xfrm>
            <a:off x="6116644" y="3784603"/>
            <a:ext cx="852487" cy="741363"/>
            <a:chOff x="-44" y="1473"/>
            <a:chExt cx="981" cy="1105"/>
          </a:xfrm>
        </p:grpSpPr>
        <p:pic>
          <p:nvPicPr>
            <p:cNvPr id="123941"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23942"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7" name="Group 1"/>
          <p:cNvGrpSpPr/>
          <p:nvPr/>
        </p:nvGrpSpPr>
        <p:grpSpPr bwMode="auto">
          <a:xfrm>
            <a:off x="5943602" y="5926140"/>
            <a:ext cx="854075" cy="835025"/>
            <a:chOff x="8077200" y="3320111"/>
            <a:chExt cx="853440" cy="835329"/>
          </a:xfrm>
        </p:grpSpPr>
        <p:sp>
          <p:nvSpPr>
            <p:cNvPr id="78"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18" name="Group 44"/>
            <p:cNvGrpSpPr/>
            <p:nvPr/>
          </p:nvGrpSpPr>
          <p:grpSpPr bwMode="auto">
            <a:xfrm>
              <a:off x="8077200" y="3413760"/>
              <a:ext cx="853440" cy="741680"/>
              <a:chOff x="-44" y="1473"/>
              <a:chExt cx="981" cy="1105"/>
            </a:xfrm>
          </p:grpSpPr>
          <p:pic>
            <p:nvPicPr>
              <p:cNvPr id="123939"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2394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pic>
        <p:nvPicPr>
          <p:cNvPr id="123936" name="Picture 3"/>
          <p:cNvPicPr>
            <a:picLocks noChangeAspect="1" noChangeArrowheads="1"/>
          </p:cNvPicPr>
          <p:nvPr/>
        </p:nvPicPr>
        <p:blipFill>
          <a:blip r:embed="rId4"/>
          <a:srcRect/>
          <a:stretch>
            <a:fillRect/>
          </a:stretch>
        </p:blipFill>
        <p:spPr bwMode="auto">
          <a:xfrm>
            <a:off x="6256339" y="4962529"/>
            <a:ext cx="603250" cy="341313"/>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125955"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E657AD09-A83B-4D20-A389-A118D852CDF8}"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sp>
        <p:nvSpPr>
          <p:cNvPr id="125956" name="Rectangle 2"/>
          <p:cNvSpPr>
            <a:spLocks noGrp="1" noChangeArrowheads="1"/>
          </p:cNvSpPr>
          <p:nvPr>
            <p:ph type="title"/>
          </p:nvPr>
        </p:nvSpPr>
        <p:spPr>
          <a:xfrm>
            <a:off x="685805" y="346075"/>
            <a:ext cx="7772401" cy="609600"/>
          </a:xfrm>
        </p:spPr>
        <p:txBody>
          <a:bodyPr>
            <a:normAutofit fontScale="90000"/>
          </a:bodyPr>
          <a:lstStyle/>
          <a:p>
            <a:r>
              <a:rPr lang="en-US" altLang="en-US" dirty="0" err="1">
                <a:latin typeface="Arial" panose="020B0604020202020204" pitchFamily="34" charset="0"/>
                <a:cs typeface="Arial" panose="020B0604020202020204" pitchFamily="34" charset="0"/>
              </a:rPr>
              <a:t>Cấu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trúc</a:t>
            </a:r>
            <a:r>
              <a:rPr lang="en-US" altLang="en-US">
                <a:latin typeface="Arial" panose="020B0604020202020204" pitchFamily="34" charset="0"/>
                <a:cs typeface="Arial" panose="020B0604020202020204" pitchFamily="34" charset="0"/>
              </a:rPr>
              <a:t> Frame </a:t>
            </a:r>
            <a:r>
              <a:rPr lang="en-US" altLang="en-US" dirty="0">
                <a:latin typeface="Arial" panose="020B0604020202020204" pitchFamily="34" charset="0"/>
                <a:cs typeface="Arial" panose="020B0604020202020204" pitchFamily="34" charset="0"/>
              </a:rPr>
              <a:t>Ethernet</a:t>
            </a:r>
            <a:endParaRPr lang="en-US" altLang="en-US" dirty="0">
              <a:latin typeface="Arial" panose="020B0604020202020204" pitchFamily="34" charset="0"/>
              <a:cs typeface="Arial" panose="020B0604020202020204" pitchFamily="34" charset="0"/>
            </a:endParaRPr>
          </a:p>
        </p:txBody>
      </p:sp>
      <p:sp>
        <p:nvSpPr>
          <p:cNvPr id="125957" name="Rectangle 3"/>
          <p:cNvSpPr>
            <a:spLocks noGrp="1" noChangeArrowheads="1"/>
          </p:cNvSpPr>
          <p:nvPr>
            <p:ph type="body" idx="1"/>
          </p:nvPr>
        </p:nvSpPr>
        <p:spPr>
          <a:xfrm>
            <a:off x="661120" y="1054104"/>
            <a:ext cx="7772401" cy="4667318"/>
          </a:xfrm>
        </p:spPr>
        <p:txBody>
          <a:bodyPr>
            <a:normAutofit fontScale="85000" lnSpcReduction="20000"/>
          </a:bodyPr>
          <a:lstStyle/>
          <a:p>
            <a:pPr>
              <a:buFont typeface="Wingdings" panose="05000000000000000000" pitchFamily="2" charset="2"/>
              <a:buNone/>
            </a:pPr>
            <a:r>
              <a:rPr lang="en-US" altLang="en-US" dirty="0">
                <a:latin typeface="Arial" panose="020B0604020202020204" pitchFamily="34" charset="0"/>
                <a:cs typeface="Arial" panose="020B0604020202020204" pitchFamily="34" charset="0"/>
              </a:rPr>
              <a:t>Adapter </a:t>
            </a:r>
            <a:r>
              <a:rPr lang="en-US" altLang="en-US" dirty="0" err="1">
                <a:latin typeface="Arial" panose="020B0604020202020204" pitchFamily="34" charset="0"/>
                <a:cs typeface="Arial" panose="020B0604020202020204" pitchFamily="34" charset="0"/>
              </a:rPr>
              <a:t>bên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gửi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sẽ</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đóng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gói</a:t>
            </a:r>
            <a:r>
              <a:rPr lang="en-US" altLang="en-US" dirty="0">
                <a:latin typeface="Arial" panose="020B0604020202020204" pitchFamily="34" charset="0"/>
                <a:cs typeface="Arial" panose="020B0604020202020204" pitchFamily="34" charset="0"/>
              </a:rPr>
              <a:t> IP datagram (</a:t>
            </a:r>
            <a:r>
              <a:rPr lang="en-US" altLang="en-US" dirty="0" err="1">
                <a:latin typeface="Arial" panose="020B0604020202020204" pitchFamily="34" charset="0"/>
                <a:cs typeface="Arial" panose="020B0604020202020204" pitchFamily="34" charset="0"/>
              </a:rPr>
              <a:t>hoặc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gói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thuộc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giao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thức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của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tầng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mạng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a:t>
            </a:r>
            <a:r>
              <a:rPr lang="en-US" altLang="en-US" dirty="0">
                <a:solidFill>
                  <a:srgbClr val="CC0000"/>
                </a:solidFill>
                <a:latin typeface="Arial" panose="020B0604020202020204" pitchFamily="34" charset="0"/>
                <a:cs typeface="Arial" panose="020B0604020202020204" pitchFamily="34" charset="0"/>
              </a:rPr>
              <a:t>Ethernet frame</a:t>
            </a:r>
            <a:endParaRPr lang="en-US" altLang="en-US" dirty="0">
              <a:solidFill>
                <a:srgbClr val="CC0000"/>
              </a:solidFill>
              <a:latin typeface="Arial" panose="020B0604020202020204" pitchFamily="34" charset="0"/>
              <a:cs typeface="Arial" panose="020B0604020202020204" pitchFamily="34" charset="0"/>
            </a:endParaRPr>
          </a:p>
          <a:p>
            <a:endParaRPr lang="en-US" altLang="en-US" sz="2400" b="1" dirty="0">
              <a:latin typeface="Arial" panose="020B0604020202020204" pitchFamily="34" charset="0"/>
              <a:cs typeface="Arial" panose="020B0604020202020204" pitchFamily="34" charset="0"/>
            </a:endParaRPr>
          </a:p>
          <a:p>
            <a:endParaRPr lang="en-US" altLang="en-US" sz="2400" b="1" dirty="0">
              <a:latin typeface="Arial" panose="020B0604020202020204" pitchFamily="34" charset="0"/>
              <a:cs typeface="Arial" panose="020B0604020202020204" pitchFamily="34" charset="0"/>
            </a:endParaRPr>
          </a:p>
          <a:p>
            <a:pPr>
              <a:buFont typeface="Wingdings" panose="05000000000000000000" pitchFamily="2" charset="2"/>
              <a:buNone/>
            </a:pPr>
            <a:endParaRPr lang="en-US" altLang="en-US" sz="2400" dirty="0">
              <a:solidFill>
                <a:srgbClr val="FF0000"/>
              </a:solidFill>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i="1" dirty="0">
                <a:solidFill>
                  <a:srgbClr val="CC0000"/>
                </a:solidFill>
                <a:latin typeface="Arial" panose="020B0604020202020204" pitchFamily="34" charset="0"/>
                <a:cs typeface="Arial" panose="020B0604020202020204" pitchFamily="34" charset="0"/>
              </a:rPr>
              <a:t>Preamble: </a:t>
            </a:r>
            <a:endParaRPr lang="en-US" altLang="en-US" i="1" dirty="0">
              <a:solidFill>
                <a:srgbClr val="CC0000"/>
              </a:solidFill>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7 byte </a:t>
            </a:r>
            <a:r>
              <a:rPr lang="en-US" altLang="en-US" dirty="0" err="1">
                <a:latin typeface="Arial" panose="020B0604020202020204" pitchFamily="34" charset="0"/>
                <a:cs typeface="Arial" panose="020B0604020202020204" pitchFamily="34" charset="0"/>
              </a:rPr>
              <a:t>đầu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mỗi</a:t>
            </a:r>
            <a:r>
              <a:rPr lang="en-US" altLang="en-US" dirty="0">
                <a:latin typeface="Arial" panose="020B0604020202020204" pitchFamily="34" charset="0"/>
                <a:cs typeface="Arial" panose="020B0604020202020204" pitchFamily="34" charset="0"/>
              </a:rPr>
              <a:t> byte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giá</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trị</a:t>
            </a:r>
            <a:r>
              <a:rPr lang="en-US" altLang="en-US" dirty="0">
                <a:latin typeface="Arial" panose="020B0604020202020204" pitchFamily="34" charset="0"/>
                <a:cs typeface="Arial" panose="020B0604020202020204" pitchFamily="34" charset="0"/>
              </a:rPr>
              <a:t> 10101010; byte </a:t>
            </a:r>
            <a:r>
              <a:rPr lang="en-US" altLang="en-US" dirty="0" err="1">
                <a:latin typeface="Arial" panose="020B0604020202020204" pitchFamily="34" charset="0"/>
                <a:cs typeface="Arial" panose="020B0604020202020204" pitchFamily="34" charset="0"/>
              </a:rPr>
              <a:t>cuối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giá</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trị</a:t>
            </a:r>
            <a:r>
              <a:rPr lang="en-US" altLang="en-US" dirty="0">
                <a:latin typeface="Arial" panose="020B0604020202020204" pitchFamily="34" charset="0"/>
                <a:cs typeface="Arial" panose="020B0604020202020204" pitchFamily="34" charset="0"/>
              </a:rPr>
              <a:t> 10101011</a:t>
            </a:r>
            <a:endParaRPr lang="en-US" altLang="en-US" dirty="0">
              <a:latin typeface="Arial" panose="020B0604020202020204" pitchFamily="34" charset="0"/>
              <a:cs typeface="Arial" panose="020B0604020202020204" pitchFamily="34" charset="0"/>
            </a:endParaRPr>
          </a:p>
          <a:p>
            <a:r>
              <a:rPr lang="en-US" altLang="en-US" dirty="0" err="1">
                <a:latin typeface="Arial" panose="020B0604020202020204" pitchFamily="34" charset="0"/>
                <a:cs typeface="Arial" panose="020B0604020202020204" pitchFamily="34" charset="0"/>
              </a:rPr>
              <a:t>Được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sử</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dụng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để</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đồng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tốc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đồng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hồ</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của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bên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gửi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và</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nhận</a:t>
            </a:r>
            <a:endParaRPr lang="en-US" altLang="en-US" dirty="0">
              <a:latin typeface="Arial" panose="020B0604020202020204" pitchFamily="34" charset="0"/>
              <a:cs typeface="Arial" panose="020B0604020202020204" pitchFamily="34" charset="0"/>
            </a:endParaRPr>
          </a:p>
          <a:p>
            <a:r>
              <a:rPr lang="en-US" altLang="zh-CN" dirty="0">
                <a:solidFill>
                  <a:srgbClr val="000000"/>
                </a:solidFill>
                <a:latin typeface="Tahoma" panose="020B0604030504040204" pitchFamily="34" charset="0"/>
                <a:cs typeface="Tahoma" panose="020B0604030504040204" pitchFamily="34" charset="0"/>
              </a:rPr>
              <a:t>Start</a:t>
            </a:r>
            <a:r>
              <a:rPr lang="en-US" altLang="zh-CN" dirty="0">
                <a:latin typeface="Times New Roman" panose="02020603050405020304" pitchFamily="18" charset="0"/>
                <a:cs typeface="Times New Roman" panose="02020603050405020304" pitchFamily="18" charset="0"/>
              </a:rPr>
              <a:t> </a:t>
            </a:r>
            <a:r>
              <a:rPr lang="en-US" altLang="zh-CN" dirty="0">
                <a:solidFill>
                  <a:srgbClr val="000000"/>
                </a:solidFill>
                <a:latin typeface="Tahoma" panose="020B0604030504040204" pitchFamily="34" charset="0"/>
                <a:cs typeface="Tahoma" panose="020B0604030504040204" pitchFamily="34" charset="0"/>
              </a:rPr>
              <a:t>of</a:t>
            </a:r>
            <a:r>
              <a:rPr lang="en-US" altLang="zh-CN" dirty="0">
                <a:latin typeface="Times New Roman" panose="02020603050405020304" pitchFamily="18" charset="0"/>
                <a:cs typeface="Times New Roman" panose="02020603050405020304" pitchFamily="18" charset="0"/>
              </a:rPr>
              <a:t> </a:t>
            </a:r>
            <a:r>
              <a:rPr lang="en-US" altLang="zh-CN" dirty="0">
                <a:solidFill>
                  <a:srgbClr val="000000"/>
                </a:solidFill>
                <a:latin typeface="Tahoma" panose="020B0604030504040204" pitchFamily="34" charset="0"/>
                <a:cs typeface="Tahoma" panose="020B0604030504040204" pitchFamily="34" charset="0"/>
              </a:rPr>
              <a:t>Frame</a:t>
            </a:r>
            <a:r>
              <a:rPr lang="en-US" altLang="zh-CN" dirty="0">
                <a:latin typeface="Times New Roman" panose="02020603050405020304" pitchFamily="18" charset="0"/>
                <a:cs typeface="Times New Roman" panose="02020603050405020304" pitchFamily="18" charset="0"/>
              </a:rPr>
              <a:t> </a:t>
            </a:r>
            <a:r>
              <a:rPr lang="en-US" altLang="zh-CN" dirty="0">
                <a:solidFill>
                  <a:srgbClr val="000000"/>
                </a:solidFill>
                <a:latin typeface="Tahoma" panose="020B0604030504040204" pitchFamily="34" charset="0"/>
                <a:cs typeface="Tahoma" panose="020B0604030504040204" pitchFamily="34" charset="0"/>
              </a:rPr>
              <a:t>(SOF):</a:t>
            </a:r>
            <a:r>
              <a:rPr lang="en-US" altLang="zh-CN" dirty="0">
                <a:latin typeface="Times New Roman" panose="02020603050405020304" pitchFamily="18" charset="0"/>
                <a:cs typeface="Times New Roman" panose="02020603050405020304" pitchFamily="18" charset="0"/>
              </a:rPr>
              <a:t> </a:t>
            </a:r>
            <a:r>
              <a:rPr lang="en-US" altLang="zh-CN" dirty="0" err="1">
                <a:solidFill>
                  <a:srgbClr val="000000"/>
                </a:solidFill>
                <a:latin typeface="Tahoma" panose="020B0604030504040204" pitchFamily="34" charset="0"/>
                <a:cs typeface="Tahoma" panose="020B0604030504040204" pitchFamily="34" charset="0"/>
              </a:rPr>
              <a:t>báo</a:t>
            </a:r>
            <a:r>
              <a:rPr lang="en-US" altLang="zh-CN" dirty="0">
                <a:latin typeface="Times New Roman" panose="02020603050405020304" pitchFamily="18" charset="0"/>
                <a:cs typeface="Times New Roman" panose="02020603050405020304" pitchFamily="18" charset="0"/>
              </a:rPr>
              <a:t> </a:t>
            </a:r>
            <a:r>
              <a:rPr lang="en-US" altLang="zh-CN" dirty="0" err="1">
                <a:solidFill>
                  <a:srgbClr val="000000"/>
                </a:solidFill>
                <a:latin typeface="Tahoma" panose="020B0604030504040204" pitchFamily="34" charset="0"/>
                <a:cs typeface="Tahoma" panose="020B0604030504040204" pitchFamily="34" charset="0"/>
              </a:rPr>
              <a:t>hiệu</a:t>
            </a:r>
            <a:r>
              <a:rPr lang="en-US" altLang="zh-CN" dirty="0">
                <a:latin typeface="Times New Roman" panose="02020603050405020304" pitchFamily="18" charset="0"/>
                <a:cs typeface="Times New Roman" panose="02020603050405020304" pitchFamily="18" charset="0"/>
              </a:rPr>
              <a:t> </a:t>
            </a:r>
            <a:r>
              <a:rPr lang="en-US" altLang="zh-CN" dirty="0" err="1">
                <a:solidFill>
                  <a:srgbClr val="000000"/>
                </a:solidFill>
                <a:latin typeface="Tahoma" panose="020B0604030504040204" pitchFamily="34" charset="0"/>
                <a:cs typeface="Tahoma" panose="020B0604030504040204" pitchFamily="34" charset="0"/>
              </a:rPr>
              <a:t>bắt</a:t>
            </a:r>
            <a:r>
              <a:rPr lang="en-US" altLang="zh-CN" dirty="0">
                <a:latin typeface="Times New Roman" panose="02020603050405020304" pitchFamily="18" charset="0"/>
                <a:cs typeface="Times New Roman" panose="02020603050405020304" pitchFamily="18" charset="0"/>
              </a:rPr>
              <a:t> </a:t>
            </a:r>
            <a:r>
              <a:rPr lang="en-US" altLang="zh-CN" dirty="0" err="1">
                <a:solidFill>
                  <a:srgbClr val="000000"/>
                </a:solidFill>
                <a:latin typeface="Tahoma" panose="020B0604030504040204" pitchFamily="34" charset="0"/>
                <a:cs typeface="Tahoma" panose="020B0604030504040204" pitchFamily="34" charset="0"/>
              </a:rPr>
              <a:t>đầu</a:t>
            </a:r>
            <a:r>
              <a:rPr lang="en-US" altLang="zh-CN" dirty="0">
                <a:latin typeface="Times New Roman" panose="02020603050405020304" pitchFamily="18" charset="0"/>
                <a:cs typeface="Times New Roman" panose="02020603050405020304" pitchFamily="18" charset="0"/>
              </a:rPr>
              <a:t> </a:t>
            </a:r>
            <a:r>
              <a:rPr lang="en-US" altLang="zh-CN" dirty="0">
                <a:solidFill>
                  <a:srgbClr val="000000"/>
                </a:solidFill>
                <a:latin typeface="Tahoma" panose="020B0604030504040204" pitchFamily="34" charset="0"/>
                <a:cs typeface="Tahoma" panose="020B0604030504040204" pitchFamily="34" charset="0"/>
              </a:rPr>
              <a:t>frame</a:t>
            </a:r>
            <a:r>
              <a:rPr lang="en-US" altLang="zh-CN" dirty="0">
                <a:latin typeface="Times New Roman" panose="02020603050405020304" pitchFamily="18" charset="0"/>
                <a:cs typeface="Times New Roman" panose="02020603050405020304" pitchFamily="18" charset="0"/>
              </a:rPr>
              <a:t> </a:t>
            </a:r>
            <a:r>
              <a:rPr lang="en-US" altLang="zh-CN" dirty="0">
                <a:solidFill>
                  <a:srgbClr val="000000"/>
                </a:solidFill>
                <a:latin typeface="Tahoma" panose="020B0604030504040204" pitchFamily="34" charset="0"/>
                <a:cs typeface="Tahoma" panose="020B0604030504040204" pitchFamily="34" charset="0"/>
              </a:rPr>
              <a:t>(101010</a:t>
            </a:r>
            <a:r>
              <a:rPr lang="en-US" altLang="zh-CN" b="1" dirty="0">
                <a:solidFill>
                  <a:srgbClr val="000000"/>
                </a:solidFill>
                <a:latin typeface="Tahoma" panose="020B0604030504040204" pitchFamily="34" charset="0"/>
                <a:cs typeface="Tahoma" panose="020B0604030504040204" pitchFamily="34" charset="0"/>
              </a:rPr>
              <a:t>11</a:t>
            </a:r>
            <a:r>
              <a:rPr lang="en-US" altLang="zh-CN" dirty="0">
                <a:solidFill>
                  <a:srgbClr val="000000"/>
                </a:solidFill>
                <a:latin typeface="Tahoma" panose="020B0604030504040204" pitchFamily="34" charset="0"/>
                <a:cs typeface="Tahoma" panose="020B0604030504040204" pitchFamily="34" charset="0"/>
              </a:rPr>
              <a:t>)</a:t>
            </a:r>
            <a:endParaRPr lang="en-US" altLang="zh-CN" dirty="0">
              <a:solidFill>
                <a:srgbClr val="000000"/>
              </a:solidFill>
              <a:latin typeface="Tahoma" panose="020B0604030504040204" pitchFamily="34" charset="0"/>
              <a:cs typeface="Tahoma" panose="020B0604030504040204" pitchFamily="34" charset="0"/>
            </a:endParaRPr>
          </a:p>
          <a:p>
            <a:endParaRPr lang="en-US" altLang="en-US" dirty="0">
              <a:latin typeface="Arial" panose="020B0604020202020204" pitchFamily="34" charset="0"/>
              <a:cs typeface="Arial" panose="020B0604020202020204" pitchFamily="34" charset="0"/>
            </a:endParaRPr>
          </a:p>
        </p:txBody>
      </p:sp>
      <p:pic>
        <p:nvPicPr>
          <p:cNvPr id="125958" name="Picture 19" descr="underline_base"/>
          <p:cNvPicPr>
            <a:picLocks noChangeArrowheads="1"/>
          </p:cNvPicPr>
          <p:nvPr/>
        </p:nvPicPr>
        <p:blipFill>
          <a:blip r:embed="rId1"/>
          <a:srcRect/>
          <a:stretch>
            <a:fillRect/>
          </a:stretch>
        </p:blipFill>
        <p:spPr bwMode="auto">
          <a:xfrm>
            <a:off x="1754187" y="881067"/>
            <a:ext cx="5942013" cy="173037"/>
          </a:xfrm>
          <a:prstGeom prst="rect">
            <a:avLst/>
          </a:prstGeom>
          <a:noFill/>
          <a:ln w="9525">
            <a:noFill/>
            <a:miter lim="800000"/>
            <a:headEnd/>
            <a:tailEnd/>
          </a:ln>
        </p:spPr>
      </p:pic>
      <p:grpSp>
        <p:nvGrpSpPr>
          <p:cNvPr id="2" name="Group 51"/>
          <p:cNvGrpSpPr/>
          <p:nvPr/>
        </p:nvGrpSpPr>
        <p:grpSpPr bwMode="auto">
          <a:xfrm>
            <a:off x="1516069" y="2057400"/>
            <a:ext cx="6291261" cy="993780"/>
            <a:chOff x="940711" y="4902589"/>
            <a:chExt cx="6291001" cy="992899"/>
          </a:xfrm>
        </p:grpSpPr>
        <p:sp>
          <p:nvSpPr>
            <p:cNvPr id="125960" name="Line 10"/>
            <p:cNvSpPr>
              <a:spLocks noChangeShapeType="1"/>
            </p:cNvSpPr>
            <p:nvPr/>
          </p:nvSpPr>
          <p:spPr bwMode="auto">
            <a:xfrm>
              <a:off x="3570934" y="5199463"/>
              <a:ext cx="0" cy="204647"/>
            </a:xfrm>
            <a:prstGeom prst="line">
              <a:avLst/>
            </a:prstGeom>
            <a:noFill/>
            <a:ln w="9525">
              <a:solidFill>
                <a:schemeClr val="tx1"/>
              </a:solidFill>
              <a:round/>
            </a:ln>
          </p:spPr>
          <p:txBody>
            <a:bodyPr/>
            <a:lstStyle/>
            <a:p>
              <a:endParaRPr lang="en-US"/>
            </a:p>
          </p:txBody>
        </p:sp>
        <p:sp>
          <p:nvSpPr>
            <p:cNvPr id="125961"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ln>
          </p:spPr>
          <p:txBody>
            <a:bodyPr wrap="none"/>
            <a:lstStyle/>
            <a:p>
              <a:endParaRPr lang="vi-VN" altLang="en-US">
                <a:cs typeface="Arial" panose="020B0604020202020204" pitchFamily="34" charset="0"/>
              </a:endParaRPr>
            </a:p>
          </p:txBody>
        </p:sp>
        <p:cxnSp>
          <p:nvCxnSpPr>
            <p:cNvPr id="125962" name="Straight Connector 3"/>
            <p:cNvCxnSpPr>
              <a:cxnSpLocks noChangeShapeType="1"/>
            </p:cNvCxnSpPr>
            <p:nvPr/>
          </p:nvCxnSpPr>
          <p:spPr bwMode="auto">
            <a:xfrm>
              <a:off x="1970955" y="5262636"/>
              <a:ext cx="0" cy="550375"/>
            </a:xfrm>
            <a:prstGeom prst="line">
              <a:avLst/>
            </a:prstGeom>
            <a:noFill/>
            <a:ln w="19050">
              <a:solidFill>
                <a:schemeClr val="bg1"/>
              </a:solidFill>
              <a:round/>
            </a:ln>
          </p:spPr>
        </p:cxnSp>
        <p:cxnSp>
          <p:nvCxnSpPr>
            <p:cNvPr id="125963" name="Straight Connector 32"/>
            <p:cNvCxnSpPr>
              <a:cxnSpLocks noChangeShapeType="1"/>
            </p:cNvCxnSpPr>
            <p:nvPr/>
          </p:nvCxnSpPr>
          <p:spPr bwMode="auto">
            <a:xfrm>
              <a:off x="2701175" y="5265808"/>
              <a:ext cx="0" cy="583683"/>
            </a:xfrm>
            <a:prstGeom prst="line">
              <a:avLst/>
            </a:prstGeom>
            <a:noFill/>
            <a:ln w="19050">
              <a:solidFill>
                <a:schemeClr val="bg1"/>
              </a:solidFill>
              <a:round/>
            </a:ln>
          </p:spPr>
        </p:cxnSp>
        <p:cxnSp>
          <p:nvCxnSpPr>
            <p:cNvPr id="125964" name="Straight Connector 33"/>
            <p:cNvCxnSpPr>
              <a:cxnSpLocks noChangeShapeType="1"/>
            </p:cNvCxnSpPr>
            <p:nvPr/>
          </p:nvCxnSpPr>
          <p:spPr bwMode="auto">
            <a:xfrm>
              <a:off x="3429808" y="5270567"/>
              <a:ext cx="0" cy="548789"/>
            </a:xfrm>
            <a:prstGeom prst="line">
              <a:avLst/>
            </a:prstGeom>
            <a:noFill/>
            <a:ln w="19050">
              <a:solidFill>
                <a:schemeClr val="bg1"/>
              </a:solidFill>
              <a:round/>
            </a:ln>
          </p:spPr>
        </p:cxnSp>
        <p:cxnSp>
          <p:nvCxnSpPr>
            <p:cNvPr id="125965" name="Straight Connector 34"/>
            <p:cNvCxnSpPr>
              <a:cxnSpLocks noChangeShapeType="1"/>
            </p:cNvCxnSpPr>
            <p:nvPr/>
          </p:nvCxnSpPr>
          <p:spPr bwMode="auto">
            <a:xfrm>
              <a:off x="3683797" y="5265808"/>
              <a:ext cx="0" cy="580510"/>
            </a:xfrm>
            <a:prstGeom prst="line">
              <a:avLst/>
            </a:prstGeom>
            <a:noFill/>
            <a:ln w="19050">
              <a:solidFill>
                <a:schemeClr val="bg1"/>
              </a:solidFill>
              <a:round/>
            </a:ln>
          </p:spPr>
        </p:cxnSp>
        <p:cxnSp>
          <p:nvCxnSpPr>
            <p:cNvPr id="125966" name="Straight Connector 35"/>
            <p:cNvCxnSpPr>
              <a:cxnSpLocks noChangeShapeType="1"/>
            </p:cNvCxnSpPr>
            <p:nvPr/>
          </p:nvCxnSpPr>
          <p:spPr bwMode="auto">
            <a:xfrm>
              <a:off x="5650628" y="5272152"/>
              <a:ext cx="0" cy="623336"/>
            </a:xfrm>
            <a:prstGeom prst="line">
              <a:avLst/>
            </a:prstGeom>
            <a:noFill/>
            <a:ln w="19050">
              <a:solidFill>
                <a:schemeClr val="bg1"/>
              </a:solidFill>
              <a:round/>
            </a:ln>
          </p:spPr>
        </p:cxnSp>
        <p:sp>
          <p:nvSpPr>
            <p:cNvPr id="125967" name="TextBox 5"/>
            <p:cNvSpPr txBox="1">
              <a:spLocks noChangeArrowheads="1"/>
            </p:cNvSpPr>
            <p:nvPr/>
          </p:nvSpPr>
          <p:spPr bwMode="auto">
            <a:xfrm>
              <a:off x="1910633" y="5332425"/>
              <a:ext cx="844515" cy="399755"/>
            </a:xfrm>
            <a:prstGeom prst="rect">
              <a:avLst/>
            </a:prstGeom>
            <a:noFill/>
            <a:ln w="9525">
              <a:noFill/>
              <a:miter lim="800000"/>
            </a:ln>
          </p:spPr>
          <p:txBody>
            <a:bodyPr>
              <a:spAutoFit/>
            </a:bodyPr>
            <a:lstStyle/>
            <a:p>
              <a:pPr algn="ctr">
                <a:lnSpc>
                  <a:spcPts val="1200"/>
                </a:lnSpc>
              </a:pPr>
              <a:r>
                <a:rPr lang="en-US" altLang="en-US" sz="1400">
                  <a:solidFill>
                    <a:schemeClr val="bg1"/>
                  </a:solidFill>
                  <a:cs typeface="Arial" panose="020B0604020202020204" pitchFamily="34" charset="0"/>
                </a:rPr>
                <a:t>dest.</a:t>
              </a:r>
              <a:endParaRPr lang="en-US" altLang="en-US" sz="1400">
                <a:solidFill>
                  <a:schemeClr val="bg1"/>
                </a:solidFill>
                <a:cs typeface="Arial" panose="020B0604020202020204" pitchFamily="34" charset="0"/>
              </a:endParaRPr>
            </a:p>
            <a:p>
              <a:pPr algn="ctr">
                <a:lnSpc>
                  <a:spcPts val="1200"/>
                </a:lnSpc>
              </a:pPr>
              <a:r>
                <a:rPr lang="en-US" altLang="en-US" sz="1400">
                  <a:solidFill>
                    <a:schemeClr val="bg1"/>
                  </a:solidFill>
                  <a:cs typeface="Arial" panose="020B0604020202020204" pitchFamily="34" charset="0"/>
                </a:rPr>
                <a:t>address</a:t>
              </a:r>
              <a:endParaRPr lang="en-US" altLang="en-US" sz="1400">
                <a:solidFill>
                  <a:schemeClr val="bg1"/>
                </a:solidFill>
                <a:cs typeface="Arial" panose="020B0604020202020204" pitchFamily="34" charset="0"/>
              </a:endParaRPr>
            </a:p>
          </p:txBody>
        </p:sp>
        <p:sp>
          <p:nvSpPr>
            <p:cNvPr id="125968" name="TextBox 37"/>
            <p:cNvSpPr txBox="1">
              <a:spLocks noChangeArrowheads="1"/>
            </p:cNvSpPr>
            <p:nvPr/>
          </p:nvSpPr>
          <p:spPr bwMode="auto">
            <a:xfrm>
              <a:off x="2674190" y="5340355"/>
              <a:ext cx="844515" cy="399755"/>
            </a:xfrm>
            <a:prstGeom prst="rect">
              <a:avLst/>
            </a:prstGeom>
            <a:noFill/>
            <a:ln w="9525">
              <a:noFill/>
              <a:miter lim="800000"/>
            </a:ln>
          </p:spPr>
          <p:txBody>
            <a:bodyPr>
              <a:spAutoFit/>
            </a:bodyPr>
            <a:lstStyle/>
            <a:p>
              <a:pPr algn="ctr">
                <a:lnSpc>
                  <a:spcPts val="1200"/>
                </a:lnSpc>
              </a:pPr>
              <a:r>
                <a:rPr lang="en-US" altLang="en-US" sz="1400">
                  <a:solidFill>
                    <a:schemeClr val="bg1"/>
                  </a:solidFill>
                  <a:cs typeface="Arial" panose="020B0604020202020204" pitchFamily="34" charset="0"/>
                </a:rPr>
                <a:t>source</a:t>
              </a:r>
              <a:endParaRPr lang="en-US" altLang="en-US" sz="1400">
                <a:solidFill>
                  <a:schemeClr val="bg1"/>
                </a:solidFill>
                <a:cs typeface="Arial" panose="020B0604020202020204" pitchFamily="34" charset="0"/>
              </a:endParaRPr>
            </a:p>
            <a:p>
              <a:pPr algn="ctr">
                <a:lnSpc>
                  <a:spcPts val="1200"/>
                </a:lnSpc>
              </a:pPr>
              <a:r>
                <a:rPr lang="en-US" altLang="en-US" sz="1400">
                  <a:solidFill>
                    <a:schemeClr val="bg1"/>
                  </a:solidFill>
                  <a:cs typeface="Arial" panose="020B0604020202020204" pitchFamily="34" charset="0"/>
                </a:rPr>
                <a:t>address</a:t>
              </a:r>
              <a:endParaRPr lang="en-US" altLang="en-US" sz="1400">
                <a:solidFill>
                  <a:schemeClr val="bg1"/>
                </a:solidFill>
                <a:cs typeface="Arial" panose="020B0604020202020204" pitchFamily="34" charset="0"/>
              </a:endParaRPr>
            </a:p>
          </p:txBody>
        </p:sp>
        <p:sp>
          <p:nvSpPr>
            <p:cNvPr id="125969" name="TextBox 38"/>
            <p:cNvSpPr txBox="1">
              <a:spLocks noChangeArrowheads="1"/>
            </p:cNvSpPr>
            <p:nvPr/>
          </p:nvSpPr>
          <p:spPr bwMode="auto">
            <a:xfrm>
              <a:off x="4053669" y="5353037"/>
              <a:ext cx="1377893" cy="246003"/>
            </a:xfrm>
            <a:prstGeom prst="rect">
              <a:avLst/>
            </a:prstGeom>
            <a:noFill/>
            <a:ln w="9525">
              <a:noFill/>
              <a:miter lim="800000"/>
            </a:ln>
          </p:spPr>
          <p:txBody>
            <a:bodyPr>
              <a:spAutoFit/>
            </a:bodyPr>
            <a:lstStyle/>
            <a:p>
              <a:pPr algn="ctr">
                <a:lnSpc>
                  <a:spcPts val="1200"/>
                </a:lnSpc>
              </a:pPr>
              <a:r>
                <a:rPr lang="en-US" altLang="en-US" sz="1600">
                  <a:solidFill>
                    <a:schemeClr val="bg1"/>
                  </a:solidFill>
                  <a:cs typeface="Arial" panose="020B0604020202020204" pitchFamily="34" charset="0"/>
                </a:rPr>
                <a:t>data (payload)</a:t>
              </a:r>
              <a:endParaRPr lang="en-US" altLang="en-US" sz="1600">
                <a:solidFill>
                  <a:schemeClr val="bg1"/>
                </a:solidFill>
                <a:cs typeface="Arial" panose="020B0604020202020204" pitchFamily="34" charset="0"/>
              </a:endParaRPr>
            </a:p>
          </p:txBody>
        </p:sp>
        <p:sp>
          <p:nvSpPr>
            <p:cNvPr id="125970" name="TextBox 39"/>
            <p:cNvSpPr txBox="1">
              <a:spLocks noChangeArrowheads="1"/>
            </p:cNvSpPr>
            <p:nvPr/>
          </p:nvSpPr>
          <p:spPr bwMode="auto">
            <a:xfrm>
              <a:off x="5941065" y="5431286"/>
              <a:ext cx="855573" cy="246003"/>
            </a:xfrm>
            <a:prstGeom prst="rect">
              <a:avLst/>
            </a:prstGeom>
            <a:noFill/>
            <a:ln w="9525">
              <a:noFill/>
              <a:miter lim="800000"/>
            </a:ln>
          </p:spPr>
          <p:txBody>
            <a:bodyPr>
              <a:spAutoFit/>
            </a:bodyPr>
            <a:lstStyle/>
            <a:p>
              <a:pPr algn="ctr">
                <a:lnSpc>
                  <a:spcPts val="1200"/>
                </a:lnSpc>
              </a:pPr>
              <a:r>
                <a:rPr lang="en-US" altLang="en-US" sz="1600">
                  <a:solidFill>
                    <a:schemeClr val="bg1"/>
                  </a:solidFill>
                  <a:cs typeface="Arial" panose="020B0604020202020204" pitchFamily="34" charset="0"/>
                </a:rPr>
                <a:t>CRC</a:t>
              </a:r>
              <a:endParaRPr lang="en-US" altLang="en-US" sz="1600">
                <a:solidFill>
                  <a:schemeClr val="bg1"/>
                </a:solidFill>
                <a:cs typeface="Arial" panose="020B0604020202020204" pitchFamily="34" charset="0"/>
              </a:endParaRPr>
            </a:p>
          </p:txBody>
        </p:sp>
        <p:sp>
          <p:nvSpPr>
            <p:cNvPr id="125971" name="TextBox 40"/>
            <p:cNvSpPr txBox="1">
              <a:spLocks noChangeArrowheads="1"/>
            </p:cNvSpPr>
            <p:nvPr/>
          </p:nvSpPr>
          <p:spPr bwMode="auto">
            <a:xfrm>
              <a:off x="940711" y="5444333"/>
              <a:ext cx="1070128" cy="246003"/>
            </a:xfrm>
            <a:prstGeom prst="rect">
              <a:avLst/>
            </a:prstGeom>
            <a:noFill/>
            <a:ln w="9525">
              <a:noFill/>
              <a:miter lim="800000"/>
            </a:ln>
          </p:spPr>
          <p:txBody>
            <a:bodyPr>
              <a:spAutoFit/>
            </a:bodyPr>
            <a:lstStyle/>
            <a:p>
              <a:pPr algn="ctr">
                <a:lnSpc>
                  <a:spcPts val="1200"/>
                </a:lnSpc>
              </a:pPr>
              <a:r>
                <a:rPr lang="en-US" altLang="en-US" sz="1600">
                  <a:solidFill>
                    <a:schemeClr val="bg1"/>
                  </a:solidFill>
                  <a:cs typeface="Arial" panose="020B0604020202020204" pitchFamily="34" charset="0"/>
                </a:rPr>
                <a:t>preamble</a:t>
              </a:r>
              <a:endParaRPr lang="en-US" altLang="en-US" sz="1600">
                <a:solidFill>
                  <a:schemeClr val="bg1"/>
                </a:solidFill>
                <a:cs typeface="Arial" panose="020B0604020202020204" pitchFamily="34" charset="0"/>
              </a:endParaRPr>
            </a:p>
          </p:txBody>
        </p:sp>
        <p:sp>
          <p:nvSpPr>
            <p:cNvPr id="125972" name="Text Box 9"/>
            <p:cNvSpPr txBox="1">
              <a:spLocks noChangeArrowheads="1"/>
            </p:cNvSpPr>
            <p:nvPr/>
          </p:nvSpPr>
          <p:spPr bwMode="auto">
            <a:xfrm>
              <a:off x="3321504" y="4902589"/>
              <a:ext cx="770260" cy="338254"/>
            </a:xfrm>
            <a:prstGeom prst="rect">
              <a:avLst/>
            </a:prstGeom>
            <a:noFill/>
            <a:ln w="9525">
              <a:noFill/>
              <a:miter lim="800000"/>
            </a:ln>
          </p:spPr>
          <p:txBody>
            <a:bodyPr>
              <a:spAutoFit/>
            </a:bodyPr>
            <a:lstStyle/>
            <a:p>
              <a:pPr eaLnBrk="1" hangingPunct="1"/>
              <a:r>
                <a:rPr lang="en-US" altLang="en-US" sz="1600">
                  <a:solidFill>
                    <a:srgbClr val="000000"/>
                  </a:solidFill>
                  <a:cs typeface="Arial" panose="020B0604020202020204" pitchFamily="34" charset="0"/>
                </a:rPr>
                <a:t>type</a:t>
              </a:r>
              <a:endParaRPr lang="en-US" altLang="en-US" sz="1600">
                <a:solidFill>
                  <a:srgbClr val="000000"/>
                </a:solidFill>
                <a:cs typeface="Arial" panose="020B0604020202020204"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err="1">
                <a:solidFill>
                  <a:srgbClr val="3333CC"/>
                </a:solidFill>
                <a:latin typeface="Comic Sans MS" panose="030F0702030302020204" pitchFamily="18" charset="0"/>
                <a:cs typeface="Comic Sans MS" panose="030F0702030302020204" pitchFamily="18" charset="0"/>
              </a:rPr>
              <a:t>Các</a:t>
            </a:r>
            <a:r>
              <a:rPr lang="en-US" altLang="zh-CN" sz="4400" dirty="0">
                <a:solidFill>
                  <a:srgbClr val="3333CC"/>
                </a:solidFill>
                <a:latin typeface="Comic Sans MS" panose="030F0702030302020204" pitchFamily="18" charset="0"/>
                <a:cs typeface="Comic Sans MS" panose="030F0702030302020204" pitchFamily="18" charset="0"/>
              </a:rPr>
              <a:t> </a:t>
            </a:r>
            <a:r>
              <a:rPr lang="en-US" altLang="zh-CN" sz="4400" dirty="0" err="1">
                <a:solidFill>
                  <a:srgbClr val="3333CC"/>
                </a:solidFill>
                <a:latin typeface="Comic Sans MS" panose="030F0702030302020204" pitchFamily="18" charset="0"/>
                <a:cs typeface="Comic Sans MS" panose="030F0702030302020204" pitchFamily="18" charset="0"/>
              </a:rPr>
              <a:t>giao</a:t>
            </a:r>
            <a:r>
              <a:rPr lang="en-US" altLang="zh-CN" sz="4400" dirty="0">
                <a:solidFill>
                  <a:srgbClr val="3333CC"/>
                </a:solidFill>
                <a:latin typeface="Comic Sans MS" panose="030F0702030302020204" pitchFamily="18" charset="0"/>
                <a:cs typeface="Comic Sans MS" panose="030F0702030302020204" pitchFamily="18" charset="0"/>
              </a:rPr>
              <a:t> </a:t>
            </a:r>
            <a:r>
              <a:rPr lang="en-US" altLang="zh-CN" sz="4400" dirty="0" err="1">
                <a:solidFill>
                  <a:srgbClr val="3333CC"/>
                </a:solidFill>
                <a:latin typeface="Comic Sans MS" panose="030F0702030302020204" pitchFamily="18" charset="0"/>
                <a:cs typeface="Comic Sans MS" panose="030F0702030302020204" pitchFamily="18" charset="0"/>
              </a:rPr>
              <a:t>thức</a:t>
            </a:r>
            <a:endParaRPr lang="en-US" dirty="0"/>
          </a:p>
        </p:txBody>
      </p:sp>
      <p:sp>
        <p:nvSpPr>
          <p:cNvPr id="3" name="Content Placeholder 2"/>
          <p:cNvSpPr>
            <a:spLocks noGrp="1"/>
          </p:cNvSpPr>
          <p:nvPr>
            <p:ph idx="1"/>
          </p:nvPr>
        </p:nvSpPr>
        <p:spPr/>
        <p:txBody>
          <a:bodyPr>
            <a:normAutofit lnSpcReduction="10000"/>
          </a:bodyPr>
          <a:lstStyle/>
          <a:p>
            <a:pPr marL="0" marR="0"/>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Data link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Lan </a:t>
            </a:r>
            <a:r>
              <a:rPr lang="en-US" sz="2400" dirty="0" err="1">
                <a:effectLst/>
                <a:latin typeface="Times New Roman" panose="02020603050405020304" pitchFamily="18" charset="0"/>
                <a:ea typeface="Times New Roman" panose="02020603050405020304" pitchFamily="18" charset="0"/>
              </a:rPr>
              <a:t>sử</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dụng</a:t>
            </a:r>
            <a:r>
              <a:rPr lang="en-US" sz="2400" dirty="0">
                <a:effectLst/>
                <a:latin typeface="Times New Roman" panose="02020603050405020304" pitchFamily="18" charset="0"/>
                <a:ea typeface="Times New Roman" panose="02020603050405020304" pitchFamily="18" charset="0"/>
              </a:rPr>
              <a:t> 2 </a:t>
            </a:r>
            <a:r>
              <a:rPr lang="en-US" sz="2400" u="sng" dirty="0" err="1">
                <a:solidFill>
                  <a:srgbClr val="0000FF"/>
                </a:solidFill>
                <a:effectLst/>
                <a:latin typeface="Times New Roman" panose="02020603050405020304" pitchFamily="18" charset="0"/>
                <a:ea typeface="Times New Roman" panose="02020603050405020304" pitchFamily="18" charset="0"/>
                <a:hlinkClick r:id="rId1"/>
              </a:rPr>
              <a:t>giao</a:t>
            </a:r>
            <a:r>
              <a:rPr lang="en-US" sz="2400" u="sng" dirty="0">
                <a:solidFill>
                  <a:srgbClr val="0000FF"/>
                </a:solidFill>
                <a:effectLst/>
                <a:latin typeface="Times New Roman" panose="02020603050405020304" pitchFamily="18" charset="0"/>
                <a:ea typeface="Times New Roman" panose="02020603050405020304" pitchFamily="18" charset="0"/>
                <a:hlinkClick r:id="rId1"/>
              </a:rPr>
              <a:t> </a:t>
            </a:r>
            <a:r>
              <a:rPr lang="en-US" sz="2400" u="sng" dirty="0" err="1">
                <a:solidFill>
                  <a:srgbClr val="0000FF"/>
                </a:solidFill>
                <a:effectLst/>
                <a:latin typeface="Times New Roman" panose="02020603050405020304" pitchFamily="18" charset="0"/>
                <a:ea typeface="Times New Roman" panose="02020603050405020304" pitchFamily="18" charset="0"/>
                <a:hlinkClick r:id="rId1"/>
              </a:rPr>
              <a:t>thức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LLC (logical link control)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MAC (Media Access Control )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nằm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bộ</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tiêu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chuẩn</a:t>
            </a:r>
            <a:r>
              <a:rPr lang="en-US" sz="2400" dirty="0">
                <a:effectLst/>
                <a:latin typeface="Times New Roman" panose="02020603050405020304" pitchFamily="18" charset="0"/>
                <a:ea typeface="Times New Roman" panose="02020603050405020304" pitchFamily="18" charset="0"/>
              </a:rPr>
              <a:t> Ethernet. </a:t>
            </a:r>
            <a:endParaRPr lang="en-US" sz="2400" dirty="0">
              <a:effectLst/>
              <a:latin typeface="Times New Roman" panose="02020603050405020304" pitchFamily="18" charset="0"/>
              <a:ea typeface="Times New Roman" panose="02020603050405020304" pitchFamily="18" charset="0"/>
            </a:endParaRPr>
          </a:p>
          <a:p>
            <a:pPr marL="0" marR="0"/>
            <a:endParaRPr lang="en-US" sz="2400" dirty="0">
              <a:effectLst/>
              <a:latin typeface="Times New Roman" panose="02020603050405020304" pitchFamily="18" charset="0"/>
              <a:ea typeface="Times New Roman" panose="02020603050405020304" pitchFamily="18" charset="0"/>
            </a:endParaRPr>
          </a:p>
          <a:p>
            <a:pPr marL="0" marR="0"/>
            <a:r>
              <a:rPr lang="en-US" sz="2400" dirty="0">
                <a:effectLst/>
                <a:latin typeface="Times New Roman" panose="02020603050405020304" pitchFamily="18" charset="0"/>
                <a:ea typeface="Times New Roman" panose="02020603050405020304" pitchFamily="18" charset="0"/>
              </a:rPr>
              <a:t>Giao </a:t>
            </a:r>
            <a:r>
              <a:rPr lang="en-US" sz="2400" dirty="0" err="1">
                <a:effectLst/>
                <a:latin typeface="Times New Roman" panose="02020603050405020304" pitchFamily="18" charset="0"/>
                <a:ea typeface="Times New Roman" panose="02020603050405020304" pitchFamily="18" charset="0"/>
              </a:rPr>
              <a:t>thức</a:t>
            </a:r>
            <a:r>
              <a:rPr lang="en-US" sz="2400" dirty="0">
                <a:effectLst/>
                <a:latin typeface="Times New Roman" panose="02020603050405020304" pitchFamily="18" charset="0"/>
                <a:ea typeface="Times New Roman" panose="02020603050405020304" pitchFamily="18" charset="0"/>
              </a:rPr>
              <a:t> LLC </a:t>
            </a:r>
            <a:r>
              <a:rPr lang="en-US" sz="2400" dirty="0" err="1">
                <a:effectLst/>
                <a:latin typeface="Times New Roman" panose="02020603050405020304" pitchFamily="18" charset="0"/>
                <a:ea typeface="Times New Roman" panose="02020603050405020304" pitchFamily="18" charset="0"/>
              </a:rPr>
              <a:t>dùng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liên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dữ</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liệu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trên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chỉ</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ra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giao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thức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hoạt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động</a:t>
            </a:r>
            <a:r>
              <a:rPr lang="en-US" sz="2400" dirty="0">
                <a:effectLst/>
                <a:latin typeface="Times New Roman" panose="02020603050405020304" pitchFamily="18" charset="0"/>
                <a:ea typeface="Times New Roman" panose="02020603050405020304" pitchFamily="18" charset="0"/>
              </a:rPr>
              <a:t> ở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a:t>
            </a:r>
            <a:r>
              <a:rPr lang="en-US" sz="2400" u="sng" dirty="0">
                <a:solidFill>
                  <a:srgbClr val="0000FF"/>
                </a:solidFill>
                <a:effectLst/>
                <a:latin typeface="Times New Roman" panose="02020603050405020304" pitchFamily="18" charset="0"/>
                <a:ea typeface="Times New Roman" panose="02020603050405020304" pitchFamily="18" charset="0"/>
                <a:hlinkClick r:id="rId2"/>
              </a:rPr>
              <a:t>IP</a:t>
            </a:r>
            <a:r>
              <a:rPr lang="en-US" sz="2400" dirty="0">
                <a:effectLst/>
                <a:latin typeface="Times New Roman" panose="02020603050405020304" pitchFamily="18" charset="0"/>
                <a:ea typeface="Times New Roman" panose="02020603050405020304" pitchFamily="18" charset="0"/>
              </a:rPr>
              <a:t>, IPX, Apple talk) </a:t>
            </a:r>
            <a:r>
              <a:rPr lang="en-US" sz="2400" dirty="0" err="1">
                <a:effectLst/>
                <a:latin typeface="Times New Roman" panose="02020603050405020304" pitchFamily="18" charset="0"/>
                <a:ea typeface="Times New Roman" panose="02020603050405020304" pitchFamily="18" charset="0"/>
              </a:rPr>
              <a:t>đã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đóng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gói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ra</a:t>
            </a:r>
            <a:r>
              <a:rPr lang="en-US" sz="2400" dirty="0">
                <a:effectLst/>
                <a:latin typeface="Times New Roman" panose="02020603050405020304" pitchFamily="18" charset="0"/>
                <a:ea typeface="Times New Roman" panose="02020603050405020304" pitchFamily="18" charset="0"/>
              </a:rPr>
              <a:t> packet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phần</a:t>
            </a:r>
            <a:r>
              <a:rPr lang="en-US" sz="2400" dirty="0">
                <a:effectLst/>
                <a:latin typeface="Times New Roman" panose="02020603050405020304" pitchFamily="18" charset="0"/>
                <a:ea typeface="Times New Roman" panose="02020603050405020304" pitchFamily="18" charset="0"/>
              </a:rPr>
              <a:t> data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Frame.</a:t>
            </a:r>
            <a:endParaRPr lang="en-US" sz="2400" dirty="0">
              <a:effectLst/>
              <a:latin typeface="Times New Roman" panose="02020603050405020304" pitchFamily="18" charset="0"/>
              <a:ea typeface="Times New Roman" panose="02020603050405020304" pitchFamily="18" charset="0"/>
            </a:endParaRPr>
          </a:p>
          <a:p>
            <a:pPr marL="0" marR="0"/>
            <a:endParaRPr lang="en-US" sz="24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rPr>
              <a:t>Giao </a:t>
            </a:r>
            <a:r>
              <a:rPr lang="en-US" sz="2400" dirty="0" err="1">
                <a:effectLst/>
                <a:latin typeface="Times New Roman" panose="02020603050405020304" pitchFamily="18" charset="0"/>
                <a:ea typeface="Times New Roman" panose="02020603050405020304" pitchFamily="18" charset="0"/>
              </a:rPr>
              <a:t>thức</a:t>
            </a:r>
            <a:r>
              <a:rPr lang="en-US" sz="2400" dirty="0">
                <a:effectLst/>
                <a:latin typeface="Times New Roman" panose="02020603050405020304" pitchFamily="18" charset="0"/>
                <a:ea typeface="Times New Roman" panose="02020603050405020304" pitchFamily="18" charset="0"/>
              </a:rPr>
              <a:t> MAC </a:t>
            </a:r>
            <a:r>
              <a:rPr lang="en-US" sz="2400" dirty="0" err="1">
                <a:effectLst/>
                <a:latin typeface="Times New Roman" panose="02020603050405020304" pitchFamily="18" charset="0"/>
                <a:ea typeface="Times New Roman" panose="02020603050405020304" pitchFamily="18" charset="0"/>
              </a:rPr>
              <a:t>tham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trực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tiếp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việc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đóng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gói</a:t>
            </a:r>
            <a:r>
              <a:rPr lang="en-US" sz="2400" dirty="0">
                <a:effectLst/>
                <a:latin typeface="Times New Roman" panose="02020603050405020304" pitchFamily="18" charset="0"/>
                <a:ea typeface="Times New Roman" panose="02020603050405020304" pitchFamily="18" charset="0"/>
              </a:rPr>
              <a:t> Packet </a:t>
            </a:r>
            <a:r>
              <a:rPr lang="en-US" sz="2400" dirty="0" err="1">
                <a:effectLst/>
                <a:latin typeface="Times New Roman" panose="02020603050405020304" pitchFamily="18" charset="0"/>
                <a:ea typeface="Times New Roman" panose="02020603050405020304" pitchFamily="18" charset="0"/>
              </a:rPr>
              <a:t>thành</a:t>
            </a:r>
            <a:r>
              <a:rPr lang="en-US" sz="2400" dirty="0">
                <a:effectLst/>
                <a:latin typeface="Times New Roman" panose="02020603050405020304" pitchFamily="18" charset="0"/>
                <a:ea typeface="Times New Roman" panose="02020603050405020304" pitchFamily="18" charset="0"/>
              </a:rPr>
              <a:t> Frame </a:t>
            </a:r>
            <a:r>
              <a:rPr lang="en-US" sz="2400" dirty="0" err="1">
                <a:effectLst/>
                <a:latin typeface="Times New Roman" panose="02020603050405020304" pitchFamily="18" charset="0"/>
                <a:ea typeface="Times New Roman" panose="02020603050405020304" pitchFamily="18" charset="0"/>
              </a:rPr>
              <a:t>thêm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chỉ</a:t>
            </a:r>
            <a:r>
              <a:rPr lang="en-US" sz="2400" dirty="0">
                <a:effectLst/>
                <a:latin typeface="Times New Roman" panose="02020603050405020304" pitchFamily="18" charset="0"/>
                <a:ea typeface="Times New Roman" panose="02020603050405020304" pitchFamily="18" charset="0"/>
              </a:rPr>
              <a:t> MAC </a:t>
            </a:r>
            <a:r>
              <a:rPr lang="en-US" sz="2400" dirty="0" err="1">
                <a:effectLst/>
                <a:latin typeface="Times New Roman" panose="02020603050405020304" pitchFamily="18" charset="0"/>
                <a:ea typeface="Times New Roman" panose="02020603050405020304" pitchFamily="18" charset="0"/>
              </a:rPr>
              <a:t>nguồn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MAC </a:t>
            </a:r>
            <a:r>
              <a:rPr lang="en-US" sz="2400" dirty="0" err="1">
                <a:effectLst/>
                <a:latin typeface="Times New Roman" panose="02020603050405020304" pitchFamily="18" charset="0"/>
                <a:ea typeface="Times New Roman" panose="02020603050405020304" pitchFamily="18" charset="0"/>
              </a:rPr>
              <a:t>đích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Frame, </a:t>
            </a:r>
            <a:r>
              <a:rPr lang="en-US" sz="2400" dirty="0" err="1">
                <a:effectLst/>
                <a:latin typeface="Times New Roman" panose="02020603050405020304" pitchFamily="18" charset="0"/>
                <a:ea typeface="Times New Roman" panose="02020603050405020304" pitchFamily="18" charset="0"/>
              </a:rPr>
              <a:t>thêm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nhóm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bít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bắt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thúc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Frame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điều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khiển</a:t>
            </a:r>
            <a:r>
              <a:rPr lang="en-US" sz="2400" dirty="0">
                <a:effectLst/>
                <a:latin typeface="Times New Roman" panose="02020603050405020304" pitchFamily="18" charset="0"/>
                <a:ea typeface="Times New Roman" panose="02020603050405020304" pitchFamily="18" charset="0"/>
              </a:rPr>
              <a:t> Frame </a:t>
            </a:r>
            <a:r>
              <a:rPr lang="en-US" sz="2400" dirty="0" err="1">
                <a:effectLst/>
                <a:latin typeface="Times New Roman" panose="02020603050405020304" pitchFamily="18" charset="0"/>
                <a:ea typeface="Times New Roman" panose="02020603050405020304" pitchFamily="18" charset="0"/>
              </a:rPr>
              <a:t>truy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cập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đường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truyền</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endParaRPr lang="en-US" dirty="0"/>
          </a:p>
        </p:txBody>
      </p:sp>
      <p:pic>
        <p:nvPicPr>
          <p:cNvPr id="33" name="Picture 5" descr="underline_base"/>
          <p:cNvPicPr>
            <a:picLocks noChangeAspect="1" noChangeArrowheads="1"/>
          </p:cNvPicPr>
          <p:nvPr>
            <p:ph sz="half" idx="2"/>
          </p:nvPr>
        </p:nvPicPr>
        <p:blipFill>
          <a:blip r:embed="rId3"/>
          <a:srcRect/>
          <a:stretch>
            <a:fillRect/>
          </a:stretch>
        </p:blipFill>
        <p:spPr bwMode="auto">
          <a:xfrm>
            <a:off x="2895600" y="1143000"/>
            <a:ext cx="3646170" cy="262255"/>
          </a:xfrm>
          <a:prstGeom prst="rect">
            <a:avLst/>
          </a:prstGeom>
          <a:noFill/>
          <a:ln w="9525">
            <a:noFill/>
            <a:miter lim="800000"/>
            <a:headEnd/>
            <a:tailEnd/>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28003"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DB8CD2F2-90E1-453F-8ED9-E1D9439D0787}" type="slidenum">
              <a:rPr lang="en-US" altLang="en-US">
                <a:cs typeface="Arial" panose="020B0604020202020204" pitchFamily="34" charset="0"/>
              </a:rPr>
            </a:fld>
            <a:endParaRPr lang="en-US" altLang="en-US">
              <a:cs typeface="Arial" panose="020B0604020202020204" pitchFamily="34" charset="0"/>
            </a:endParaRPr>
          </a:p>
        </p:txBody>
      </p:sp>
      <p:sp>
        <p:nvSpPr>
          <p:cNvPr id="128004" name="Rectangle 2"/>
          <p:cNvSpPr>
            <a:spLocks noGrp="1" noChangeArrowheads="1"/>
          </p:cNvSpPr>
          <p:nvPr>
            <p:ph type="title"/>
          </p:nvPr>
        </p:nvSpPr>
        <p:spPr>
          <a:xfrm>
            <a:off x="533400" y="152400"/>
            <a:ext cx="8077200" cy="577855"/>
          </a:xfrm>
        </p:spPr>
        <p:txBody>
          <a:bodyPr>
            <a:normAutofit fontScale="90000"/>
          </a:bodyPr>
          <a:lstStyle/>
          <a:p>
            <a:r>
              <a:rPr lang="en-US" altLang="en-US" sz="4000" dirty="0" err="1">
                <a:latin typeface="Arial" panose="020B0604020202020204" pitchFamily="34" charset="0"/>
                <a:cs typeface="Arial" panose="020B0604020202020204" pitchFamily="34" charset="0"/>
              </a:rPr>
              <a:t>Cấu</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trúc</a:t>
            </a:r>
            <a:r>
              <a:rPr lang="en-US" altLang="en-US" sz="4000" dirty="0">
                <a:latin typeface="Arial" panose="020B0604020202020204" pitchFamily="34" charset="0"/>
                <a:cs typeface="Arial" panose="020B0604020202020204" pitchFamily="34" charset="0"/>
              </a:rPr>
              <a:t> frame Ethernet (</a:t>
            </a:r>
            <a:r>
              <a:rPr lang="en-US" altLang="en-US" sz="4000" dirty="0" err="1">
                <a:latin typeface="Arial" panose="020B0604020202020204" pitchFamily="34" charset="0"/>
                <a:cs typeface="Arial" panose="020B0604020202020204" pitchFamily="34" charset="0"/>
              </a:rPr>
              <a:t>tt</a:t>
            </a:r>
            <a:r>
              <a:rPr lang="en-US" altLang="en-US" sz="4000" dirty="0">
                <a:latin typeface="Arial" panose="020B0604020202020204" pitchFamily="34" charset="0"/>
                <a:cs typeface="Arial" panose="020B0604020202020204" pitchFamily="34" charset="0"/>
              </a:rPr>
              <a:t>)</a:t>
            </a:r>
            <a:endParaRPr lang="en-US" altLang="en-US" sz="4000" dirty="0">
              <a:latin typeface="Arial" panose="020B0604020202020204" pitchFamily="34" charset="0"/>
              <a:cs typeface="Arial" panose="020B0604020202020204" pitchFamily="34" charset="0"/>
            </a:endParaRPr>
          </a:p>
        </p:txBody>
      </p:sp>
      <p:sp>
        <p:nvSpPr>
          <p:cNvPr id="128005" name="Rectangle 3"/>
          <p:cNvSpPr>
            <a:spLocks noGrp="1" noChangeArrowheads="1"/>
          </p:cNvSpPr>
          <p:nvPr>
            <p:ph type="body" idx="1"/>
          </p:nvPr>
        </p:nvSpPr>
        <p:spPr>
          <a:xfrm>
            <a:off x="523880" y="838200"/>
            <a:ext cx="8272463" cy="4265613"/>
          </a:xfrm>
        </p:spPr>
        <p:txBody>
          <a:bodyPr>
            <a:normAutofit fontScale="85000" lnSpcReduction="20000"/>
          </a:bodyPr>
          <a:lstStyle/>
          <a:p>
            <a:r>
              <a:rPr lang="en-US" altLang="en-US" i="1" dirty="0">
                <a:solidFill>
                  <a:srgbClr val="CC0000"/>
                </a:solidFill>
                <a:latin typeface="Arial" panose="020B0604020202020204" pitchFamily="34" charset="0"/>
                <a:cs typeface="Arial" panose="020B0604020202020204" pitchFamily="34" charset="0"/>
              </a:rPr>
              <a:t>Addresses: </a:t>
            </a:r>
            <a:r>
              <a:rPr lang="en-US" altLang="en-US" dirty="0">
                <a:latin typeface="Arial" panose="020B0604020202020204" pitchFamily="34" charset="0"/>
                <a:cs typeface="Arial" panose="020B0604020202020204" pitchFamily="34" charset="0"/>
              </a:rPr>
              <a:t>6 byte </a:t>
            </a:r>
            <a:r>
              <a:rPr lang="en-US" altLang="en-US" dirty="0" err="1">
                <a:latin typeface="Arial" panose="020B0604020202020204" pitchFamily="34" charset="0"/>
                <a:cs typeface="Arial" panose="020B0604020202020204" pitchFamily="34" charset="0"/>
              </a:rPr>
              <a:t>địa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chỉ</a:t>
            </a:r>
            <a:r>
              <a:rPr lang="en-US" altLang="en-US" dirty="0">
                <a:latin typeface="Arial" panose="020B0604020202020204" pitchFamily="34" charset="0"/>
                <a:cs typeface="Arial" panose="020B0604020202020204" pitchFamily="34" charset="0"/>
              </a:rPr>
              <a:t> MAC </a:t>
            </a:r>
            <a:r>
              <a:rPr lang="en-US" altLang="en-US" dirty="0" err="1">
                <a:latin typeface="Arial" panose="020B0604020202020204" pitchFamily="34" charset="0"/>
                <a:cs typeface="Arial" panose="020B0604020202020204" pitchFamily="34" charset="0"/>
              </a:rPr>
              <a:t>nguồn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đích</a:t>
            </a:r>
            <a:endParaRPr lang="en-US" altLang="en-US" dirty="0">
              <a:latin typeface="Arial" panose="020B0604020202020204" pitchFamily="34" charset="0"/>
              <a:cs typeface="Arial" panose="020B0604020202020204" pitchFamily="34" charset="0"/>
            </a:endParaRPr>
          </a:p>
          <a:p>
            <a:pPr lvl="1"/>
            <a:r>
              <a:rPr lang="en-US" altLang="en-US" dirty="0" err="1">
                <a:latin typeface="Arial" panose="020B0604020202020204" pitchFamily="34" charset="0"/>
                <a:cs typeface="Arial" panose="020B0604020202020204" pitchFamily="34" charset="0"/>
              </a:rPr>
              <a:t>Nếu</a:t>
            </a:r>
            <a:r>
              <a:rPr lang="en-US" altLang="en-US" dirty="0">
                <a:latin typeface="Arial" panose="020B0604020202020204" pitchFamily="34" charset="0"/>
                <a:cs typeface="Arial" panose="020B0604020202020204" pitchFamily="34" charset="0"/>
              </a:rPr>
              <a:t> adapter </a:t>
            </a:r>
            <a:r>
              <a:rPr lang="en-US" altLang="en-US" dirty="0" err="1">
                <a:latin typeface="Arial" panose="020B0604020202020204" pitchFamily="34" charset="0"/>
                <a:cs typeface="Arial" panose="020B0604020202020204" pitchFamily="34" charset="0"/>
              </a:rPr>
              <a:t>nhận</a:t>
            </a:r>
            <a:r>
              <a:rPr lang="en-US" altLang="en-US" dirty="0">
                <a:latin typeface="Arial" panose="020B0604020202020204" pitchFamily="34" charset="0"/>
                <a:cs typeface="Arial" panose="020B0604020202020204" pitchFamily="34" charset="0"/>
              </a:rPr>
              <a:t> frame </a:t>
            </a:r>
            <a:r>
              <a:rPr lang="en-US" altLang="en-US" dirty="0" err="1">
                <a:latin typeface="Arial" panose="020B0604020202020204" pitchFamily="34" charset="0"/>
                <a:cs typeface="Arial" panose="020B0604020202020204" pitchFamily="34" charset="0"/>
              </a:rPr>
              <a:t>với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địa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chỉ</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đích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đúng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là</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của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hoặc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với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địa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chỉ</a:t>
            </a:r>
            <a:r>
              <a:rPr lang="en-US" altLang="en-US" dirty="0">
                <a:latin typeface="Arial" panose="020B0604020202020204" pitchFamily="34" charset="0"/>
                <a:cs typeface="Arial" panose="020B0604020202020204" pitchFamily="34" charset="0"/>
              </a:rPr>
              <a:t> broadcast (</a:t>
            </a:r>
            <a:r>
              <a:rPr lang="en-US" altLang="en-US" dirty="0" err="1">
                <a:latin typeface="Arial" panose="020B0604020202020204" pitchFamily="34" charset="0"/>
                <a:cs typeface="Arial" panose="020B0604020202020204" pitchFamily="34" charset="0"/>
              </a:rPr>
              <a:t>như</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là</a:t>
            </a:r>
            <a:r>
              <a:rPr lang="en-US" altLang="en-US" dirty="0">
                <a:latin typeface="Arial" panose="020B0604020202020204" pitchFamily="34" charset="0"/>
                <a:cs typeface="Arial" panose="020B0604020202020204" pitchFamily="34" charset="0"/>
              </a:rPr>
              <a:t> ARP packet), </a:t>
            </a:r>
            <a:r>
              <a:rPr lang="en-US" altLang="en-US" dirty="0" err="1">
                <a:latin typeface="Arial" panose="020B0604020202020204" pitchFamily="34" charset="0"/>
                <a:cs typeface="Arial" panose="020B0604020202020204" pitchFamily="34" charset="0"/>
              </a:rPr>
              <a:t>thì</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sẽ</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chuyển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dữ</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liệu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frame </a:t>
            </a:r>
            <a:r>
              <a:rPr lang="en-US" altLang="en-US" dirty="0" err="1">
                <a:latin typeface="Arial" panose="020B0604020202020204" pitchFamily="34" charset="0"/>
                <a:cs typeface="Arial" panose="020B0604020202020204" pitchFamily="34" charset="0"/>
              </a:rPr>
              <a:t>tới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giao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thức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tầng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Mạng</a:t>
            </a:r>
            <a:endParaRPr lang="en-US" altLang="en-US" dirty="0">
              <a:latin typeface="Arial" panose="020B0604020202020204" pitchFamily="34" charset="0"/>
              <a:cs typeface="Arial" panose="020B0604020202020204" pitchFamily="34" charset="0"/>
            </a:endParaRPr>
          </a:p>
          <a:p>
            <a:pPr lvl="1"/>
            <a:r>
              <a:rPr lang="en-US" altLang="en-US" dirty="0" err="1">
                <a:latin typeface="Arial" panose="020B0604020202020204" pitchFamily="34" charset="0"/>
                <a:cs typeface="Arial" panose="020B0604020202020204" pitchFamily="34" charset="0"/>
              </a:rPr>
              <a:t>Ngược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lại</a:t>
            </a:r>
            <a:r>
              <a:rPr lang="en-US" altLang="en-US" dirty="0">
                <a:latin typeface="Arial" panose="020B0604020202020204" pitchFamily="34" charset="0"/>
                <a:cs typeface="Arial" panose="020B0604020202020204" pitchFamily="34" charset="0"/>
              </a:rPr>
              <a:t>, adapter </a:t>
            </a:r>
            <a:r>
              <a:rPr lang="en-US" altLang="en-US" dirty="0" err="1">
                <a:latin typeface="Arial" panose="020B0604020202020204" pitchFamily="34" charset="0"/>
                <a:cs typeface="Arial" panose="020B0604020202020204" pitchFamily="34" charset="0"/>
              </a:rPr>
              <a:t>sẽ</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hủy</a:t>
            </a:r>
            <a:r>
              <a:rPr lang="en-US" altLang="en-US" dirty="0">
                <a:latin typeface="Arial" panose="020B0604020202020204" pitchFamily="34" charset="0"/>
                <a:cs typeface="Arial" panose="020B0604020202020204" pitchFamily="34" charset="0"/>
              </a:rPr>
              <a:t> frame</a:t>
            </a:r>
            <a:endParaRPr lang="en-US" altLang="en-US" dirty="0">
              <a:latin typeface="Arial" panose="020B0604020202020204" pitchFamily="34" charset="0"/>
              <a:cs typeface="Arial" panose="020B0604020202020204" pitchFamily="34" charset="0"/>
            </a:endParaRPr>
          </a:p>
          <a:p>
            <a:r>
              <a:rPr lang="en-US" altLang="en-US" i="1" dirty="0">
                <a:solidFill>
                  <a:srgbClr val="CC0000"/>
                </a:solidFill>
                <a:latin typeface="Arial" panose="020B0604020202020204" pitchFamily="34" charset="0"/>
                <a:cs typeface="Arial" panose="020B0604020202020204" pitchFamily="34" charset="0"/>
              </a:rPr>
              <a:t>Type: </a:t>
            </a:r>
            <a:r>
              <a:rPr lang="en-US" altLang="en-US" dirty="0" err="1">
                <a:latin typeface="Arial" panose="020B0604020202020204" pitchFamily="34" charset="0"/>
                <a:cs typeface="Arial" panose="020B0604020202020204" pitchFamily="34" charset="0"/>
              </a:rPr>
              <a:t>chỉ</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ra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giao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thức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tầng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cao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hơn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thường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là</a:t>
            </a:r>
            <a:r>
              <a:rPr lang="en-US" altLang="en-US" dirty="0">
                <a:latin typeface="Arial" panose="020B0604020202020204" pitchFamily="34" charset="0"/>
                <a:cs typeface="Arial" panose="020B0604020202020204" pitchFamily="34" charset="0"/>
              </a:rPr>
              <a:t> IP </a:t>
            </a:r>
            <a:r>
              <a:rPr lang="en-US" altLang="en-US" dirty="0" err="1">
                <a:latin typeface="Arial" panose="020B0604020202020204" pitchFamily="34" charset="0"/>
                <a:cs typeface="Arial" panose="020B0604020202020204" pitchFamily="34" charset="0"/>
              </a:rPr>
              <a:t>nhưng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cũng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thể</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là</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những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loại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như</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là</a:t>
            </a:r>
            <a:r>
              <a:rPr lang="en-US" altLang="en-US" dirty="0">
                <a:latin typeface="Arial" panose="020B0604020202020204" pitchFamily="34" charset="0"/>
                <a:cs typeface="Arial" panose="020B0604020202020204" pitchFamily="34" charset="0"/>
              </a:rPr>
              <a:t> Novell IPX, AppleTalk)</a:t>
            </a:r>
            <a:endParaRPr lang="en-US" altLang="en-US" dirty="0">
              <a:latin typeface="Arial" panose="020B0604020202020204" pitchFamily="34" charset="0"/>
              <a:cs typeface="Arial" panose="020B0604020202020204" pitchFamily="34" charset="0"/>
            </a:endParaRPr>
          </a:p>
          <a:p>
            <a:r>
              <a:rPr lang="en-US" altLang="en-US" i="1" dirty="0">
                <a:solidFill>
                  <a:srgbClr val="CC0000"/>
                </a:solidFill>
                <a:latin typeface="Arial" panose="020B0604020202020204" pitchFamily="34" charset="0"/>
                <a:cs typeface="Arial" panose="020B0604020202020204" pitchFamily="34" charset="0"/>
              </a:rPr>
              <a:t>CRC: </a:t>
            </a:r>
            <a:r>
              <a:rPr lang="en-US" altLang="en-US" dirty="0" err="1">
                <a:latin typeface="Arial" panose="020B0604020202020204" pitchFamily="34" charset="0"/>
                <a:cs typeface="Arial" panose="020B0604020202020204" pitchFamily="34" charset="0"/>
              </a:rPr>
              <a:t>kiểm</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lỗi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tại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bên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nhận</a:t>
            </a:r>
            <a:endParaRPr lang="en-US" altLang="en-US" dirty="0">
              <a:latin typeface="Arial" panose="020B0604020202020204" pitchFamily="34" charset="0"/>
              <a:cs typeface="Arial" panose="020B0604020202020204" pitchFamily="34" charset="0"/>
            </a:endParaRPr>
          </a:p>
          <a:p>
            <a:pPr lvl="1"/>
            <a:r>
              <a:rPr lang="en-US" altLang="en-US" dirty="0" err="1">
                <a:latin typeface="Arial" panose="020B0604020202020204" pitchFamily="34" charset="0"/>
                <a:cs typeface="Arial" panose="020B0604020202020204" pitchFamily="34" charset="0"/>
              </a:rPr>
              <a:t>Lỗi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được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phát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hiện</a:t>
            </a:r>
            <a:r>
              <a:rPr lang="en-US" altLang="en-US" dirty="0">
                <a:latin typeface="Arial" panose="020B0604020202020204" pitchFamily="34" charset="0"/>
                <a:cs typeface="Arial" panose="020B0604020202020204" pitchFamily="34" charset="0"/>
              </a:rPr>
              <a:t>: frame </a:t>
            </a:r>
            <a:r>
              <a:rPr lang="en-US" altLang="en-US" dirty="0" err="1">
                <a:latin typeface="Arial" panose="020B0604020202020204" pitchFamily="34" charset="0"/>
                <a:cs typeface="Arial" panose="020B0604020202020204" pitchFamily="34" charset="0"/>
              </a:rPr>
              <a:t>bị</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bỏ</a:t>
            </a:r>
            <a:endParaRPr lang="en-US" altLang="en-US" dirty="0">
              <a:latin typeface="Arial" panose="020B0604020202020204" pitchFamily="34" charset="0"/>
              <a:cs typeface="Arial" panose="020B0604020202020204" pitchFamily="34" charset="0"/>
            </a:endParaRPr>
          </a:p>
        </p:txBody>
      </p:sp>
      <p:pic>
        <p:nvPicPr>
          <p:cNvPr id="128006" name="Picture 16" descr="underline_base"/>
          <p:cNvPicPr>
            <a:picLocks noChangeArrowheads="1"/>
          </p:cNvPicPr>
          <p:nvPr/>
        </p:nvPicPr>
        <p:blipFill>
          <a:blip r:embed="rId1"/>
          <a:srcRect/>
          <a:stretch>
            <a:fillRect/>
          </a:stretch>
        </p:blipFill>
        <p:spPr bwMode="auto">
          <a:xfrm>
            <a:off x="1667975" y="665162"/>
            <a:ext cx="5494825" cy="173038"/>
          </a:xfrm>
          <a:prstGeom prst="rect">
            <a:avLst/>
          </a:prstGeom>
          <a:noFill/>
          <a:ln w="9525">
            <a:noFill/>
            <a:miter lim="800000"/>
            <a:headEnd/>
            <a:tailEnd/>
          </a:ln>
        </p:spPr>
      </p:pic>
      <p:pic>
        <p:nvPicPr>
          <p:cNvPr id="21" name="Picture 3"/>
          <p:cNvPicPr>
            <a:picLocks noChangeAspect="1" noChangeArrowheads="1"/>
          </p:cNvPicPr>
          <p:nvPr/>
        </p:nvPicPr>
        <p:blipFill>
          <a:blip r:embed="rId2"/>
          <a:srcRect/>
          <a:stretch>
            <a:fillRect/>
          </a:stretch>
        </p:blipFill>
        <p:spPr bwMode="auto">
          <a:xfrm>
            <a:off x="762000" y="4724400"/>
            <a:ext cx="6761960" cy="2152867"/>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01600" y="292101"/>
            <a:ext cx="9042400" cy="6565900"/>
          </a:xfrm>
          <a:prstGeom prst="rect">
            <a:avLst/>
          </a:prstGeom>
          <a:noFill/>
        </p:spPr>
      </p:pic>
      <p:sp>
        <p:nvSpPr>
          <p:cNvPr id="2" name="TextBox 1"/>
          <p:cNvSpPr txBox="1"/>
          <p:nvPr/>
        </p:nvSpPr>
        <p:spPr>
          <a:xfrm>
            <a:off x="317500" y="381004"/>
            <a:ext cx="5267468" cy="597599"/>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Ethernet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trường</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type</a:t>
            </a:r>
            <a:endParaRPr lang="en-US" altLang="zh-CN" sz="3600" b="1" dirty="0">
              <a:solidFill>
                <a:srgbClr val="345A88"/>
              </a:solidFill>
              <a:latin typeface="Tahoma" panose="020B0604030504040204" pitchFamily="34" charset="0"/>
              <a:cs typeface="Tahoma" panose="020B0604030504040204" pitchFamily="34" charset="0"/>
            </a:endParaRPr>
          </a:p>
        </p:txBody>
      </p:sp>
      <p:sp>
        <p:nvSpPr>
          <p:cNvPr id="3"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67</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5" name="TextBox 1"/>
          <p:cNvSpPr txBox="1"/>
          <p:nvPr/>
        </p:nvSpPr>
        <p:spPr>
          <a:xfrm>
            <a:off x="2057400" y="6451603"/>
            <a:ext cx="4695196" cy="225703"/>
          </a:xfrm>
          <a:prstGeom prst="rect">
            <a:avLst/>
          </a:prstGeom>
          <a:noFill/>
        </p:spPr>
        <p:txBody>
          <a:bodyPr wrap="none" lIns="0" tIns="0" rIns="0" rtlCol="0">
            <a:spAutoFit/>
          </a:bodyPr>
          <a:lstStyle/>
          <a:p>
            <a:pPr>
              <a:lnSpc>
                <a:spcPts val="1400"/>
              </a:lnSpc>
            </a:pP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nghệ</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thông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Đại</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tự</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nhiên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Hồ</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Chí</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Minh</a:t>
            </a:r>
            <a:endParaRPr lang="en-US" altLang="zh-CN" sz="1200" dirty="0">
              <a:solidFill>
                <a:srgbClr val="376092"/>
              </a:solidFill>
              <a:latin typeface="Tahoma" panose="020B0604030504040204" pitchFamily="34" charset="0"/>
              <a:cs typeface="Tahoma" panose="020B0604030504040204" pitchFamily="34" charset="0"/>
            </a:endParaRPr>
          </a:p>
        </p:txBody>
      </p:sp>
      <p:sp>
        <p:nvSpPr>
          <p:cNvPr id="6"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7"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30051"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F216863D-5D21-45EC-9377-1AF09CF51A8B}" type="slidenum">
              <a:rPr lang="en-US" altLang="en-US">
                <a:cs typeface="Arial" panose="020B0604020202020204" pitchFamily="34" charset="0"/>
              </a:rPr>
            </a:fld>
            <a:endParaRPr lang="en-US" altLang="en-US">
              <a:cs typeface="Arial" panose="020B0604020202020204" pitchFamily="34" charset="0"/>
            </a:endParaRPr>
          </a:p>
        </p:txBody>
      </p:sp>
      <p:sp>
        <p:nvSpPr>
          <p:cNvPr id="130052" name="Rectangle 2"/>
          <p:cNvSpPr>
            <a:spLocks noGrp="1" noChangeArrowheads="1"/>
          </p:cNvSpPr>
          <p:nvPr>
            <p:ph type="title"/>
          </p:nvPr>
        </p:nvSpPr>
        <p:spPr>
          <a:xfrm>
            <a:off x="0" y="228600"/>
            <a:ext cx="9144000" cy="1143000"/>
          </a:xfrm>
        </p:spPr>
        <p:txBody>
          <a:bodyPr/>
          <a:lstStyle/>
          <a:p>
            <a:r>
              <a:rPr lang="en-US" altLang="en-US" sz="4000" dirty="0">
                <a:solidFill>
                  <a:schemeClr val="tx2"/>
                </a:solidFill>
                <a:latin typeface="Arial" panose="020B0604020202020204" pitchFamily="34" charset="0"/>
                <a:cs typeface="Arial" panose="020B0604020202020204" pitchFamily="34" charset="0"/>
              </a:rPr>
              <a:t>Ethernet: </a:t>
            </a:r>
            <a:r>
              <a:rPr lang="en-US" altLang="en-US" sz="4000" dirty="0" err="1">
                <a:solidFill>
                  <a:schemeClr val="tx2"/>
                </a:solidFill>
                <a:latin typeface="Arial" panose="020B0604020202020204" pitchFamily="34" charset="0"/>
                <a:cs typeface="Arial" panose="020B0604020202020204" pitchFamily="34" charset="0"/>
              </a:rPr>
              <a:t>không</a:t>
            </a:r>
            <a:r>
              <a:rPr lang="en-US" altLang="en-US" sz="4000" dirty="0">
                <a:solidFill>
                  <a:schemeClr val="tx2"/>
                </a:solidFill>
                <a:latin typeface="Arial" panose="020B0604020202020204" pitchFamily="34" charset="0"/>
                <a:cs typeface="Arial" panose="020B0604020202020204" pitchFamily="34" charset="0"/>
              </a:rPr>
              <a:t> tin </a:t>
            </a:r>
            <a:r>
              <a:rPr lang="en-US" altLang="en-US" sz="4000" dirty="0" err="1">
                <a:solidFill>
                  <a:schemeClr val="tx2"/>
                </a:solidFill>
                <a:latin typeface="Arial" panose="020B0604020202020204" pitchFamily="34" charset="0"/>
                <a:cs typeface="Arial" panose="020B0604020202020204" pitchFamily="34" charset="0"/>
              </a:rPr>
              <a:t>cậy,không</a:t>
            </a:r>
            <a:r>
              <a:rPr lang="en-US" altLang="en-US" sz="4000" dirty="0">
                <a:solidFill>
                  <a:schemeClr val="tx2"/>
                </a:solidFill>
                <a:latin typeface="Arial" panose="020B0604020202020204" pitchFamily="34" charset="0"/>
                <a:cs typeface="Arial" panose="020B0604020202020204" pitchFamily="34" charset="0"/>
              </a:rPr>
              <a:t> </a:t>
            </a:r>
            <a:r>
              <a:rPr lang="en-US" altLang="en-US" sz="4000" dirty="0" err="1">
                <a:solidFill>
                  <a:schemeClr val="tx2"/>
                </a:solidFill>
                <a:latin typeface="Arial" panose="020B0604020202020204" pitchFamily="34" charset="0"/>
                <a:cs typeface="Arial" panose="020B0604020202020204" pitchFamily="34" charset="0"/>
              </a:rPr>
              <a:t>kết</a:t>
            </a:r>
            <a:r>
              <a:rPr lang="en-US" altLang="en-US" sz="4000" dirty="0">
                <a:solidFill>
                  <a:schemeClr val="tx2"/>
                </a:solidFill>
                <a:latin typeface="Arial" panose="020B0604020202020204" pitchFamily="34" charset="0"/>
                <a:cs typeface="Arial" panose="020B0604020202020204" pitchFamily="34" charset="0"/>
              </a:rPr>
              <a:t> </a:t>
            </a:r>
            <a:r>
              <a:rPr lang="en-US" altLang="en-US" sz="4000" dirty="0" err="1">
                <a:solidFill>
                  <a:schemeClr val="tx2"/>
                </a:solidFill>
                <a:latin typeface="Arial" panose="020B0604020202020204" pitchFamily="34" charset="0"/>
                <a:cs typeface="Arial" panose="020B0604020202020204" pitchFamily="34" charset="0"/>
              </a:rPr>
              <a:t>nối</a:t>
            </a:r>
            <a:endParaRPr lang="en-US" altLang="en-US" sz="4000" dirty="0">
              <a:solidFill>
                <a:schemeClr val="tx2"/>
              </a:solidFill>
              <a:latin typeface="Arial" panose="020B0604020202020204" pitchFamily="34" charset="0"/>
              <a:cs typeface="Arial" panose="020B0604020202020204" pitchFamily="34" charset="0"/>
            </a:endParaRPr>
          </a:p>
        </p:txBody>
      </p:sp>
      <p:sp>
        <p:nvSpPr>
          <p:cNvPr id="130053" name="Rectangle 3"/>
          <p:cNvSpPr>
            <a:spLocks noGrp="1" noChangeArrowheads="1"/>
          </p:cNvSpPr>
          <p:nvPr>
            <p:ph type="body" idx="1"/>
          </p:nvPr>
        </p:nvSpPr>
        <p:spPr>
          <a:xfrm>
            <a:off x="533400" y="1371600"/>
            <a:ext cx="8261350" cy="4876800"/>
          </a:xfrm>
        </p:spPr>
        <p:txBody>
          <a:bodyPr>
            <a:normAutofit fontScale="92500" lnSpcReduction="20000"/>
          </a:bodyPr>
          <a:lstStyle/>
          <a:p>
            <a:r>
              <a:rPr lang="en-US" altLang="en-US" i="1" dirty="0">
                <a:solidFill>
                  <a:srgbClr val="CC0000"/>
                </a:solidFill>
                <a:latin typeface="Arial" panose="020B0604020202020204" pitchFamily="34" charset="0"/>
                <a:cs typeface="Arial" panose="020B0604020202020204" pitchFamily="34" charset="0"/>
              </a:rPr>
              <a:t>Connectionless (</a:t>
            </a:r>
            <a:r>
              <a:rPr lang="en-US" altLang="en-US" i="1" dirty="0" err="1">
                <a:solidFill>
                  <a:srgbClr val="CC0000"/>
                </a:solidFill>
                <a:latin typeface="Arial" panose="020B0604020202020204" pitchFamily="34" charset="0"/>
                <a:cs typeface="Arial" panose="020B0604020202020204" pitchFamily="34" charset="0"/>
              </a:rPr>
              <a:t>không</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kết</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nối</a:t>
            </a:r>
            <a:r>
              <a:rPr lang="en-US" altLang="en-US" i="1" dirty="0">
                <a:solidFill>
                  <a:srgbClr val="CC0000"/>
                </a:solidFill>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không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bắt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tay</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giữa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các</a:t>
            </a:r>
            <a:r>
              <a:rPr lang="en-US" altLang="en-US" dirty="0">
                <a:latin typeface="Arial" panose="020B0604020202020204" pitchFamily="34" charset="0"/>
                <a:cs typeface="Arial" panose="020B0604020202020204" pitchFamily="34" charset="0"/>
              </a:rPr>
              <a:t> NIC </a:t>
            </a:r>
            <a:r>
              <a:rPr lang="en-US" altLang="en-US" dirty="0" err="1">
                <a:latin typeface="Arial" panose="020B0604020202020204" pitchFamily="34" charset="0"/>
                <a:cs typeface="Arial" panose="020B0604020202020204" pitchFamily="34" charset="0"/>
              </a:rPr>
              <a:t>gửi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và</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nhận</a:t>
            </a:r>
            <a:endParaRPr lang="en-US" altLang="en-US" dirty="0">
              <a:latin typeface="Arial" panose="020B0604020202020204" pitchFamily="34" charset="0"/>
              <a:cs typeface="Arial" panose="020B0604020202020204" pitchFamily="34" charset="0"/>
            </a:endParaRPr>
          </a:p>
          <a:p>
            <a:r>
              <a:rPr lang="en-US" altLang="en-US" i="1" dirty="0">
                <a:solidFill>
                  <a:srgbClr val="CC0000"/>
                </a:solidFill>
                <a:latin typeface="Arial" panose="020B0604020202020204" pitchFamily="34" charset="0"/>
                <a:cs typeface="Arial" panose="020B0604020202020204" pitchFamily="34" charset="0"/>
              </a:rPr>
              <a:t>Unreliable (</a:t>
            </a:r>
            <a:r>
              <a:rPr lang="en-US" altLang="en-US" i="1" dirty="0" err="1">
                <a:solidFill>
                  <a:srgbClr val="CC0000"/>
                </a:solidFill>
                <a:latin typeface="Arial" panose="020B0604020202020204" pitchFamily="34" charset="0"/>
                <a:cs typeface="Arial" panose="020B0604020202020204" pitchFamily="34" charset="0"/>
              </a:rPr>
              <a:t>không</a:t>
            </a:r>
            <a:r>
              <a:rPr lang="en-US" altLang="en-US" i="1" dirty="0">
                <a:solidFill>
                  <a:srgbClr val="CC0000"/>
                </a:solidFill>
                <a:latin typeface="Arial" panose="020B0604020202020204" pitchFamily="34" charset="0"/>
                <a:cs typeface="Arial" panose="020B0604020202020204" pitchFamily="34" charset="0"/>
              </a:rPr>
              <a:t> tin </a:t>
            </a:r>
            <a:r>
              <a:rPr lang="en-US" altLang="en-US" i="1" dirty="0" err="1">
                <a:solidFill>
                  <a:srgbClr val="CC0000"/>
                </a:solidFill>
                <a:latin typeface="Arial" panose="020B0604020202020204" pitchFamily="34" charset="0"/>
                <a:cs typeface="Arial" panose="020B0604020202020204" pitchFamily="34" charset="0"/>
              </a:rPr>
              <a:t>cậy</a:t>
            </a:r>
            <a:r>
              <a:rPr lang="en-US" altLang="en-US" i="1" dirty="0">
                <a:solidFill>
                  <a:srgbClr val="CC0000"/>
                </a:solidFill>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NIC </a:t>
            </a:r>
            <a:r>
              <a:rPr lang="en-US" altLang="en-US" dirty="0" err="1">
                <a:latin typeface="Arial" panose="020B0604020202020204" pitchFamily="34" charset="0"/>
                <a:cs typeface="Arial" panose="020B0604020202020204" pitchFamily="34" charset="0"/>
              </a:rPr>
              <a:t>nhận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sẽ</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không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gửi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thông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báo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nhận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thành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công</a:t>
            </a:r>
            <a:r>
              <a:rPr lang="en-US" altLang="en-US" dirty="0">
                <a:latin typeface="Arial" panose="020B0604020202020204" pitchFamily="34" charset="0"/>
                <a:cs typeface="Arial" panose="020B0604020202020204" pitchFamily="34" charset="0"/>
              </a:rPr>
              <a:t> (ACKs) </a:t>
            </a:r>
            <a:r>
              <a:rPr lang="en-US" altLang="en-US" dirty="0" err="1">
                <a:latin typeface="Arial" panose="020B0604020202020204" pitchFamily="34" charset="0"/>
                <a:cs typeface="Arial" panose="020B0604020202020204" pitchFamily="34" charset="0"/>
              </a:rPr>
              <a:t>hoặc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không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thành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công</a:t>
            </a:r>
            <a:r>
              <a:rPr lang="en-US" altLang="en-US" dirty="0">
                <a:latin typeface="Arial" panose="020B0604020202020204" pitchFamily="34" charset="0"/>
                <a:cs typeface="Arial" panose="020B0604020202020204" pitchFamily="34" charset="0"/>
              </a:rPr>
              <a:t> (NAKs) </a:t>
            </a:r>
            <a:r>
              <a:rPr lang="en-US" altLang="en-US" dirty="0" err="1">
                <a:latin typeface="Arial" panose="020B0604020202020204" pitchFamily="34" charset="0"/>
                <a:cs typeface="Arial" panose="020B0604020202020204" pitchFamily="34" charset="0"/>
              </a:rPr>
              <a:t>đến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các</a:t>
            </a:r>
            <a:r>
              <a:rPr lang="en-US" altLang="en-US" dirty="0">
                <a:latin typeface="Arial" panose="020B0604020202020204" pitchFamily="34" charset="0"/>
                <a:cs typeface="Arial" panose="020B0604020202020204" pitchFamily="34" charset="0"/>
              </a:rPr>
              <a:t> NIC </a:t>
            </a:r>
            <a:r>
              <a:rPr lang="en-US" altLang="en-US" dirty="0" err="1">
                <a:latin typeface="Arial" panose="020B0604020202020204" pitchFamily="34" charset="0"/>
                <a:cs typeface="Arial" panose="020B0604020202020204" pitchFamily="34" charset="0"/>
              </a:rPr>
              <a:t>gửi</a:t>
            </a:r>
            <a:endParaRPr lang="en-US" altLang="en-US" dirty="0">
              <a:latin typeface="Arial" panose="020B0604020202020204" pitchFamily="34" charset="0"/>
              <a:cs typeface="Arial" panose="020B0604020202020204" pitchFamily="34" charset="0"/>
            </a:endParaRPr>
          </a:p>
          <a:p>
            <a:pPr lvl="1"/>
            <a:r>
              <a:rPr lang="en-US" altLang="en-US" sz="2800" dirty="0" err="1">
                <a:latin typeface="Arial" panose="020B0604020202020204" pitchFamily="34" charset="0"/>
                <a:cs typeface="Arial" panose="020B0604020202020204" pitchFamily="34" charset="0"/>
              </a:rPr>
              <a:t>Dữ</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trong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các</a:t>
            </a:r>
            <a:r>
              <a:rPr lang="en-US" altLang="en-US" sz="2800" dirty="0">
                <a:latin typeface="Arial" panose="020B0604020202020204" pitchFamily="34" charset="0"/>
                <a:cs typeface="Arial" panose="020B0604020202020204" pitchFamily="34" charset="0"/>
              </a:rPr>
              <a:t> frame </a:t>
            </a:r>
            <a:r>
              <a:rPr lang="en-US" altLang="en-US" sz="2800" dirty="0" err="1">
                <a:latin typeface="Arial" panose="020B0604020202020204" pitchFamily="34" charset="0"/>
                <a:cs typeface="Arial" panose="020B0604020202020204" pitchFamily="34" charset="0"/>
              </a:rPr>
              <a:t>bị</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bỏ</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sẽ</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được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khôi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phục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lại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nếu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bên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gửi</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dùng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dịch</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vụ</a:t>
            </a:r>
            <a:r>
              <a:rPr lang="en-US" altLang="en-US" sz="2800" dirty="0">
                <a:latin typeface="Arial" panose="020B0604020202020204" pitchFamily="34" charset="0"/>
                <a:cs typeface="Arial" panose="020B0604020202020204" pitchFamily="34" charset="0"/>
              </a:rPr>
              <a:t> tin </a:t>
            </a:r>
            <a:r>
              <a:rPr lang="en-US" altLang="en-US" sz="2800" dirty="0" err="1">
                <a:latin typeface="Arial" panose="020B0604020202020204" pitchFamily="34" charset="0"/>
                <a:cs typeface="Arial" panose="020B0604020202020204" pitchFamily="34" charset="0"/>
              </a:rPr>
              <a:t>cậy</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của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tầng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cao</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hơn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như</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là</a:t>
            </a:r>
            <a:r>
              <a:rPr lang="en-US" altLang="en-US" sz="2800" dirty="0">
                <a:latin typeface="Arial" panose="020B0604020202020204" pitchFamily="34" charset="0"/>
                <a:cs typeface="Arial" panose="020B0604020202020204" pitchFamily="34" charset="0"/>
              </a:rPr>
              <a:t> TCP) </a:t>
            </a:r>
            <a:r>
              <a:rPr lang="en-US" altLang="en-US" sz="2800" dirty="0" err="1">
                <a:latin typeface="Arial" panose="020B0604020202020204" pitchFamily="34" charset="0"/>
                <a:cs typeface="Arial" panose="020B0604020202020204" pitchFamily="34" charset="0"/>
              </a:rPr>
              <a:t>còn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không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thì</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dữ</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liệu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đã</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bị</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bỏ</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sẽ</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mất</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luôn</a:t>
            </a:r>
            <a:endParaRPr lang="en-US" altLang="en-US" sz="2800" dirty="0">
              <a:latin typeface="Arial" panose="020B0604020202020204" pitchFamily="34" charset="0"/>
              <a:cs typeface="Arial" panose="020B0604020202020204" pitchFamily="34" charset="0"/>
            </a:endParaRPr>
          </a:p>
          <a:p>
            <a:r>
              <a:rPr lang="en-US" altLang="en-US" dirty="0" err="1">
                <a:latin typeface="Arial" panose="020B0604020202020204" pitchFamily="34" charset="0"/>
                <a:cs typeface="Arial" panose="020B0604020202020204" pitchFamily="34" charset="0"/>
              </a:rPr>
              <a:t>Giao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thức</a:t>
            </a:r>
            <a:r>
              <a:rPr lang="en-US" altLang="en-US" dirty="0">
                <a:latin typeface="Arial" panose="020B0604020202020204" pitchFamily="34" charset="0"/>
                <a:cs typeface="Arial" panose="020B0604020202020204" pitchFamily="34" charset="0"/>
              </a:rPr>
              <a:t> MAC </a:t>
            </a:r>
            <a:r>
              <a:rPr lang="en-US" altLang="en-US" dirty="0" err="1">
                <a:latin typeface="Arial" panose="020B0604020202020204" pitchFamily="34" charset="0"/>
                <a:cs typeface="Arial" panose="020B0604020202020204" pitchFamily="34" charset="0"/>
              </a:rPr>
              <a:t>của</a:t>
            </a:r>
            <a:r>
              <a:rPr lang="en-US" altLang="en-US" dirty="0">
                <a:latin typeface="Arial" panose="020B0604020202020204" pitchFamily="34" charset="0"/>
                <a:cs typeface="Arial" panose="020B0604020202020204" pitchFamily="34" charset="0"/>
              </a:rPr>
              <a:t> Ethernet</a:t>
            </a:r>
            <a:r>
              <a:rPr lang="en-US" altLang="ja-JP" dirty="0">
                <a:latin typeface="Arial" panose="020B0604020202020204" pitchFamily="34" charset="0"/>
                <a:cs typeface="Arial" panose="020B0604020202020204" pitchFamily="34" charset="0"/>
              </a:rPr>
              <a:t>: </a:t>
            </a:r>
            <a:r>
              <a:rPr lang="en-US" altLang="ja-JP" dirty="0" err="1">
                <a:latin typeface="Arial" panose="020B0604020202020204" pitchFamily="34" charset="0"/>
                <a:cs typeface="Arial" panose="020B0604020202020204" pitchFamily="34" charset="0"/>
              </a:rPr>
              <a:t>unslotted</a:t>
            </a:r>
            <a:r>
              <a:rPr lang="en-US" altLang="ja-JP" dirty="0">
                <a:latin typeface="Arial" panose="020B0604020202020204" pitchFamily="34" charset="0"/>
                <a:cs typeface="Arial" panose="020B0604020202020204" pitchFamily="34" charset="0"/>
              </a:rPr>
              <a:t> </a:t>
            </a:r>
            <a:r>
              <a:rPr lang="en-US" altLang="ja-JP" i="1" dirty="0">
                <a:solidFill>
                  <a:srgbClr val="CC0000"/>
                </a:solidFill>
                <a:latin typeface="Arial" panose="020B0604020202020204" pitchFamily="34" charset="0"/>
                <a:cs typeface="Arial" panose="020B0604020202020204" pitchFamily="34" charset="0"/>
              </a:rPr>
              <a:t>CSMA/CD </a:t>
            </a:r>
            <a:r>
              <a:rPr lang="en-US" altLang="ja-JP" i="1" dirty="0" err="1">
                <a:solidFill>
                  <a:srgbClr val="CC0000"/>
                </a:solidFill>
                <a:latin typeface="Arial" panose="020B0604020202020204" pitchFamily="34" charset="0"/>
                <a:cs typeface="Arial" panose="020B0604020202020204" pitchFamily="34" charset="0"/>
              </a:rPr>
              <a:t>với</a:t>
            </a:r>
            <a:r>
              <a:rPr lang="en-US" altLang="ja-JP" i="1" dirty="0">
                <a:solidFill>
                  <a:srgbClr val="CC0000"/>
                </a:solidFill>
                <a:latin typeface="Arial" panose="020B0604020202020204" pitchFamily="34" charset="0"/>
                <a:cs typeface="Arial" panose="020B0604020202020204" pitchFamily="34" charset="0"/>
              </a:rPr>
              <a:t> binary </a:t>
            </a:r>
            <a:r>
              <a:rPr lang="en-US" altLang="ja-JP" i="1" dirty="0" err="1">
                <a:solidFill>
                  <a:srgbClr val="CC0000"/>
                </a:solidFill>
                <a:latin typeface="Arial" panose="020B0604020202020204" pitchFamily="34" charset="0"/>
                <a:cs typeface="Arial" panose="020B0604020202020204" pitchFamily="34" charset="0"/>
              </a:rPr>
              <a:t>backoff</a:t>
            </a:r>
            <a:endParaRPr lang="en-US" altLang="en-US" i="1" dirty="0">
              <a:solidFill>
                <a:srgbClr val="CC0000"/>
              </a:solidFill>
              <a:latin typeface="Arial" panose="020B0604020202020204" pitchFamily="34" charset="0"/>
              <a:cs typeface="Arial" panose="020B0604020202020204" pitchFamily="34" charset="0"/>
            </a:endParaRPr>
          </a:p>
        </p:txBody>
      </p:sp>
      <p:pic>
        <p:nvPicPr>
          <p:cNvPr id="130054" name="Picture 16" descr="underline_base"/>
          <p:cNvPicPr>
            <a:picLocks noChangeArrowheads="1"/>
          </p:cNvPicPr>
          <p:nvPr/>
        </p:nvPicPr>
        <p:blipFill>
          <a:blip r:embed="rId1"/>
          <a:srcRect/>
          <a:stretch>
            <a:fillRect/>
          </a:stretch>
        </p:blipFill>
        <p:spPr bwMode="auto">
          <a:xfrm>
            <a:off x="471489" y="1019175"/>
            <a:ext cx="7313612" cy="173038"/>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132099"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613307C3-A145-40F6-97BF-C96A665C2B7F}"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sp>
        <p:nvSpPr>
          <p:cNvPr id="132100" name="Rectangle 2"/>
          <p:cNvSpPr>
            <a:spLocks noGrp="1" noChangeArrowheads="1"/>
          </p:cNvSpPr>
          <p:nvPr>
            <p:ph type="title"/>
          </p:nvPr>
        </p:nvSpPr>
        <p:spPr>
          <a:xfrm>
            <a:off x="152405" y="95252"/>
            <a:ext cx="8715375" cy="1143000"/>
          </a:xfrm>
        </p:spPr>
        <p:txBody>
          <a:bodyPr/>
          <a:lstStyle/>
          <a:p>
            <a:pPr algn="l"/>
            <a:r>
              <a:rPr lang="en-US" altLang="en-US" sz="3200" dirty="0" err="1">
                <a:latin typeface="Arial" panose="020B0604020202020204" pitchFamily="34" charset="0"/>
                <a:cs typeface="Arial" panose="020B0604020202020204" pitchFamily="34" charset="0"/>
              </a:rPr>
              <a:t>Chuẩn</a:t>
            </a:r>
            <a:r>
              <a:rPr lang="en-US" altLang="en-US" sz="3200" dirty="0">
                <a:latin typeface="Arial" panose="020B0604020202020204" pitchFamily="34" charset="0"/>
                <a:cs typeface="Arial" panose="020B0604020202020204" pitchFamily="34" charset="0"/>
              </a:rPr>
              <a:t> Ethernet 802.3: </a:t>
            </a:r>
            <a:r>
              <a:rPr lang="en-US" altLang="en-US" sz="3200" dirty="0" err="1">
                <a:latin typeface="Arial" panose="020B0604020202020204" pitchFamily="34" charset="0"/>
                <a:cs typeface="Arial" panose="020B0604020202020204" pitchFamily="34" charset="0"/>
              </a:rPr>
              <a:t>Tầng</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Liên</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kết</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dữ</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liệu</a:t>
            </a:r>
            <a:r>
              <a:rPr lang="en-US" altLang="en-US" sz="3200" dirty="0">
                <a:latin typeface="Arial" panose="020B0604020202020204" pitchFamily="34" charset="0"/>
                <a:cs typeface="Arial" panose="020B0604020202020204" pitchFamily="34" charset="0"/>
              </a:rPr>
              <a:t> &amp; </a:t>
            </a:r>
            <a:r>
              <a:rPr lang="en-US" altLang="en-US" sz="3200" dirty="0" err="1">
                <a:latin typeface="Arial" panose="020B0604020202020204" pitchFamily="34" charset="0"/>
                <a:cs typeface="Arial" panose="020B0604020202020204" pitchFamily="34" charset="0"/>
              </a:rPr>
              <a:t>Tầng</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Vật</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lý</a:t>
            </a:r>
            <a:endParaRPr lang="en-US" altLang="en-US" sz="3200" dirty="0">
              <a:latin typeface="Arial" panose="020B0604020202020204" pitchFamily="34" charset="0"/>
              <a:cs typeface="Arial" panose="020B0604020202020204" pitchFamily="34" charset="0"/>
            </a:endParaRPr>
          </a:p>
        </p:txBody>
      </p:sp>
      <p:sp>
        <p:nvSpPr>
          <p:cNvPr id="132101" name="Rectangle 3"/>
          <p:cNvSpPr>
            <a:spLocks noGrp="1" noChangeArrowheads="1"/>
          </p:cNvSpPr>
          <p:nvPr>
            <p:ph type="body" idx="1"/>
          </p:nvPr>
        </p:nvSpPr>
        <p:spPr>
          <a:xfrm>
            <a:off x="493718" y="1292229"/>
            <a:ext cx="7772401" cy="2100263"/>
          </a:xfrm>
        </p:spPr>
        <p:txBody>
          <a:bodyPr>
            <a:normAutofit fontScale="92500" lnSpcReduction="20000"/>
          </a:bodyPr>
          <a:lstStyle/>
          <a:p>
            <a:pPr>
              <a:lnSpc>
                <a:spcPct val="90000"/>
              </a:lnSpc>
            </a:pPr>
            <a:r>
              <a:rPr lang="en-US" altLang="en-US" i="1">
                <a:solidFill>
                  <a:srgbClr val="CC0000"/>
                </a:solidFill>
                <a:latin typeface="Arial" panose="020B0604020202020204" pitchFamily="34" charset="0"/>
                <a:cs typeface="Arial" panose="020B0604020202020204" pitchFamily="34" charset="0"/>
              </a:rPr>
              <a:t>Nhiều </a:t>
            </a:r>
            <a:r>
              <a:rPr lang="en-US" altLang="en-US">
                <a:latin typeface="Arial" panose="020B0604020202020204" pitchFamily="34" charset="0"/>
                <a:cs typeface="Arial" panose="020B0604020202020204" pitchFamily="34" charset="0"/>
              </a:rPr>
              <a:t>chuẩn Ethernet khác nhau</a:t>
            </a:r>
            <a:endParaRPr lang="en-US" altLang="en-US">
              <a:latin typeface="Arial" panose="020B0604020202020204" pitchFamily="34" charset="0"/>
              <a:cs typeface="Arial" panose="020B0604020202020204" pitchFamily="34" charset="0"/>
            </a:endParaRPr>
          </a:p>
          <a:p>
            <a:pPr lvl="1">
              <a:lnSpc>
                <a:spcPct val="90000"/>
              </a:lnSpc>
            </a:pPr>
            <a:r>
              <a:rPr lang="en-US" altLang="en-US">
                <a:latin typeface="Arial" panose="020B0604020202020204" pitchFamily="34" charset="0"/>
                <a:cs typeface="Arial" panose="020B0604020202020204" pitchFamily="34" charset="0"/>
              </a:rPr>
              <a:t>Cùng giao thức MAC và định dạng frame</a:t>
            </a:r>
            <a:endParaRPr lang="en-US" altLang="en-US">
              <a:latin typeface="Arial" panose="020B0604020202020204" pitchFamily="34" charset="0"/>
              <a:cs typeface="Arial" panose="020B0604020202020204" pitchFamily="34" charset="0"/>
            </a:endParaRPr>
          </a:p>
          <a:p>
            <a:pPr lvl="1">
              <a:lnSpc>
                <a:spcPct val="90000"/>
              </a:lnSpc>
            </a:pPr>
            <a:r>
              <a:rPr lang="en-US" altLang="en-US">
                <a:latin typeface="Arial" panose="020B0604020202020204" pitchFamily="34" charset="0"/>
                <a:cs typeface="Arial" panose="020B0604020202020204" pitchFamily="34" charset="0"/>
              </a:rPr>
              <a:t>Tốc độ khác nhau: 2 Mbps, 10 Mbps, 100 Mbps, 1Gbps, 10G bps</a:t>
            </a:r>
            <a:endParaRPr lang="en-US" altLang="en-US">
              <a:latin typeface="Arial" panose="020B0604020202020204" pitchFamily="34" charset="0"/>
              <a:cs typeface="Arial" panose="020B0604020202020204" pitchFamily="34" charset="0"/>
            </a:endParaRPr>
          </a:p>
          <a:p>
            <a:pPr lvl="1">
              <a:lnSpc>
                <a:spcPct val="90000"/>
              </a:lnSpc>
            </a:pPr>
            <a:r>
              <a:rPr lang="en-US" altLang="en-US">
                <a:latin typeface="Arial" panose="020B0604020202020204" pitchFamily="34" charset="0"/>
                <a:cs typeface="Arial" panose="020B0604020202020204" pitchFamily="34" charset="0"/>
              </a:rPr>
              <a:t>Môi trường truyền tầng Vật lý khác nhau: fiber, cable</a:t>
            </a:r>
            <a:endParaRPr lang="en-US" altLang="en-US">
              <a:latin typeface="Arial" panose="020B0604020202020204" pitchFamily="34" charset="0"/>
              <a:cs typeface="Arial" panose="020B0604020202020204" pitchFamily="34" charset="0"/>
            </a:endParaRPr>
          </a:p>
          <a:p>
            <a:pPr>
              <a:lnSpc>
                <a:spcPct val="90000"/>
              </a:lnSpc>
            </a:pPr>
            <a:endParaRPr lang="en-US" altLang="en-US" sz="3200">
              <a:latin typeface="Arial" panose="020B0604020202020204" pitchFamily="34" charset="0"/>
              <a:cs typeface="Arial" panose="020B0604020202020204" pitchFamily="34" charset="0"/>
            </a:endParaRPr>
          </a:p>
        </p:txBody>
      </p:sp>
      <p:sp>
        <p:nvSpPr>
          <p:cNvPr id="132102" name="Freeform 39"/>
          <p:cNvSpPr/>
          <p:nvPr/>
        </p:nvSpPr>
        <p:spPr bwMode="auto">
          <a:xfrm>
            <a:off x="2873380" y="4075113"/>
            <a:ext cx="1393825" cy="1527175"/>
          </a:xfrm>
          <a:custGeom>
            <a:avLst/>
            <a:gdLst>
              <a:gd name="T0" fmla="*/ 2147483646 w 878"/>
              <a:gd name="T1" fmla="*/ 0 h 962"/>
              <a:gd name="T2" fmla="*/ 0 w 878"/>
              <a:gd name="T3" fmla="*/ 2147483646 h 962"/>
              <a:gd name="T4" fmla="*/ 2147483646 w 878"/>
              <a:gd name="T5" fmla="*/ 2147483646 h 962"/>
              <a:gd name="T6" fmla="*/ 2147483646 w 878"/>
              <a:gd name="T7" fmla="*/ 2147483646 h 962"/>
              <a:gd name="T8" fmla="*/ 2147483646 w 878"/>
              <a:gd name="T9" fmla="*/ 0 h 962"/>
              <a:gd name="T10" fmla="*/ 0 60000 65536"/>
              <a:gd name="T11" fmla="*/ 0 60000 65536"/>
              <a:gd name="T12" fmla="*/ 0 60000 65536"/>
              <a:gd name="T13" fmla="*/ 0 60000 65536"/>
              <a:gd name="T14" fmla="*/ 0 60000 65536"/>
              <a:gd name="T15" fmla="*/ 0 w 878"/>
              <a:gd name="T16" fmla="*/ 0 h 962"/>
              <a:gd name="T17" fmla="*/ 878 w 878"/>
              <a:gd name="T18" fmla="*/ 962 h 962"/>
            </a:gdLst>
            <a:ahLst/>
            <a:cxnLst>
              <a:cxn ang="T10">
                <a:pos x="T0" y="T1"/>
              </a:cxn>
              <a:cxn ang="T11">
                <a:pos x="T2" y="T3"/>
              </a:cxn>
              <a:cxn ang="T12">
                <a:pos x="T4" y="T5"/>
              </a:cxn>
              <a:cxn ang="T13">
                <a:pos x="T6" y="T7"/>
              </a:cxn>
              <a:cxn ang="T14">
                <a:pos x="T8" y="T9"/>
              </a:cxn>
            </a:cxnLst>
            <a:rect l="T15" t="T16" r="T17" b="T18"/>
            <a:pathLst>
              <a:path w="878" h="962">
                <a:moveTo>
                  <a:pt x="851" y="0"/>
                </a:moveTo>
                <a:lnTo>
                  <a:pt x="0" y="622"/>
                </a:lnTo>
                <a:lnTo>
                  <a:pt x="7" y="962"/>
                </a:lnTo>
                <a:lnTo>
                  <a:pt x="878" y="960"/>
                </a:lnTo>
                <a:lnTo>
                  <a:pt x="851" y="0"/>
                </a:lnTo>
                <a:close/>
              </a:path>
            </a:pathLst>
          </a:custGeom>
          <a:gradFill rotWithShape="1">
            <a:gsLst>
              <a:gs pos="0">
                <a:srgbClr val="DDDDDD"/>
              </a:gs>
              <a:gs pos="100000">
                <a:schemeClr val="bg1"/>
              </a:gs>
            </a:gsLst>
            <a:lin ang="0" scaled="1"/>
          </a:gradFill>
          <a:ln w="9525">
            <a:solidFill>
              <a:schemeClr val="tx1"/>
            </a:solidFill>
            <a:prstDash val="dash"/>
            <a:round/>
          </a:ln>
        </p:spPr>
        <p:txBody>
          <a:bodyPr/>
          <a:lstStyle/>
          <a:p>
            <a:endParaRPr lang="en-US"/>
          </a:p>
        </p:txBody>
      </p:sp>
      <p:grpSp>
        <p:nvGrpSpPr>
          <p:cNvPr id="2" name="Group 40"/>
          <p:cNvGrpSpPr/>
          <p:nvPr/>
        </p:nvGrpSpPr>
        <p:grpSpPr bwMode="auto">
          <a:xfrm>
            <a:off x="1577985" y="4189415"/>
            <a:ext cx="1300163" cy="1477962"/>
            <a:chOff x="921" y="785"/>
            <a:chExt cx="819" cy="931"/>
          </a:xfrm>
        </p:grpSpPr>
        <p:sp>
          <p:nvSpPr>
            <p:cNvPr id="132123" name="Rectangle 41"/>
            <p:cNvSpPr>
              <a:spLocks noChangeArrowheads="1"/>
            </p:cNvSpPr>
            <p:nvPr/>
          </p:nvSpPr>
          <p:spPr bwMode="auto">
            <a:xfrm>
              <a:off x="924" y="810"/>
              <a:ext cx="816" cy="864"/>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32124" name="Text Box 42"/>
            <p:cNvSpPr txBox="1">
              <a:spLocks noChangeArrowheads="1"/>
            </p:cNvSpPr>
            <p:nvPr/>
          </p:nvSpPr>
          <p:spPr bwMode="auto">
            <a:xfrm>
              <a:off x="922" y="785"/>
              <a:ext cx="770" cy="931"/>
            </a:xfrm>
            <a:prstGeom prst="rect">
              <a:avLst/>
            </a:prstGeom>
            <a:noFill/>
            <a:ln w="9525">
              <a:noFill/>
              <a:miter lim="800000"/>
            </a:ln>
          </p:spPr>
          <p:txBody>
            <a:bodyPr wrap="none">
              <a:spAutoFit/>
            </a:bodyPr>
            <a:lstStyle/>
            <a:p>
              <a:pPr algn="ctr" eaLnBrk="1" hangingPunct="1"/>
              <a:r>
                <a:rPr lang="en-US" altLang="en-US" i="0">
                  <a:cs typeface="Arial" panose="020B0604020202020204" pitchFamily="34" charset="0"/>
                </a:rPr>
                <a:t>application</a:t>
              </a:r>
              <a:endParaRPr lang="en-US" altLang="en-US" i="0">
                <a:cs typeface="Arial" panose="020B0604020202020204" pitchFamily="34" charset="0"/>
              </a:endParaRPr>
            </a:p>
            <a:p>
              <a:pPr algn="ctr" eaLnBrk="1" hangingPunct="1"/>
              <a:r>
                <a:rPr lang="en-US" altLang="en-US" i="0">
                  <a:cs typeface="Arial" panose="020B0604020202020204" pitchFamily="34" charset="0"/>
                </a:rPr>
                <a:t>transport</a:t>
              </a:r>
              <a:endParaRPr lang="en-US" altLang="en-US" i="0">
                <a:cs typeface="Arial" panose="020B0604020202020204" pitchFamily="34" charset="0"/>
              </a:endParaRPr>
            </a:p>
            <a:p>
              <a:pPr algn="ctr" eaLnBrk="1" hangingPunct="1"/>
              <a:r>
                <a:rPr lang="en-US" altLang="en-US" i="0">
                  <a:cs typeface="Arial" panose="020B0604020202020204" pitchFamily="34" charset="0"/>
                </a:rPr>
                <a:t>network</a:t>
              </a:r>
              <a:endParaRPr lang="en-US" altLang="en-US" i="0">
                <a:cs typeface="Arial" panose="020B0604020202020204" pitchFamily="34" charset="0"/>
              </a:endParaRPr>
            </a:p>
            <a:p>
              <a:pPr algn="ctr" eaLnBrk="1" hangingPunct="1"/>
              <a:r>
                <a:rPr lang="en-US" altLang="en-US" i="0">
                  <a:cs typeface="Arial" panose="020B0604020202020204" pitchFamily="34" charset="0"/>
                </a:rPr>
                <a:t>link</a:t>
              </a:r>
              <a:endParaRPr lang="en-US" altLang="en-US" i="0">
                <a:cs typeface="Arial" panose="020B0604020202020204" pitchFamily="34" charset="0"/>
              </a:endParaRPr>
            </a:p>
            <a:p>
              <a:pPr algn="ctr" eaLnBrk="1" hangingPunct="1"/>
              <a:r>
                <a:rPr lang="en-US" altLang="en-US" i="0">
                  <a:cs typeface="Arial" panose="020B0604020202020204" pitchFamily="34" charset="0"/>
                </a:rPr>
                <a:t>physical</a:t>
              </a:r>
              <a:endParaRPr lang="en-US" altLang="en-US" i="0">
                <a:cs typeface="Arial" panose="020B0604020202020204" pitchFamily="34" charset="0"/>
              </a:endParaRPr>
            </a:p>
          </p:txBody>
        </p:sp>
        <p:sp>
          <p:nvSpPr>
            <p:cNvPr id="132125" name="Line 43"/>
            <p:cNvSpPr>
              <a:spLocks noChangeShapeType="1"/>
            </p:cNvSpPr>
            <p:nvPr/>
          </p:nvSpPr>
          <p:spPr bwMode="auto">
            <a:xfrm>
              <a:off x="924" y="993"/>
              <a:ext cx="816" cy="0"/>
            </a:xfrm>
            <a:prstGeom prst="line">
              <a:avLst/>
            </a:prstGeom>
            <a:noFill/>
            <a:ln w="9525">
              <a:solidFill>
                <a:schemeClr val="tx1"/>
              </a:solidFill>
              <a:round/>
            </a:ln>
          </p:spPr>
          <p:txBody>
            <a:bodyPr/>
            <a:lstStyle/>
            <a:p>
              <a:endParaRPr lang="en-US"/>
            </a:p>
          </p:txBody>
        </p:sp>
        <p:sp>
          <p:nvSpPr>
            <p:cNvPr id="132126" name="Line 44"/>
            <p:cNvSpPr>
              <a:spLocks noChangeShapeType="1"/>
            </p:cNvSpPr>
            <p:nvPr/>
          </p:nvSpPr>
          <p:spPr bwMode="auto">
            <a:xfrm>
              <a:off x="924" y="1167"/>
              <a:ext cx="816" cy="0"/>
            </a:xfrm>
            <a:prstGeom prst="line">
              <a:avLst/>
            </a:prstGeom>
            <a:noFill/>
            <a:ln w="9525">
              <a:solidFill>
                <a:schemeClr val="tx1"/>
              </a:solidFill>
              <a:round/>
            </a:ln>
          </p:spPr>
          <p:txBody>
            <a:bodyPr/>
            <a:lstStyle/>
            <a:p>
              <a:endParaRPr lang="en-US"/>
            </a:p>
          </p:txBody>
        </p:sp>
        <p:sp>
          <p:nvSpPr>
            <p:cNvPr id="132127" name="Line 45"/>
            <p:cNvSpPr>
              <a:spLocks noChangeShapeType="1"/>
            </p:cNvSpPr>
            <p:nvPr/>
          </p:nvSpPr>
          <p:spPr bwMode="auto">
            <a:xfrm>
              <a:off x="921" y="1344"/>
              <a:ext cx="816" cy="0"/>
            </a:xfrm>
            <a:prstGeom prst="line">
              <a:avLst/>
            </a:prstGeom>
            <a:noFill/>
            <a:ln w="9525">
              <a:solidFill>
                <a:schemeClr val="tx1"/>
              </a:solidFill>
              <a:round/>
            </a:ln>
          </p:spPr>
          <p:txBody>
            <a:bodyPr/>
            <a:lstStyle/>
            <a:p>
              <a:endParaRPr lang="en-US"/>
            </a:p>
          </p:txBody>
        </p:sp>
        <p:sp>
          <p:nvSpPr>
            <p:cNvPr id="132128" name="Line 46"/>
            <p:cNvSpPr>
              <a:spLocks noChangeShapeType="1"/>
            </p:cNvSpPr>
            <p:nvPr/>
          </p:nvSpPr>
          <p:spPr bwMode="auto">
            <a:xfrm>
              <a:off x="926" y="1501"/>
              <a:ext cx="808" cy="3"/>
            </a:xfrm>
            <a:prstGeom prst="line">
              <a:avLst/>
            </a:prstGeom>
            <a:noFill/>
            <a:ln w="9525">
              <a:solidFill>
                <a:schemeClr val="tx1"/>
              </a:solidFill>
              <a:round/>
            </a:ln>
          </p:spPr>
          <p:txBody>
            <a:bodyPr/>
            <a:lstStyle/>
            <a:p>
              <a:endParaRPr lang="en-US"/>
            </a:p>
          </p:txBody>
        </p:sp>
        <p:sp>
          <p:nvSpPr>
            <p:cNvPr id="132129" name="Line 47"/>
            <p:cNvSpPr>
              <a:spLocks noChangeShapeType="1"/>
            </p:cNvSpPr>
            <p:nvPr/>
          </p:nvSpPr>
          <p:spPr bwMode="auto">
            <a:xfrm>
              <a:off x="926" y="1552"/>
              <a:ext cx="0" cy="106"/>
            </a:xfrm>
            <a:prstGeom prst="line">
              <a:avLst/>
            </a:prstGeom>
            <a:noFill/>
            <a:ln w="9525">
              <a:solidFill>
                <a:schemeClr val="tx1"/>
              </a:solidFill>
              <a:prstDash val="dash"/>
              <a:round/>
            </a:ln>
          </p:spPr>
          <p:txBody>
            <a:bodyPr/>
            <a:lstStyle/>
            <a:p>
              <a:endParaRPr lang="en-US"/>
            </a:p>
          </p:txBody>
        </p:sp>
        <p:sp>
          <p:nvSpPr>
            <p:cNvPr id="132130" name="Line 48"/>
            <p:cNvSpPr>
              <a:spLocks noChangeShapeType="1"/>
            </p:cNvSpPr>
            <p:nvPr/>
          </p:nvSpPr>
          <p:spPr bwMode="auto">
            <a:xfrm>
              <a:off x="1739" y="1541"/>
              <a:ext cx="0" cy="106"/>
            </a:xfrm>
            <a:prstGeom prst="line">
              <a:avLst/>
            </a:prstGeom>
            <a:noFill/>
            <a:ln w="9525">
              <a:solidFill>
                <a:schemeClr val="tx1"/>
              </a:solidFill>
              <a:prstDash val="dash"/>
              <a:round/>
            </a:ln>
          </p:spPr>
          <p:txBody>
            <a:bodyPr/>
            <a:lstStyle/>
            <a:p>
              <a:endParaRPr lang="en-US"/>
            </a:p>
          </p:txBody>
        </p:sp>
      </p:grpSp>
      <p:sp>
        <p:nvSpPr>
          <p:cNvPr id="132104" name="Rectangle 49"/>
          <p:cNvSpPr>
            <a:spLocks noChangeArrowheads="1"/>
          </p:cNvSpPr>
          <p:nvPr/>
        </p:nvSpPr>
        <p:spPr bwMode="auto">
          <a:xfrm>
            <a:off x="4230687" y="4038600"/>
            <a:ext cx="4195763" cy="1568450"/>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32105" name="Line 50"/>
          <p:cNvSpPr>
            <a:spLocks noChangeShapeType="1"/>
          </p:cNvSpPr>
          <p:nvPr/>
        </p:nvSpPr>
        <p:spPr bwMode="auto">
          <a:xfrm flipV="1">
            <a:off x="4244977" y="4703763"/>
            <a:ext cx="4178300" cy="0"/>
          </a:xfrm>
          <a:prstGeom prst="line">
            <a:avLst/>
          </a:prstGeom>
          <a:noFill/>
          <a:ln w="9525">
            <a:solidFill>
              <a:schemeClr val="tx1"/>
            </a:solidFill>
            <a:round/>
          </a:ln>
        </p:spPr>
        <p:txBody>
          <a:bodyPr/>
          <a:lstStyle/>
          <a:p>
            <a:endParaRPr lang="en-US"/>
          </a:p>
        </p:txBody>
      </p:sp>
      <p:sp>
        <p:nvSpPr>
          <p:cNvPr id="132106" name="Text Box 51"/>
          <p:cNvSpPr txBox="1">
            <a:spLocks noChangeArrowheads="1"/>
          </p:cNvSpPr>
          <p:nvPr/>
        </p:nvSpPr>
        <p:spPr bwMode="auto">
          <a:xfrm>
            <a:off x="5049837" y="4021142"/>
            <a:ext cx="2366963" cy="584775"/>
          </a:xfrm>
          <a:prstGeom prst="rect">
            <a:avLst/>
          </a:prstGeom>
          <a:noFill/>
          <a:ln w="9525">
            <a:noFill/>
            <a:miter lim="800000"/>
          </a:ln>
        </p:spPr>
        <p:txBody>
          <a:bodyPr>
            <a:spAutoFit/>
          </a:bodyPr>
          <a:lstStyle/>
          <a:p>
            <a:pPr algn="ctr" eaLnBrk="1" hangingPunct="1"/>
            <a:r>
              <a:rPr lang="en-US" altLang="en-US" sz="1600" i="0">
                <a:cs typeface="Arial" panose="020B0604020202020204" pitchFamily="34" charset="0"/>
              </a:rPr>
              <a:t>Giao thức MAC và định dạng frame</a:t>
            </a:r>
            <a:endParaRPr lang="en-US" altLang="en-US" sz="1600" i="0">
              <a:cs typeface="Arial" panose="020B0604020202020204" pitchFamily="34" charset="0"/>
            </a:endParaRPr>
          </a:p>
        </p:txBody>
      </p:sp>
      <p:sp>
        <p:nvSpPr>
          <p:cNvPr id="132107" name="Text Box 52"/>
          <p:cNvSpPr txBox="1">
            <a:spLocks noChangeArrowheads="1"/>
          </p:cNvSpPr>
          <p:nvPr/>
        </p:nvSpPr>
        <p:spPr bwMode="auto">
          <a:xfrm>
            <a:off x="4398966" y="4794254"/>
            <a:ext cx="1064587" cy="307777"/>
          </a:xfrm>
          <a:prstGeom prst="rect">
            <a:avLst/>
          </a:prstGeom>
          <a:noFill/>
          <a:ln w="9525">
            <a:solidFill>
              <a:schemeClr val="tx1"/>
            </a:solidFill>
            <a:miter lim="800000"/>
          </a:ln>
        </p:spPr>
        <p:txBody>
          <a:bodyPr wrap="none">
            <a:spAutoFit/>
          </a:bodyPr>
          <a:lstStyle/>
          <a:p>
            <a:pPr eaLnBrk="1" hangingPunct="1"/>
            <a:r>
              <a:rPr lang="en-US" altLang="en-US" sz="1400" i="0">
                <a:cs typeface="Arial" panose="020B0604020202020204" pitchFamily="34" charset="0"/>
              </a:rPr>
              <a:t>100BASE-TX</a:t>
            </a:r>
            <a:endParaRPr lang="en-US" altLang="en-US" sz="1400" i="0">
              <a:cs typeface="Arial" panose="020B0604020202020204" pitchFamily="34" charset="0"/>
            </a:endParaRPr>
          </a:p>
        </p:txBody>
      </p:sp>
      <p:sp>
        <p:nvSpPr>
          <p:cNvPr id="132108" name="Text Box 53"/>
          <p:cNvSpPr txBox="1">
            <a:spLocks noChangeArrowheads="1"/>
          </p:cNvSpPr>
          <p:nvPr/>
        </p:nvSpPr>
        <p:spPr bwMode="auto">
          <a:xfrm>
            <a:off x="4410080" y="5154617"/>
            <a:ext cx="1062983" cy="307777"/>
          </a:xfrm>
          <a:prstGeom prst="rect">
            <a:avLst/>
          </a:prstGeom>
          <a:noFill/>
          <a:ln w="9525">
            <a:solidFill>
              <a:schemeClr val="tx1"/>
            </a:solidFill>
            <a:miter lim="800000"/>
          </a:ln>
        </p:spPr>
        <p:txBody>
          <a:bodyPr wrap="none">
            <a:spAutoFit/>
          </a:bodyPr>
          <a:lstStyle/>
          <a:p>
            <a:pPr eaLnBrk="1" hangingPunct="1"/>
            <a:r>
              <a:rPr lang="en-US" altLang="en-US" sz="1400" i="0">
                <a:cs typeface="Arial" panose="020B0604020202020204" pitchFamily="34" charset="0"/>
              </a:rPr>
              <a:t>100BASE-T4</a:t>
            </a:r>
            <a:endParaRPr lang="en-US" altLang="en-US" sz="1400" i="0">
              <a:cs typeface="Arial" panose="020B0604020202020204" pitchFamily="34" charset="0"/>
            </a:endParaRPr>
          </a:p>
        </p:txBody>
      </p:sp>
      <p:sp>
        <p:nvSpPr>
          <p:cNvPr id="132109" name="Text Box 54"/>
          <p:cNvSpPr txBox="1">
            <a:spLocks noChangeArrowheads="1"/>
          </p:cNvSpPr>
          <p:nvPr/>
        </p:nvSpPr>
        <p:spPr bwMode="auto">
          <a:xfrm>
            <a:off x="7081838" y="4789492"/>
            <a:ext cx="1056251" cy="307777"/>
          </a:xfrm>
          <a:prstGeom prst="rect">
            <a:avLst/>
          </a:prstGeom>
          <a:noFill/>
          <a:ln w="9525">
            <a:solidFill>
              <a:schemeClr val="tx1"/>
            </a:solidFill>
            <a:miter lim="800000"/>
          </a:ln>
        </p:spPr>
        <p:txBody>
          <a:bodyPr wrap="none">
            <a:spAutoFit/>
          </a:bodyPr>
          <a:lstStyle/>
          <a:p>
            <a:pPr eaLnBrk="1" hangingPunct="1"/>
            <a:r>
              <a:rPr lang="en-US" altLang="en-US" sz="1400" i="0">
                <a:cs typeface="Arial" panose="020B0604020202020204" pitchFamily="34" charset="0"/>
              </a:rPr>
              <a:t>100BASE-FX</a:t>
            </a:r>
            <a:endParaRPr lang="en-US" altLang="en-US" sz="1400" i="0">
              <a:cs typeface="Arial" panose="020B0604020202020204" pitchFamily="34" charset="0"/>
            </a:endParaRPr>
          </a:p>
        </p:txBody>
      </p:sp>
      <p:sp>
        <p:nvSpPr>
          <p:cNvPr id="132110" name="Freeform 55"/>
          <p:cNvSpPr/>
          <p:nvPr/>
        </p:nvSpPr>
        <p:spPr bwMode="auto">
          <a:xfrm>
            <a:off x="2887668" y="4684713"/>
            <a:ext cx="1393825" cy="611187"/>
          </a:xfrm>
          <a:custGeom>
            <a:avLst/>
            <a:gdLst>
              <a:gd name="T0" fmla="*/ 0 w 878"/>
              <a:gd name="T1" fmla="*/ 2147483646 h 385"/>
              <a:gd name="T2" fmla="*/ 2147483646 w 878"/>
              <a:gd name="T3" fmla="*/ 0 h 385"/>
              <a:gd name="T4" fmla="*/ 0 60000 65536"/>
              <a:gd name="T5" fmla="*/ 0 60000 65536"/>
              <a:gd name="T6" fmla="*/ 0 w 878"/>
              <a:gd name="T7" fmla="*/ 0 h 385"/>
              <a:gd name="T8" fmla="*/ 878 w 878"/>
              <a:gd name="T9" fmla="*/ 385 h 385"/>
            </a:gdLst>
            <a:ahLst/>
            <a:cxnLst>
              <a:cxn ang="T4">
                <a:pos x="T0" y="T1"/>
              </a:cxn>
              <a:cxn ang="T5">
                <a:pos x="T2" y="T3"/>
              </a:cxn>
            </a:cxnLst>
            <a:rect l="T6" t="T7" r="T8" b="T9"/>
            <a:pathLst>
              <a:path w="878" h="385">
                <a:moveTo>
                  <a:pt x="0" y="385"/>
                </a:moveTo>
                <a:lnTo>
                  <a:pt x="878" y="0"/>
                </a:lnTo>
              </a:path>
            </a:pathLst>
          </a:custGeom>
          <a:noFill/>
          <a:ln w="9525">
            <a:solidFill>
              <a:schemeClr val="tx1"/>
            </a:solidFill>
            <a:prstDash val="dash"/>
            <a:round/>
          </a:ln>
        </p:spPr>
        <p:txBody>
          <a:bodyPr/>
          <a:lstStyle/>
          <a:p>
            <a:endParaRPr lang="en-US"/>
          </a:p>
        </p:txBody>
      </p:sp>
      <p:sp>
        <p:nvSpPr>
          <p:cNvPr id="132111" name="Text Box 56"/>
          <p:cNvSpPr txBox="1">
            <a:spLocks noChangeArrowheads="1"/>
          </p:cNvSpPr>
          <p:nvPr/>
        </p:nvSpPr>
        <p:spPr bwMode="auto">
          <a:xfrm>
            <a:off x="5741993" y="4787904"/>
            <a:ext cx="1062983" cy="307777"/>
          </a:xfrm>
          <a:prstGeom prst="rect">
            <a:avLst/>
          </a:prstGeom>
          <a:noFill/>
          <a:ln w="9525">
            <a:solidFill>
              <a:schemeClr val="tx1"/>
            </a:solidFill>
            <a:miter lim="800000"/>
          </a:ln>
        </p:spPr>
        <p:txBody>
          <a:bodyPr wrap="none">
            <a:spAutoFit/>
          </a:bodyPr>
          <a:lstStyle/>
          <a:p>
            <a:pPr eaLnBrk="1" hangingPunct="1"/>
            <a:r>
              <a:rPr lang="en-US" altLang="en-US" sz="1400" i="0">
                <a:cs typeface="Arial" panose="020B0604020202020204" pitchFamily="34" charset="0"/>
              </a:rPr>
              <a:t>100BASE-T2</a:t>
            </a:r>
            <a:endParaRPr lang="en-US" altLang="en-US" sz="1400" i="0">
              <a:cs typeface="Arial" panose="020B0604020202020204" pitchFamily="34" charset="0"/>
            </a:endParaRPr>
          </a:p>
        </p:txBody>
      </p:sp>
      <p:sp>
        <p:nvSpPr>
          <p:cNvPr id="132112" name="Text Box 57"/>
          <p:cNvSpPr txBox="1">
            <a:spLocks noChangeArrowheads="1"/>
          </p:cNvSpPr>
          <p:nvPr/>
        </p:nvSpPr>
        <p:spPr bwMode="auto">
          <a:xfrm>
            <a:off x="5724525" y="5148267"/>
            <a:ext cx="1057021" cy="307777"/>
          </a:xfrm>
          <a:prstGeom prst="rect">
            <a:avLst/>
          </a:prstGeom>
          <a:noFill/>
          <a:ln w="9525">
            <a:solidFill>
              <a:schemeClr val="tx1"/>
            </a:solidFill>
            <a:miter lim="800000"/>
          </a:ln>
        </p:spPr>
        <p:txBody>
          <a:bodyPr wrap="none">
            <a:spAutoFit/>
          </a:bodyPr>
          <a:lstStyle/>
          <a:p>
            <a:pPr eaLnBrk="1" hangingPunct="1"/>
            <a:r>
              <a:rPr lang="en-US" altLang="en-US" sz="1400" i="0">
                <a:cs typeface="Arial" panose="020B0604020202020204" pitchFamily="34" charset="0"/>
              </a:rPr>
              <a:t>100BASE-SX</a:t>
            </a:r>
            <a:endParaRPr lang="en-US" altLang="en-US" sz="1400" i="0">
              <a:cs typeface="Arial" panose="020B0604020202020204" pitchFamily="34" charset="0"/>
            </a:endParaRPr>
          </a:p>
        </p:txBody>
      </p:sp>
      <p:sp>
        <p:nvSpPr>
          <p:cNvPr id="132113" name="Text Box 58"/>
          <p:cNvSpPr txBox="1">
            <a:spLocks noChangeArrowheads="1"/>
          </p:cNvSpPr>
          <p:nvPr/>
        </p:nvSpPr>
        <p:spPr bwMode="auto">
          <a:xfrm>
            <a:off x="7088188" y="5143504"/>
            <a:ext cx="1070358" cy="307777"/>
          </a:xfrm>
          <a:prstGeom prst="rect">
            <a:avLst/>
          </a:prstGeom>
          <a:noFill/>
          <a:ln w="9525">
            <a:solidFill>
              <a:schemeClr val="tx1"/>
            </a:solidFill>
            <a:miter lim="800000"/>
          </a:ln>
        </p:spPr>
        <p:txBody>
          <a:bodyPr wrap="none">
            <a:spAutoFit/>
          </a:bodyPr>
          <a:lstStyle/>
          <a:p>
            <a:pPr eaLnBrk="1" hangingPunct="1"/>
            <a:r>
              <a:rPr lang="en-US" altLang="en-US" sz="1400" i="0">
                <a:cs typeface="Arial" panose="020B0604020202020204" pitchFamily="34" charset="0"/>
              </a:rPr>
              <a:t>100BASE-BX</a:t>
            </a:r>
            <a:endParaRPr lang="en-US" altLang="en-US" sz="1400" i="0">
              <a:cs typeface="Arial" panose="020B0604020202020204" pitchFamily="34" charset="0"/>
            </a:endParaRPr>
          </a:p>
        </p:txBody>
      </p:sp>
      <p:grpSp>
        <p:nvGrpSpPr>
          <p:cNvPr id="3" name="Group 67"/>
          <p:cNvGrpSpPr/>
          <p:nvPr/>
        </p:nvGrpSpPr>
        <p:grpSpPr bwMode="auto">
          <a:xfrm>
            <a:off x="5681664" y="4743446"/>
            <a:ext cx="2713037" cy="1565274"/>
            <a:chOff x="3579" y="2988"/>
            <a:chExt cx="1709" cy="986"/>
          </a:xfrm>
        </p:grpSpPr>
        <p:sp>
          <p:nvSpPr>
            <p:cNvPr id="132120" name="Freeform 59"/>
            <p:cNvSpPr/>
            <p:nvPr/>
          </p:nvSpPr>
          <p:spPr bwMode="auto">
            <a:xfrm>
              <a:off x="3579" y="2988"/>
              <a:ext cx="1709" cy="489"/>
            </a:xfrm>
            <a:custGeom>
              <a:avLst/>
              <a:gdLst>
                <a:gd name="T0" fmla="*/ 842 w 1709"/>
                <a:gd name="T1" fmla="*/ 0 h 489"/>
                <a:gd name="T2" fmla="*/ 843 w 1709"/>
                <a:gd name="T3" fmla="*/ 239 h 489"/>
                <a:gd name="T4" fmla="*/ 5 w 1709"/>
                <a:gd name="T5" fmla="*/ 239 h 489"/>
                <a:gd name="T6" fmla="*/ 0 w 1709"/>
                <a:gd name="T7" fmla="*/ 489 h 489"/>
                <a:gd name="T8" fmla="*/ 1709 w 1709"/>
                <a:gd name="T9" fmla="*/ 489 h 489"/>
                <a:gd name="T10" fmla="*/ 1704 w 1709"/>
                <a:gd name="T11" fmla="*/ 0 h 489"/>
                <a:gd name="T12" fmla="*/ 842 w 1709"/>
                <a:gd name="T13" fmla="*/ 0 h 489"/>
                <a:gd name="T14" fmla="*/ 0 60000 65536"/>
                <a:gd name="T15" fmla="*/ 0 60000 65536"/>
                <a:gd name="T16" fmla="*/ 0 60000 65536"/>
                <a:gd name="T17" fmla="*/ 0 60000 65536"/>
                <a:gd name="T18" fmla="*/ 0 60000 65536"/>
                <a:gd name="T19" fmla="*/ 0 60000 65536"/>
                <a:gd name="T20" fmla="*/ 0 60000 65536"/>
                <a:gd name="T21" fmla="*/ 0 w 1709"/>
                <a:gd name="T22" fmla="*/ 0 h 489"/>
                <a:gd name="T23" fmla="*/ 1709 w 1709"/>
                <a:gd name="T24" fmla="*/ 489 h 4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9" h="489">
                  <a:moveTo>
                    <a:pt x="842" y="0"/>
                  </a:moveTo>
                  <a:lnTo>
                    <a:pt x="843" y="239"/>
                  </a:lnTo>
                  <a:lnTo>
                    <a:pt x="5" y="239"/>
                  </a:lnTo>
                  <a:lnTo>
                    <a:pt x="0" y="489"/>
                  </a:lnTo>
                  <a:lnTo>
                    <a:pt x="1709" y="489"/>
                  </a:lnTo>
                  <a:cubicBezTo>
                    <a:pt x="1707" y="330"/>
                    <a:pt x="1706" y="159"/>
                    <a:pt x="1704" y="0"/>
                  </a:cubicBezTo>
                  <a:lnTo>
                    <a:pt x="842" y="0"/>
                  </a:lnTo>
                  <a:close/>
                </a:path>
              </a:pathLst>
            </a:custGeom>
            <a:noFill/>
            <a:ln w="19050">
              <a:solidFill>
                <a:srgbClr val="FF0000"/>
              </a:solidFill>
              <a:round/>
            </a:ln>
          </p:spPr>
          <p:txBody>
            <a:bodyPr wrap="none"/>
            <a:lstStyle/>
            <a:p>
              <a:endParaRPr lang="en-US"/>
            </a:p>
          </p:txBody>
        </p:sp>
        <p:sp>
          <p:nvSpPr>
            <p:cNvPr id="132121" name="Line 60"/>
            <p:cNvSpPr>
              <a:spLocks noChangeShapeType="1"/>
            </p:cNvSpPr>
            <p:nvPr/>
          </p:nvSpPr>
          <p:spPr bwMode="auto">
            <a:xfrm>
              <a:off x="4410" y="3494"/>
              <a:ext cx="227" cy="291"/>
            </a:xfrm>
            <a:prstGeom prst="line">
              <a:avLst/>
            </a:prstGeom>
            <a:noFill/>
            <a:ln w="28575">
              <a:solidFill>
                <a:srgbClr val="FF0000"/>
              </a:solidFill>
              <a:round/>
            </a:ln>
          </p:spPr>
          <p:txBody>
            <a:bodyPr wrap="none"/>
            <a:lstStyle/>
            <a:p>
              <a:endParaRPr lang="en-US"/>
            </a:p>
          </p:txBody>
        </p:sp>
        <p:sp>
          <p:nvSpPr>
            <p:cNvPr id="132122" name="Text Box 61"/>
            <p:cNvSpPr txBox="1">
              <a:spLocks noChangeArrowheads="1"/>
            </p:cNvSpPr>
            <p:nvPr/>
          </p:nvSpPr>
          <p:spPr bwMode="auto">
            <a:xfrm>
              <a:off x="4003" y="3741"/>
              <a:ext cx="1216" cy="233"/>
            </a:xfrm>
            <a:prstGeom prst="rect">
              <a:avLst/>
            </a:prstGeom>
            <a:noFill/>
            <a:ln w="9525">
              <a:noFill/>
              <a:miter lim="800000"/>
            </a:ln>
          </p:spPr>
          <p:txBody>
            <a:bodyPr wrap="none">
              <a:spAutoFit/>
            </a:bodyPr>
            <a:lstStyle/>
            <a:p>
              <a:r>
                <a:rPr lang="en-US" altLang="en-US" i="0">
                  <a:solidFill>
                    <a:srgbClr val="CC0000"/>
                  </a:solidFill>
                  <a:cs typeface="Arial" panose="020B0604020202020204" pitchFamily="34" charset="0"/>
                </a:rPr>
                <a:t>fiber physical layer</a:t>
              </a:r>
              <a:endParaRPr lang="en-US" altLang="en-US" i="0">
                <a:solidFill>
                  <a:srgbClr val="CC0000"/>
                </a:solidFill>
                <a:cs typeface="Arial" panose="020B0604020202020204" pitchFamily="34" charset="0"/>
              </a:endParaRPr>
            </a:p>
          </p:txBody>
        </p:sp>
      </p:grpSp>
      <p:grpSp>
        <p:nvGrpSpPr>
          <p:cNvPr id="4" name="Group 66"/>
          <p:cNvGrpSpPr/>
          <p:nvPr/>
        </p:nvGrpSpPr>
        <p:grpSpPr bwMode="auto">
          <a:xfrm>
            <a:off x="3689350" y="4733927"/>
            <a:ext cx="3303587" cy="1874838"/>
            <a:chOff x="2324" y="2982"/>
            <a:chExt cx="2081" cy="1181"/>
          </a:xfrm>
        </p:grpSpPr>
        <p:sp>
          <p:nvSpPr>
            <p:cNvPr id="132117" name="Freeform 62"/>
            <p:cNvSpPr/>
            <p:nvPr/>
          </p:nvSpPr>
          <p:spPr bwMode="auto">
            <a:xfrm>
              <a:off x="2741" y="2982"/>
              <a:ext cx="1664" cy="495"/>
            </a:xfrm>
            <a:custGeom>
              <a:avLst/>
              <a:gdLst>
                <a:gd name="T0" fmla="*/ 1664 w 1664"/>
                <a:gd name="T1" fmla="*/ 0 h 495"/>
                <a:gd name="T2" fmla="*/ 1652 w 1664"/>
                <a:gd name="T3" fmla="*/ 233 h 495"/>
                <a:gd name="T4" fmla="*/ 820 w 1664"/>
                <a:gd name="T5" fmla="*/ 233 h 495"/>
                <a:gd name="T6" fmla="*/ 814 w 1664"/>
                <a:gd name="T7" fmla="*/ 495 h 495"/>
                <a:gd name="T8" fmla="*/ 0 w 1664"/>
                <a:gd name="T9" fmla="*/ 495 h 495"/>
                <a:gd name="T10" fmla="*/ 0 w 1664"/>
                <a:gd name="T11" fmla="*/ 0 h 495"/>
                <a:gd name="T12" fmla="*/ 1664 w 1664"/>
                <a:gd name="T13" fmla="*/ 0 h 495"/>
                <a:gd name="T14" fmla="*/ 0 60000 65536"/>
                <a:gd name="T15" fmla="*/ 0 60000 65536"/>
                <a:gd name="T16" fmla="*/ 0 60000 65536"/>
                <a:gd name="T17" fmla="*/ 0 60000 65536"/>
                <a:gd name="T18" fmla="*/ 0 60000 65536"/>
                <a:gd name="T19" fmla="*/ 0 60000 65536"/>
                <a:gd name="T20" fmla="*/ 0 60000 65536"/>
                <a:gd name="T21" fmla="*/ 0 w 1664"/>
                <a:gd name="T22" fmla="*/ 0 h 495"/>
                <a:gd name="T23" fmla="*/ 1664 w 1664"/>
                <a:gd name="T24" fmla="*/ 495 h 4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4" h="495">
                  <a:moveTo>
                    <a:pt x="1664" y="0"/>
                  </a:moveTo>
                  <a:lnTo>
                    <a:pt x="1652" y="233"/>
                  </a:lnTo>
                  <a:lnTo>
                    <a:pt x="820" y="233"/>
                  </a:lnTo>
                  <a:lnTo>
                    <a:pt x="814" y="495"/>
                  </a:lnTo>
                  <a:lnTo>
                    <a:pt x="0" y="495"/>
                  </a:lnTo>
                  <a:lnTo>
                    <a:pt x="0" y="0"/>
                  </a:lnTo>
                  <a:lnTo>
                    <a:pt x="1664" y="0"/>
                  </a:lnTo>
                  <a:close/>
                </a:path>
              </a:pathLst>
            </a:custGeom>
            <a:noFill/>
            <a:ln w="28575">
              <a:solidFill>
                <a:schemeClr val="accent2"/>
              </a:solidFill>
              <a:round/>
            </a:ln>
          </p:spPr>
          <p:txBody>
            <a:bodyPr wrap="none"/>
            <a:lstStyle/>
            <a:p>
              <a:endParaRPr lang="en-US"/>
            </a:p>
          </p:txBody>
        </p:sp>
        <p:sp>
          <p:nvSpPr>
            <p:cNvPr id="132118" name="Line 63"/>
            <p:cNvSpPr>
              <a:spLocks noChangeShapeType="1"/>
            </p:cNvSpPr>
            <p:nvPr/>
          </p:nvSpPr>
          <p:spPr bwMode="auto">
            <a:xfrm flipH="1">
              <a:off x="2929" y="3503"/>
              <a:ext cx="227" cy="291"/>
            </a:xfrm>
            <a:prstGeom prst="line">
              <a:avLst/>
            </a:prstGeom>
            <a:noFill/>
            <a:ln w="28575">
              <a:solidFill>
                <a:schemeClr val="accent2"/>
              </a:solidFill>
              <a:round/>
            </a:ln>
          </p:spPr>
          <p:txBody>
            <a:bodyPr wrap="none"/>
            <a:lstStyle/>
            <a:p>
              <a:endParaRPr lang="en-US"/>
            </a:p>
          </p:txBody>
        </p:sp>
        <p:sp>
          <p:nvSpPr>
            <p:cNvPr id="132119" name="Text Box 65"/>
            <p:cNvSpPr txBox="1">
              <a:spLocks noChangeArrowheads="1"/>
            </p:cNvSpPr>
            <p:nvPr/>
          </p:nvSpPr>
          <p:spPr bwMode="auto">
            <a:xfrm>
              <a:off x="2324" y="3756"/>
              <a:ext cx="1213" cy="407"/>
            </a:xfrm>
            <a:prstGeom prst="rect">
              <a:avLst/>
            </a:prstGeom>
            <a:noFill/>
            <a:ln w="9525">
              <a:noFill/>
              <a:miter lim="800000"/>
            </a:ln>
          </p:spPr>
          <p:txBody>
            <a:bodyPr wrap="none">
              <a:spAutoFit/>
            </a:bodyPr>
            <a:lstStyle/>
            <a:p>
              <a:r>
                <a:rPr lang="en-US" altLang="en-US" i="0">
                  <a:solidFill>
                    <a:srgbClr val="000099"/>
                  </a:solidFill>
                  <a:cs typeface="Arial" panose="020B0604020202020204" pitchFamily="34" charset="0"/>
                </a:rPr>
                <a:t>copper (twister</a:t>
              </a:r>
              <a:endParaRPr lang="en-US" altLang="en-US" i="0">
                <a:solidFill>
                  <a:srgbClr val="000099"/>
                </a:solidFill>
                <a:cs typeface="Arial" panose="020B0604020202020204" pitchFamily="34" charset="0"/>
              </a:endParaRPr>
            </a:p>
            <a:p>
              <a:r>
                <a:rPr lang="en-US" altLang="en-US" i="0">
                  <a:solidFill>
                    <a:srgbClr val="000099"/>
                  </a:solidFill>
                  <a:cs typeface="Arial" panose="020B0604020202020204" pitchFamily="34" charset="0"/>
                </a:rPr>
                <a:t>pair) physical layer</a:t>
              </a:r>
              <a:endParaRPr lang="en-US" altLang="en-US" i="0">
                <a:solidFill>
                  <a:srgbClr val="000099"/>
                </a:solidFill>
                <a:cs typeface="Arial" panose="020B0604020202020204" pitchFamily="34" charset="0"/>
              </a:endParaRPr>
            </a:p>
          </p:txBody>
        </p:sp>
      </p:grpSp>
      <p:pic>
        <p:nvPicPr>
          <p:cNvPr id="132116" name="Picture 15" descr="underline_base"/>
          <p:cNvPicPr>
            <a:picLocks noChangeArrowheads="1"/>
          </p:cNvPicPr>
          <p:nvPr/>
        </p:nvPicPr>
        <p:blipFill>
          <a:blip r:embed="rId1"/>
          <a:srcRect/>
          <a:stretch>
            <a:fillRect/>
          </a:stretch>
        </p:blipFill>
        <p:spPr bwMode="auto">
          <a:xfrm>
            <a:off x="174630" y="1119192"/>
            <a:ext cx="7769225" cy="1730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34147"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1D7CD48E-069B-48CC-8187-08255957DF1C}" type="slidenum">
              <a:rPr lang="en-US" altLang="en-US">
                <a:cs typeface="Arial" panose="020B0604020202020204" pitchFamily="34" charset="0"/>
              </a:rPr>
            </a:fld>
            <a:endParaRPr lang="en-US" altLang="en-US">
              <a:cs typeface="Arial" panose="020B0604020202020204" pitchFamily="34" charset="0"/>
            </a:endParaRPr>
          </a:p>
        </p:txBody>
      </p:sp>
      <p:pic>
        <p:nvPicPr>
          <p:cNvPr id="134148" name="Picture 5" descr="underline_base"/>
          <p:cNvPicPr>
            <a:picLocks noChangeArrowheads="1"/>
          </p:cNvPicPr>
          <p:nvPr/>
        </p:nvPicPr>
        <p:blipFill>
          <a:blip r:embed="rId1"/>
          <a:srcRect/>
          <a:stretch>
            <a:fillRect/>
          </a:stretch>
        </p:blipFill>
        <p:spPr bwMode="auto">
          <a:xfrm>
            <a:off x="581025" y="1028700"/>
            <a:ext cx="5942013" cy="173038"/>
          </a:xfrm>
          <a:prstGeom prst="rect">
            <a:avLst/>
          </a:prstGeom>
          <a:noFill/>
          <a:ln w="9525">
            <a:noFill/>
            <a:miter lim="800000"/>
            <a:headEnd/>
            <a:tailEnd/>
          </a:ln>
        </p:spPr>
      </p:pic>
      <p:sp>
        <p:nvSpPr>
          <p:cNvPr id="134149" name="Rectangle 2"/>
          <p:cNvSpPr>
            <a:spLocks noGrp="1" noChangeArrowheads="1"/>
          </p:cNvSpPr>
          <p:nvPr>
            <p:ph type="title"/>
          </p:nvPr>
        </p:nvSpPr>
        <p:spPr>
          <a:xfrm>
            <a:off x="0" y="228600"/>
            <a:ext cx="8813800" cy="1143000"/>
          </a:xfrm>
        </p:spPr>
        <p:txBody>
          <a:bodyPr/>
          <a:lstStyle/>
          <a:p>
            <a:r>
              <a:rPr lang="en-US" altLang="en-US" sz="4000">
                <a:solidFill>
                  <a:srgbClr val="002060"/>
                </a:solidFill>
                <a:latin typeface="Arial" panose="020B0604020202020204" pitchFamily="34" charset="0"/>
                <a:cs typeface="Arial" panose="020B0604020202020204" pitchFamily="34" charset="0"/>
              </a:rPr>
              <a:t>Tầng Liên kết dữ liệu và mạng </a:t>
            </a:r>
            <a:r>
              <a:rPr lang="en-US" altLang="en-US" sz="3600">
                <a:solidFill>
                  <a:srgbClr val="002060"/>
                </a:solidFill>
                <a:latin typeface="Arial" panose="020B0604020202020204" pitchFamily="34" charset="0"/>
                <a:cs typeface="Arial" panose="020B0604020202020204" pitchFamily="34" charset="0"/>
              </a:rPr>
              <a:t>LAN</a:t>
            </a:r>
            <a:endParaRPr lang="en-US" altLang="en-US" sz="3600">
              <a:solidFill>
                <a:srgbClr val="002060"/>
              </a:solidFill>
              <a:latin typeface="Arial" panose="020B0604020202020204" pitchFamily="34" charset="0"/>
              <a:cs typeface="Arial" panose="020B0604020202020204" pitchFamily="34" charset="0"/>
            </a:endParaRPr>
          </a:p>
        </p:txBody>
      </p:sp>
      <p:sp>
        <p:nvSpPr>
          <p:cNvPr id="134150" name="Rectangle 3"/>
          <p:cNvSpPr txBox="1">
            <a:spLocks noChangeArrowheads="1"/>
          </p:cNvSpPr>
          <p:nvPr/>
        </p:nvSpPr>
        <p:spPr bwMode="auto">
          <a:xfrm>
            <a:off x="533400" y="1600200"/>
            <a:ext cx="3922713"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chemeClr val="accent2"/>
                </a:solidFill>
                <a:latin typeface="Arial" panose="020B0604020202020204" pitchFamily="34" charset="0"/>
                <a:cs typeface="Arial" panose="020B0604020202020204" pitchFamily="34" charset="0"/>
              </a:rPr>
              <a:t>5.1 </a:t>
            </a:r>
            <a:r>
              <a:rPr lang="en-US" altLang="en-US" sz="2800" i="0">
                <a:latin typeface="Arial" panose="020B0604020202020204" pitchFamily="34" charset="0"/>
                <a:cs typeface="Arial" panose="020B0604020202020204" pitchFamily="34" charset="0"/>
              </a:rPr>
              <a:t>Giới thiệu và các dịch vụ</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5.2</a:t>
            </a:r>
            <a:r>
              <a:rPr lang="en-US" altLang="en-US" sz="2800" i="0">
                <a:latin typeface="Arial" panose="020B0604020202020204" pitchFamily="34" charset="0"/>
                <a:cs typeface="Arial" panose="020B0604020202020204" pitchFamily="34" charset="0"/>
              </a:rPr>
              <a:t> Phát hiện lỗi và sửa lỗi</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5.3</a:t>
            </a:r>
            <a:r>
              <a:rPr lang="en-US" altLang="en-US" sz="2800" i="0">
                <a:latin typeface="Arial" panose="020B0604020202020204" pitchFamily="34" charset="0"/>
                <a:cs typeface="Arial" panose="020B0604020202020204" pitchFamily="34" charset="0"/>
              </a:rPr>
              <a:t> Các giao thức đa truy cập</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C00000"/>
                </a:solidFill>
                <a:latin typeface="Arial" panose="020B0604020202020204" pitchFamily="34" charset="0"/>
                <a:cs typeface="Arial" panose="020B0604020202020204" pitchFamily="34" charset="0"/>
              </a:rPr>
              <a:t>5.4 Mạng LAN</a:t>
            </a:r>
            <a:endParaRPr lang="en-US" altLang="en-US" sz="2800" i="0">
              <a:solidFill>
                <a:srgbClr val="C00000"/>
              </a:solidFill>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Định địa chỉ, ARP</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Ethernet</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solidFill>
                  <a:srgbClr val="C00000"/>
                </a:solidFill>
                <a:latin typeface="Arial" panose="020B0604020202020204" pitchFamily="34" charset="0"/>
                <a:cs typeface="Arial" panose="020B0604020202020204" pitchFamily="34" charset="0"/>
              </a:rPr>
              <a:t>Switches</a:t>
            </a:r>
            <a:endParaRPr lang="en-US" altLang="en-US" sz="2400" i="0">
              <a:solidFill>
                <a:srgbClr val="C00000"/>
              </a:solidFill>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solidFill>
                  <a:srgbClr val="C00000"/>
                </a:solidFill>
                <a:latin typeface="Arial" panose="020B0604020202020204" pitchFamily="34" charset="0"/>
                <a:cs typeface="Arial" panose="020B0604020202020204" pitchFamily="34" charset="0"/>
              </a:rPr>
              <a:t>VLANS</a:t>
            </a:r>
            <a:endParaRPr lang="en-US" altLang="en-US" sz="2400" i="0">
              <a:solidFill>
                <a:srgbClr val="C00000"/>
              </a:solidFill>
              <a:latin typeface="Arial" panose="020B0604020202020204" pitchFamily="34" charset="0"/>
              <a:cs typeface="Arial" panose="020B0604020202020204" pitchFamily="34" charset="0"/>
            </a:endParaRPr>
          </a:p>
        </p:txBody>
      </p:sp>
      <p:sp>
        <p:nvSpPr>
          <p:cNvPr id="134151" name="Rectangle 4"/>
          <p:cNvSpPr txBox="1">
            <a:spLocks noChangeArrowheads="1"/>
          </p:cNvSpPr>
          <p:nvPr/>
        </p:nvSpPr>
        <p:spPr bwMode="auto">
          <a:xfrm>
            <a:off x="4495800" y="1600200"/>
            <a:ext cx="4054476"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5.5</a:t>
            </a:r>
            <a:r>
              <a:rPr lang="en-US" altLang="en-US" sz="2800" i="0">
                <a:latin typeface="Arial" panose="020B0604020202020204" pitchFamily="34" charset="0"/>
                <a:cs typeface="Arial" panose="020B0604020202020204" pitchFamily="34" charset="0"/>
              </a:rPr>
              <a:t> Link virtualization: MPLS</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5.6</a:t>
            </a:r>
            <a:r>
              <a:rPr lang="en-US" altLang="en-US" sz="2800" i="0">
                <a:latin typeface="Arial" panose="020B0604020202020204" pitchFamily="34" charset="0"/>
                <a:cs typeface="Arial" panose="020B0604020202020204" pitchFamily="34" charset="0"/>
              </a:rPr>
              <a:t> Mạng trung tâm dữ liệu</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5.7</a:t>
            </a:r>
            <a:r>
              <a:rPr lang="en-US" altLang="en-US" sz="2800" i="0">
                <a:latin typeface="Arial" panose="020B0604020202020204" pitchFamily="34" charset="0"/>
                <a:cs typeface="Arial" panose="020B0604020202020204" pitchFamily="34" charset="0"/>
              </a:rPr>
              <a:t> Hoạt động thường ngày - truy cập web</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endParaRPr lang="en-US" altLang="en-US" sz="2600" i="0">
              <a:cs typeface="Arial" panose="020B0604020202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36195"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735A52E7-3DC1-4F70-9F18-AE5BB4962004}" type="slidenum">
              <a:rPr lang="en-US" altLang="en-US">
                <a:cs typeface="Arial" panose="020B0604020202020204" pitchFamily="34" charset="0"/>
              </a:rPr>
            </a:fld>
            <a:endParaRPr lang="en-US" altLang="en-US">
              <a:cs typeface="Arial" panose="020B0604020202020204" pitchFamily="34" charset="0"/>
            </a:endParaRPr>
          </a:p>
        </p:txBody>
      </p:sp>
      <p:sp>
        <p:nvSpPr>
          <p:cNvPr id="136196" name="Rectangle 2"/>
          <p:cNvSpPr>
            <a:spLocks noGrp="1" noChangeArrowheads="1"/>
          </p:cNvSpPr>
          <p:nvPr>
            <p:ph type="title"/>
          </p:nvPr>
        </p:nvSpPr>
        <p:spPr>
          <a:xfrm>
            <a:off x="546104" y="0"/>
            <a:ext cx="7772401" cy="1143000"/>
          </a:xfrm>
        </p:spPr>
        <p:txBody>
          <a:bodyPr/>
          <a:lstStyle/>
          <a:p>
            <a:r>
              <a:rPr lang="en-US" altLang="en-US">
                <a:latin typeface="Arial" panose="020B0604020202020204" pitchFamily="34" charset="0"/>
                <a:cs typeface="Arial" panose="020B0604020202020204" pitchFamily="34" charset="0"/>
              </a:rPr>
              <a:t>Ethernet switch</a:t>
            </a:r>
            <a:endParaRPr lang="en-US" altLang="en-US">
              <a:latin typeface="Arial" panose="020B0604020202020204" pitchFamily="34" charset="0"/>
              <a:cs typeface="Arial" panose="020B0604020202020204" pitchFamily="34" charset="0"/>
            </a:endParaRPr>
          </a:p>
        </p:txBody>
      </p:sp>
      <p:sp>
        <p:nvSpPr>
          <p:cNvPr id="136197" name="Rectangle 3"/>
          <p:cNvSpPr>
            <a:spLocks noGrp="1" noChangeArrowheads="1"/>
          </p:cNvSpPr>
          <p:nvPr>
            <p:ph type="body" idx="1"/>
          </p:nvPr>
        </p:nvSpPr>
        <p:spPr>
          <a:xfrm>
            <a:off x="606427" y="1071563"/>
            <a:ext cx="8001000" cy="4640262"/>
          </a:xfrm>
        </p:spPr>
        <p:txBody>
          <a:bodyPr>
            <a:normAutofit fontScale="85000" lnSpcReduction="10000"/>
          </a:bodyPr>
          <a:lstStyle/>
          <a:p>
            <a:r>
              <a:rPr lang="en-US" altLang="en-US" dirty="0" err="1">
                <a:solidFill>
                  <a:srgbClr val="CC0000"/>
                </a:solidFill>
                <a:latin typeface="Arial" panose="020B0604020202020204" pitchFamily="34" charset="0"/>
                <a:cs typeface="Arial" panose="020B0604020202020204" pitchFamily="34" charset="0"/>
              </a:rPr>
              <a:t>Thiết</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bị</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tầng</a:t>
            </a:r>
            <a:r>
              <a:rPr lang="en-US" altLang="en-US" dirty="0">
                <a:solidFill>
                  <a:srgbClr val="CC0000"/>
                </a:solidFill>
                <a:latin typeface="Arial" panose="020B0604020202020204" pitchFamily="34" charset="0"/>
                <a:cs typeface="Arial" panose="020B0604020202020204" pitchFamily="34" charset="0"/>
              </a:rPr>
              <a:t> data  link: </a:t>
            </a:r>
            <a:r>
              <a:rPr lang="en-US" altLang="en-US" dirty="0" err="1">
                <a:solidFill>
                  <a:srgbClr val="CC0000"/>
                </a:solidFill>
                <a:latin typeface="Arial" panose="020B0604020202020204" pitchFamily="34" charset="0"/>
                <a:cs typeface="Arial" panose="020B0604020202020204" pitchFamily="34" charset="0"/>
              </a:rPr>
              <a:t>đóng</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vai</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trò</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tích</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cực</a:t>
            </a:r>
            <a:endParaRPr lang="en-US" altLang="en-US" dirty="0">
              <a:solidFill>
                <a:srgbClr val="CC0000"/>
              </a:solidFill>
              <a:latin typeface="Arial" panose="020B0604020202020204" pitchFamily="34" charset="0"/>
              <a:cs typeface="Arial" panose="020B0604020202020204" pitchFamily="34" charset="0"/>
            </a:endParaRPr>
          </a:p>
          <a:p>
            <a:pPr lvl="1"/>
            <a:r>
              <a:rPr lang="en-US" altLang="en-US" sz="2800" dirty="0" err="1">
                <a:latin typeface="Arial" panose="020B0604020202020204" pitchFamily="34" charset="0"/>
                <a:cs typeface="Arial" panose="020B0604020202020204" pitchFamily="34" charset="0"/>
              </a:rPr>
              <a:t>Lưu</a:t>
            </a:r>
            <a:r>
              <a:rPr lang="en-US" altLang="en-US" sz="2800" dirty="0">
                <a:latin typeface="Arial" panose="020B0604020202020204" pitchFamily="34" charset="0"/>
                <a:cs typeface="Arial" panose="020B0604020202020204" pitchFamily="34" charset="0"/>
              </a:rPr>
              <a:t> (store) </a:t>
            </a:r>
            <a:r>
              <a:rPr lang="en-US" altLang="en-US" sz="2800" dirty="0" err="1">
                <a:latin typeface="Arial" panose="020B0604020202020204" pitchFamily="34" charset="0"/>
                <a:cs typeface="Arial" panose="020B0604020202020204" pitchFamily="34" charset="0"/>
              </a:rPr>
              <a:t>và</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chuyển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tiếp</a:t>
            </a:r>
            <a:r>
              <a:rPr lang="en-US" altLang="en-US" sz="2800" dirty="0">
                <a:latin typeface="Arial" panose="020B0604020202020204" pitchFamily="34" charset="0"/>
                <a:cs typeface="Arial" panose="020B0604020202020204" pitchFamily="34" charset="0"/>
              </a:rPr>
              <a:t> (forward ) </a:t>
            </a:r>
            <a:r>
              <a:rPr lang="en-US" altLang="en-US" sz="2800" dirty="0" err="1">
                <a:latin typeface="Arial" panose="020B0604020202020204" pitchFamily="34" charset="0"/>
                <a:cs typeface="Arial" panose="020B0604020202020204" pitchFamily="34" charset="0"/>
              </a:rPr>
              <a:t>các</a:t>
            </a:r>
            <a:r>
              <a:rPr lang="en-US" altLang="en-US" sz="2800" dirty="0">
                <a:latin typeface="Arial" panose="020B0604020202020204" pitchFamily="34" charset="0"/>
                <a:cs typeface="Arial" panose="020B0604020202020204" pitchFamily="34" charset="0"/>
              </a:rPr>
              <a:t> frame Ethernet </a:t>
            </a:r>
            <a:endParaRPr lang="en-US" altLang="en-US" sz="2800" dirty="0">
              <a:latin typeface="Arial" panose="020B0604020202020204" pitchFamily="34" charset="0"/>
              <a:cs typeface="Arial" panose="020B0604020202020204" pitchFamily="34" charset="0"/>
            </a:endParaRPr>
          </a:p>
          <a:p>
            <a:pPr lvl="1"/>
            <a:r>
              <a:rPr lang="en-US" altLang="en-US" sz="2800" dirty="0" err="1">
                <a:latin typeface="Arial" panose="020B0604020202020204" pitchFamily="34" charset="0"/>
                <a:cs typeface="Arial" panose="020B0604020202020204" pitchFamily="34" charset="0"/>
              </a:rPr>
              <a:t>Xem</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xét</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địa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chỉ</a:t>
            </a:r>
            <a:r>
              <a:rPr lang="en-US" altLang="en-US" sz="2800" dirty="0">
                <a:latin typeface="Arial" panose="020B0604020202020204" pitchFamily="34" charset="0"/>
                <a:cs typeface="Arial" panose="020B0604020202020204" pitchFamily="34" charset="0"/>
              </a:rPr>
              <a:t> MAC </a:t>
            </a:r>
            <a:r>
              <a:rPr lang="en-US" altLang="en-US" sz="2800" dirty="0" err="1">
                <a:latin typeface="Arial" panose="020B0604020202020204" pitchFamily="34" charset="0"/>
                <a:cs typeface="Arial" panose="020B0604020202020204" pitchFamily="34" charset="0"/>
              </a:rPr>
              <a:t>của</a:t>
            </a:r>
            <a:r>
              <a:rPr lang="en-US" altLang="en-US" sz="2800" dirty="0">
                <a:latin typeface="Arial" panose="020B0604020202020204" pitchFamily="34" charset="0"/>
                <a:cs typeface="Arial" panose="020B0604020202020204" pitchFamily="34" charset="0"/>
              </a:rPr>
              <a:t> frame </a:t>
            </a:r>
            <a:r>
              <a:rPr lang="en-US" altLang="en-US" sz="2800" dirty="0" err="1">
                <a:latin typeface="Arial" panose="020B0604020202020204" pitchFamily="34" charset="0"/>
                <a:cs typeface="Arial" panose="020B0604020202020204" pitchFamily="34" charset="0"/>
              </a:rPr>
              <a:t>đến</a:t>
            </a:r>
            <a:r>
              <a:rPr lang="en-US" altLang="ja-JP" sz="2800" dirty="0">
                <a:latin typeface="Arial" panose="020B0604020202020204" pitchFamily="34" charset="0"/>
                <a:cs typeface="Arial" panose="020B0604020202020204" pitchFamily="34" charset="0"/>
              </a:rPr>
              <a:t>, </a:t>
            </a:r>
            <a:r>
              <a:rPr lang="en-US" altLang="ja-JP" sz="2800" dirty="0" err="1">
                <a:solidFill>
                  <a:srgbClr val="C00000"/>
                </a:solidFill>
                <a:latin typeface="Arial" panose="020B0604020202020204" pitchFamily="34" charset="0"/>
                <a:cs typeface="Arial" panose="020B0604020202020204" pitchFamily="34" charset="0"/>
              </a:rPr>
              <a:t>chọn</a:t>
            </a:r>
            <a:r>
              <a:rPr lang="en-US" altLang="ja-JP" sz="2800" dirty="0">
                <a:solidFill>
                  <a:srgbClr val="C00000"/>
                </a:solidFill>
                <a:latin typeface="Arial" panose="020B0604020202020204" pitchFamily="34" charset="0"/>
                <a:cs typeface="Arial" panose="020B0604020202020204" pitchFamily="34" charset="0"/>
              </a:rPr>
              <a:t> </a:t>
            </a:r>
            <a:r>
              <a:rPr lang="en-US" altLang="ja-JP" sz="2800" dirty="0" err="1">
                <a:solidFill>
                  <a:srgbClr val="C00000"/>
                </a:solidFill>
                <a:latin typeface="Arial" panose="020B0604020202020204" pitchFamily="34" charset="0"/>
                <a:cs typeface="Arial" panose="020B0604020202020204" pitchFamily="34" charset="0"/>
              </a:rPr>
              <a:t>lựa</a:t>
            </a:r>
            <a:r>
              <a:rPr lang="en-US" altLang="ja-JP" sz="2800" dirty="0">
                <a:solidFill>
                  <a:srgbClr val="C00000"/>
                </a:solidFill>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chuyển</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tiếp</a:t>
            </a:r>
            <a:r>
              <a:rPr lang="en-US" altLang="ja-JP" sz="2800" dirty="0">
                <a:latin typeface="Arial" panose="020B0604020202020204" pitchFamily="34" charset="0"/>
                <a:cs typeface="Arial" panose="020B0604020202020204" pitchFamily="34" charset="0"/>
              </a:rPr>
              <a:t> frame </a:t>
            </a:r>
            <a:r>
              <a:rPr lang="en-US" altLang="ja-JP" sz="2800" dirty="0" err="1">
                <a:latin typeface="Arial" panose="020B0604020202020204" pitchFamily="34" charset="0"/>
                <a:cs typeface="Arial" panose="020B0604020202020204" pitchFamily="34" charset="0"/>
              </a:rPr>
              <a:t>tới</a:t>
            </a:r>
            <a:r>
              <a:rPr lang="en-US" altLang="ja-JP" sz="2800" dirty="0">
                <a:latin typeface="Arial" panose="020B0604020202020204" pitchFamily="34" charset="0"/>
                <a:cs typeface="Arial" panose="020B0604020202020204" pitchFamily="34" charset="0"/>
              </a:rPr>
              <a:t> 1 hay </a:t>
            </a:r>
            <a:r>
              <a:rPr lang="en-US" altLang="ja-JP" sz="2800" dirty="0" err="1">
                <a:latin typeface="Arial" panose="020B0604020202020204" pitchFamily="34" charset="0"/>
                <a:cs typeface="Arial" panose="020B0604020202020204" pitchFamily="34" charset="0"/>
              </a:rPr>
              <a:t>nhiều</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đường</a:t>
            </a:r>
            <a:r>
              <a:rPr lang="en-US" altLang="ja-JP" sz="2800" dirty="0">
                <a:latin typeface="Arial" panose="020B0604020202020204" pitchFamily="34" charset="0"/>
                <a:cs typeface="Arial" panose="020B0604020202020204" pitchFamily="34" charset="0"/>
              </a:rPr>
              <a:t> link </a:t>
            </a:r>
            <a:r>
              <a:rPr lang="en-US" altLang="ja-JP" sz="2800" dirty="0" err="1">
                <a:latin typeface="Arial" panose="020B0604020202020204" pitchFamily="34" charset="0"/>
                <a:cs typeface="Arial" panose="020B0604020202020204" pitchFamily="34" charset="0"/>
              </a:rPr>
              <a:t>đi</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ra</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khi</a:t>
            </a:r>
            <a:r>
              <a:rPr lang="en-US" altLang="ja-JP" sz="2800" dirty="0">
                <a:latin typeface="Arial" panose="020B0604020202020204" pitchFamily="34" charset="0"/>
                <a:cs typeface="Arial" panose="020B0604020202020204" pitchFamily="34" charset="0"/>
              </a:rPr>
              <a:t> frame </a:t>
            </a:r>
            <a:r>
              <a:rPr lang="en-US" altLang="ja-JP" sz="2800" dirty="0" err="1">
                <a:latin typeface="Arial" panose="020B0604020202020204" pitchFamily="34" charset="0"/>
                <a:cs typeface="Arial" panose="020B0604020202020204" pitchFamily="34" charset="0"/>
              </a:rPr>
              <a:t>được</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chuyển</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tiếp</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vào</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từng</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chặng</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mạng</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dùng</a:t>
            </a:r>
            <a:r>
              <a:rPr lang="en-US" altLang="ja-JP" sz="2800" dirty="0">
                <a:latin typeface="Arial" panose="020B0604020202020204" pitchFamily="34" charset="0"/>
                <a:cs typeface="Arial" panose="020B0604020202020204" pitchFamily="34" charset="0"/>
              </a:rPr>
              <a:t> CSMA/CD </a:t>
            </a:r>
            <a:r>
              <a:rPr lang="en-US" altLang="ja-JP" sz="2800" dirty="0" err="1">
                <a:latin typeface="Arial" panose="020B0604020202020204" pitchFamily="34" charset="0"/>
                <a:cs typeface="Arial" panose="020B0604020202020204" pitchFamily="34" charset="0"/>
              </a:rPr>
              <a:t>để</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truy</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nhập</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chặng</a:t>
            </a:r>
            <a:r>
              <a:rPr lang="en-US" altLang="ja-JP" sz="2800" dirty="0">
                <a:latin typeface="Arial" panose="020B0604020202020204" pitchFamily="34" charset="0"/>
                <a:cs typeface="Arial" panose="020B0604020202020204" pitchFamily="34" charset="0"/>
              </a:rPr>
              <a:t> </a:t>
            </a:r>
            <a:r>
              <a:rPr lang="en-US" altLang="ja-JP" sz="2800" dirty="0" err="1">
                <a:latin typeface="Arial" panose="020B0604020202020204" pitchFamily="34" charset="0"/>
                <a:cs typeface="Arial" panose="020B0604020202020204" pitchFamily="34" charset="0"/>
              </a:rPr>
              <a:t>mạng</a:t>
            </a:r>
            <a:endParaRPr lang="en-US" altLang="ja-JP" sz="2800" dirty="0">
              <a:latin typeface="Arial" panose="020B0604020202020204" pitchFamily="34" charset="0"/>
              <a:cs typeface="Arial" panose="020B0604020202020204" pitchFamily="34" charset="0"/>
            </a:endParaRPr>
          </a:p>
          <a:p>
            <a:r>
              <a:rPr lang="en-US" altLang="en-US" dirty="0">
                <a:solidFill>
                  <a:srgbClr val="CC0000"/>
                </a:solidFill>
                <a:latin typeface="Arial" panose="020B0604020202020204" pitchFamily="34" charset="0"/>
                <a:cs typeface="Arial" panose="020B0604020202020204" pitchFamily="34" charset="0"/>
              </a:rPr>
              <a:t>Transparent (</a:t>
            </a:r>
            <a:r>
              <a:rPr lang="en-US" altLang="en-US" dirty="0" err="1">
                <a:solidFill>
                  <a:srgbClr val="CC0000"/>
                </a:solidFill>
                <a:latin typeface="Arial" panose="020B0604020202020204" pitchFamily="34" charset="0"/>
                <a:cs typeface="Arial" panose="020B0604020202020204" pitchFamily="34" charset="0"/>
              </a:rPr>
              <a:t>trong</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suốt</a:t>
            </a:r>
            <a:r>
              <a:rPr lang="en-US" altLang="en-US" dirty="0">
                <a:solidFill>
                  <a:srgbClr val="CC0000"/>
                </a:solidFill>
                <a:latin typeface="Arial" panose="020B0604020202020204" pitchFamily="34" charset="0"/>
                <a:cs typeface="Arial" panose="020B0604020202020204" pitchFamily="34" charset="0"/>
              </a:rPr>
              <a:t>)</a:t>
            </a:r>
            <a:endParaRPr lang="en-US" altLang="en-US" dirty="0">
              <a:solidFill>
                <a:srgbClr val="CC0000"/>
              </a:solidFill>
              <a:latin typeface="Arial" panose="020B0604020202020204" pitchFamily="34" charset="0"/>
              <a:cs typeface="Arial" panose="020B0604020202020204" pitchFamily="34" charset="0"/>
            </a:endParaRPr>
          </a:p>
          <a:p>
            <a:pPr lvl="1"/>
            <a:r>
              <a:rPr lang="en-US" altLang="en-US" sz="2800" dirty="0" err="1">
                <a:latin typeface="Arial" panose="020B0604020202020204" pitchFamily="34" charset="0"/>
                <a:cs typeface="Arial" panose="020B0604020202020204" pitchFamily="34" charset="0"/>
              </a:rPr>
              <a:t>Các</a:t>
            </a:r>
            <a:r>
              <a:rPr lang="en-US" altLang="en-US" sz="2800" dirty="0">
                <a:latin typeface="Arial" panose="020B0604020202020204" pitchFamily="34" charset="0"/>
                <a:cs typeface="Arial" panose="020B0604020202020204" pitchFamily="34" charset="0"/>
              </a:rPr>
              <a:t> host </a:t>
            </a:r>
            <a:r>
              <a:rPr lang="en-US" altLang="en-US" sz="2800" dirty="0" err="1">
                <a:latin typeface="Arial" panose="020B0604020202020204" pitchFamily="34" charset="0"/>
                <a:cs typeface="Arial" panose="020B0604020202020204" pitchFamily="34" charset="0"/>
              </a:rPr>
              <a:t>không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phát</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được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sự</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hiện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diện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của</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các</a:t>
            </a:r>
            <a:r>
              <a:rPr lang="en-US" altLang="en-US" sz="2800" dirty="0">
                <a:latin typeface="Arial" panose="020B0604020202020204" pitchFamily="34" charset="0"/>
                <a:cs typeface="Arial" panose="020B0604020202020204" pitchFamily="34" charset="0"/>
              </a:rPr>
              <a:t> switch</a:t>
            </a:r>
            <a:endParaRPr lang="en-US" altLang="en-US" sz="2800" dirty="0">
              <a:latin typeface="Arial" panose="020B0604020202020204" pitchFamily="34" charset="0"/>
              <a:cs typeface="Arial" panose="020B0604020202020204" pitchFamily="34" charset="0"/>
            </a:endParaRPr>
          </a:p>
          <a:p>
            <a:r>
              <a:rPr lang="en-US" altLang="en-US" dirty="0">
                <a:solidFill>
                  <a:srgbClr val="CC0000"/>
                </a:solidFill>
                <a:latin typeface="Arial" panose="020B0604020202020204" pitchFamily="34" charset="0"/>
                <a:cs typeface="Arial" panose="020B0604020202020204" pitchFamily="34" charset="0"/>
              </a:rPr>
              <a:t>plug-and-play, </a:t>
            </a:r>
            <a:r>
              <a:rPr lang="en-US" altLang="en-US" dirty="0" err="1">
                <a:solidFill>
                  <a:srgbClr val="CC0000"/>
                </a:solidFill>
                <a:latin typeface="Arial" panose="020B0604020202020204" pitchFamily="34" charset="0"/>
                <a:cs typeface="Arial" panose="020B0604020202020204" pitchFamily="34" charset="0"/>
              </a:rPr>
              <a:t>tự</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học</a:t>
            </a:r>
            <a:endParaRPr lang="en-US" altLang="en-US" dirty="0">
              <a:solidFill>
                <a:srgbClr val="CC0000"/>
              </a:solidFill>
              <a:latin typeface="Arial" panose="020B0604020202020204" pitchFamily="34" charset="0"/>
              <a:cs typeface="Arial" panose="020B0604020202020204" pitchFamily="34" charset="0"/>
            </a:endParaRPr>
          </a:p>
          <a:p>
            <a:pPr lvl="1"/>
            <a:r>
              <a:rPr lang="en-US" altLang="en-US" sz="2800" dirty="0" err="1">
                <a:latin typeface="Arial" panose="020B0604020202020204" pitchFamily="34" charset="0"/>
                <a:cs typeface="Arial" panose="020B0604020202020204" pitchFamily="34" charset="0"/>
              </a:rPr>
              <a:t>Các</a:t>
            </a:r>
            <a:r>
              <a:rPr lang="en-US" altLang="en-US" sz="2800" dirty="0">
                <a:latin typeface="Arial" panose="020B0604020202020204" pitchFamily="34" charset="0"/>
                <a:cs typeface="Arial" panose="020B0604020202020204" pitchFamily="34" charset="0"/>
              </a:rPr>
              <a:t> switch </a:t>
            </a:r>
            <a:r>
              <a:rPr lang="en-US" altLang="en-US" sz="2800" dirty="0" err="1">
                <a:latin typeface="Arial" panose="020B0604020202020204" pitchFamily="34" charset="0"/>
                <a:cs typeface="Arial" panose="020B0604020202020204" pitchFamily="34" charset="0"/>
              </a:rPr>
              <a:t>không</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cần</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được</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cấu</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hình</a:t>
            </a:r>
            <a:endParaRPr lang="en-US" altLang="en-US" sz="2800" dirty="0">
              <a:latin typeface="Arial" panose="020B0604020202020204" pitchFamily="34" charset="0"/>
              <a:cs typeface="Arial" panose="020B0604020202020204" pitchFamily="34" charset="0"/>
            </a:endParaRPr>
          </a:p>
        </p:txBody>
      </p:sp>
      <p:pic>
        <p:nvPicPr>
          <p:cNvPr id="136198" name="Picture 24" descr="underline_base"/>
          <p:cNvPicPr>
            <a:picLocks noChangeArrowheads="1"/>
          </p:cNvPicPr>
          <p:nvPr/>
        </p:nvPicPr>
        <p:blipFill>
          <a:blip r:embed="rId1"/>
          <a:srcRect/>
          <a:stretch>
            <a:fillRect/>
          </a:stretch>
        </p:blipFill>
        <p:spPr bwMode="auto">
          <a:xfrm>
            <a:off x="2667000" y="838200"/>
            <a:ext cx="3656013" cy="173038"/>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587500" y="1282700"/>
            <a:ext cx="6070600" cy="3987800"/>
          </a:xfrm>
          <a:prstGeom prst="rect">
            <a:avLst/>
          </a:prstGeom>
          <a:noFill/>
        </p:spPr>
      </p:pic>
      <p:sp>
        <p:nvSpPr>
          <p:cNvPr id="2" name="TextBox 1"/>
          <p:cNvSpPr txBox="1"/>
          <p:nvPr/>
        </p:nvSpPr>
        <p:spPr>
          <a:xfrm>
            <a:off x="723900" y="901701"/>
            <a:ext cx="3364704"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Network</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Congestion</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2628900" y="5397500"/>
            <a:ext cx="2617704" cy="725840"/>
          </a:xfrm>
          <a:prstGeom prst="rect">
            <a:avLst/>
          </a:prstGeom>
          <a:noFill/>
        </p:spPr>
        <p:txBody>
          <a:bodyPr wrap="none" lIns="0" tIns="0" rIns="0" rtlCol="0">
            <a:spAutoFit/>
          </a:bodyPr>
          <a:lstStyle/>
          <a:p>
            <a:pPr>
              <a:lnSpc>
                <a:spcPts val="22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High-performance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PCs</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More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networked</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data</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2628901" y="6184901"/>
            <a:ext cx="3693319" cy="328295"/>
          </a:xfrm>
          <a:prstGeom prst="rect">
            <a:avLst/>
          </a:prstGeom>
          <a:noFill/>
        </p:spPr>
        <p:txBody>
          <a:bodyPr wrap="none" lIns="0" tIns="0" rIns="0" rtlCol="0">
            <a:spAutoFit/>
          </a:bodyPr>
          <a:lstStyle/>
          <a:p>
            <a:pPr>
              <a:lnSpc>
                <a:spcPts val="22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Bandwidth-intensive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applications</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663701" y="1320800"/>
            <a:ext cx="5651500" cy="3797300"/>
          </a:xfrm>
          <a:prstGeom prst="rect">
            <a:avLst/>
          </a:prstGeom>
          <a:noFill/>
        </p:spPr>
      </p:pic>
      <p:sp>
        <p:nvSpPr>
          <p:cNvPr id="2" name="TextBox 1"/>
          <p:cNvSpPr txBox="1"/>
          <p:nvPr/>
        </p:nvSpPr>
        <p:spPr>
          <a:xfrm>
            <a:off x="736600" y="673101"/>
            <a:ext cx="1261564" cy="392415"/>
          </a:xfrm>
          <a:prstGeom prst="rect">
            <a:avLst/>
          </a:prstGeom>
          <a:noFill/>
        </p:spPr>
        <p:txBody>
          <a:bodyPr wrap="none" lIns="0" tIns="0" rIns="0" rtlCol="0">
            <a:spAutoFit/>
          </a:bodyPr>
          <a:lstStyle/>
          <a:p>
            <a:pPr>
              <a:lnSpc>
                <a:spcPts val="2700"/>
              </a:lnSpc>
            </a:pPr>
            <a:r>
              <a:rPr lang="en-US" altLang="zh-CN" sz="3000" b="1" i="0" dirty="0">
                <a:solidFill>
                  <a:srgbClr val="FFFFFF"/>
                </a:solidFill>
                <a:latin typeface="Times New Roman" panose="02020603050405020304" pitchFamily="18" charset="0"/>
                <a:cs typeface="Times New Roman" panose="02020603050405020304" pitchFamily="18" charset="0"/>
              </a:rPr>
              <a:t>Bridges</a:t>
            </a:r>
            <a:endParaRPr lang="en-US" altLang="zh-CN" sz="3000" b="1" i="0"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2451100" y="5156201"/>
            <a:ext cx="4002699" cy="1520929"/>
          </a:xfrm>
          <a:prstGeom prst="rect">
            <a:avLst/>
          </a:prstGeom>
          <a:noFill/>
        </p:spPr>
        <p:txBody>
          <a:bodyPr wrap="none" lIns="0" tIns="0" rIns="0" rtlCol="0">
            <a:spAutoFit/>
          </a:bodyPr>
          <a:lstStyle/>
          <a:p>
            <a:pPr>
              <a:lnSpc>
                <a:spcPts val="22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Operate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Layer</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2</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of</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OSI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model</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Forward,</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filter,</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or</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flood</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frames</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Have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few</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ports</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Are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slow</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724401" y="2107694"/>
            <a:ext cx="3334511" cy="3355847"/>
          </a:xfrm>
          <a:custGeom>
            <a:avLst/>
            <a:gdLst>
              <a:gd name="connsiteX0" fmla="*/ 19050 w 3334511"/>
              <a:gd name="connsiteY0" fmla="*/ 3336798 h 3355847"/>
              <a:gd name="connsiteX1" fmla="*/ 3315461 w 3334511"/>
              <a:gd name="connsiteY1" fmla="*/ 3336798 h 3355847"/>
              <a:gd name="connsiteX2" fmla="*/ 3315461 w 3334511"/>
              <a:gd name="connsiteY2" fmla="*/ 19050 h 3355847"/>
              <a:gd name="connsiteX3" fmla="*/ 19050 w 3334511"/>
              <a:gd name="connsiteY3" fmla="*/ 19050 h 3355847"/>
              <a:gd name="connsiteX4" fmla="*/ 19050 w 3334511"/>
              <a:gd name="connsiteY4" fmla="*/ 3336798 h 33558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34511" h="3355847">
                <a:moveTo>
                  <a:pt x="19050" y="3336798"/>
                </a:moveTo>
                <a:lnTo>
                  <a:pt x="3315461" y="3336798"/>
                </a:lnTo>
                <a:lnTo>
                  <a:pt x="3315461" y="19050"/>
                </a:lnTo>
                <a:lnTo>
                  <a:pt x="19050" y="19050"/>
                </a:lnTo>
                <a:lnTo>
                  <a:pt x="19050" y="3336798"/>
                </a:lnTo>
              </a:path>
            </a:pathLst>
          </a:custGeom>
          <a:solidFill>
            <a:srgbClr val="000000">
              <a:alpha val="0"/>
            </a:srgbClr>
          </a:solidFill>
          <a:ln w="38100">
            <a:solidFill>
              <a:srgbClr val="30677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4749801" y="2133600"/>
            <a:ext cx="3289300" cy="3302000"/>
          </a:xfrm>
          <a:prstGeom prst="rect">
            <a:avLst/>
          </a:prstGeom>
          <a:noFill/>
        </p:spPr>
      </p:pic>
      <p:sp>
        <p:nvSpPr>
          <p:cNvPr id="2" name="TextBox 1"/>
          <p:cNvSpPr txBox="1"/>
          <p:nvPr/>
        </p:nvSpPr>
        <p:spPr>
          <a:xfrm>
            <a:off x="723900" y="901701"/>
            <a:ext cx="2018181"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LAN</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Switch</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889000" y="2159001"/>
            <a:ext cx="2043829" cy="328295"/>
          </a:xfrm>
          <a:prstGeom prst="rect">
            <a:avLst/>
          </a:prstGeom>
          <a:noFill/>
        </p:spPr>
        <p:txBody>
          <a:bodyPr wrap="none" lIns="0" tIns="0" rIns="0" rtlCol="0">
            <a:spAutoFit/>
          </a:bodyPr>
          <a:lstStyle/>
          <a:p>
            <a:pPr>
              <a:lnSpc>
                <a:spcPts val="22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High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port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density</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889000" y="2552701"/>
            <a:ext cx="2284664" cy="328295"/>
          </a:xfrm>
          <a:prstGeom prst="rect">
            <a:avLst/>
          </a:prstGeom>
          <a:noFill/>
        </p:spPr>
        <p:txBody>
          <a:bodyPr wrap="none" lIns="0" tIns="0" rIns="0" rtlCol="0">
            <a:spAutoFit/>
          </a:bodyPr>
          <a:lstStyle/>
          <a:p>
            <a:pPr>
              <a:lnSpc>
                <a:spcPts val="22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Large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frame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buffers</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10" name="TextBox 1"/>
          <p:cNvSpPr txBox="1"/>
          <p:nvPr/>
        </p:nvSpPr>
        <p:spPr>
          <a:xfrm>
            <a:off x="889000" y="2984500"/>
            <a:ext cx="2587247" cy="1123384"/>
          </a:xfrm>
          <a:prstGeom prst="rect">
            <a:avLst/>
          </a:prstGeom>
          <a:noFill/>
        </p:spPr>
        <p:txBody>
          <a:bodyPr wrap="none" lIns="0" tIns="0" rIns="0" rtlCol="0">
            <a:spAutoFit/>
          </a:bodyPr>
          <a:lstStyle/>
          <a:p>
            <a:pPr>
              <a:lnSpc>
                <a:spcPts val="22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Mixture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of</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port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speeds</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Fast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internal</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switching</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Switching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modes:</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11" name="TextBox 1"/>
          <p:cNvSpPr txBox="1"/>
          <p:nvPr/>
        </p:nvSpPr>
        <p:spPr>
          <a:xfrm>
            <a:off x="1231900" y="4140201"/>
            <a:ext cx="1447512" cy="328295"/>
          </a:xfrm>
          <a:prstGeom prst="rect">
            <a:avLst/>
          </a:prstGeom>
          <a:noFill/>
        </p:spPr>
        <p:txBody>
          <a:bodyPr wrap="none" lIns="0" tIns="0" rIns="0" rtlCol="0">
            <a:spAutoFit/>
          </a:bodyPr>
          <a:lstStyle/>
          <a:p>
            <a:pPr>
              <a:lnSpc>
                <a:spcPts val="2200"/>
              </a:lnSpc>
            </a:pPr>
            <a:r>
              <a:rPr lang="en-US" altLang="zh-CN" sz="2005" dirty="0">
                <a:solidFill>
                  <a:srgbClr val="306774"/>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Cut-through</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12" name="TextBox 1"/>
          <p:cNvSpPr txBox="1"/>
          <p:nvPr/>
        </p:nvSpPr>
        <p:spPr>
          <a:xfrm>
            <a:off x="1231900" y="4546600"/>
            <a:ext cx="2085507" cy="725840"/>
          </a:xfrm>
          <a:prstGeom prst="rect">
            <a:avLst/>
          </a:prstGeom>
          <a:noFill/>
        </p:spPr>
        <p:txBody>
          <a:bodyPr wrap="none" lIns="0" tIns="0" rIns="0" rtlCol="0">
            <a:spAutoFit/>
          </a:bodyPr>
          <a:lstStyle/>
          <a:p>
            <a:pPr>
              <a:lnSpc>
                <a:spcPts val="2200"/>
              </a:lnSpc>
            </a:pPr>
            <a:r>
              <a:rPr lang="en-US" altLang="zh-CN" sz="2005" dirty="0">
                <a:solidFill>
                  <a:srgbClr val="306774"/>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Store-and-forward</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a:solidFill>
                  <a:srgbClr val="306774"/>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Fragment-free</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016001" y="1320800"/>
            <a:ext cx="7607300" cy="5168900"/>
          </a:xfrm>
          <a:prstGeom prst="rect">
            <a:avLst/>
          </a:prstGeom>
          <a:noFill/>
        </p:spPr>
      </p:pic>
      <p:sp>
        <p:nvSpPr>
          <p:cNvPr id="2" name="TextBox 1"/>
          <p:cNvSpPr txBox="1"/>
          <p:nvPr/>
        </p:nvSpPr>
        <p:spPr>
          <a:xfrm>
            <a:off x="723900" y="901701"/>
            <a:ext cx="3540521"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LAN</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Switch</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Features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err="1">
                <a:solidFill>
                  <a:srgbClr val="3333CC"/>
                </a:solidFill>
                <a:latin typeface="Comic Sans MS" panose="030F0702030302020204" pitchFamily="18" charset="0"/>
                <a:cs typeface="Comic Sans MS" panose="030F0702030302020204" pitchFamily="18" charset="0"/>
              </a:rPr>
              <a:t>Thiết</a:t>
            </a:r>
            <a:r>
              <a:rPr lang="en-US" altLang="zh-CN" sz="4400" dirty="0">
                <a:solidFill>
                  <a:srgbClr val="3333CC"/>
                </a:solidFill>
                <a:latin typeface="Comic Sans MS" panose="030F0702030302020204" pitchFamily="18" charset="0"/>
                <a:cs typeface="Comic Sans MS" panose="030F0702030302020204" pitchFamily="18" charset="0"/>
              </a:rPr>
              <a:t> </a:t>
            </a:r>
            <a:r>
              <a:rPr lang="en-US" altLang="zh-CN" sz="4400" dirty="0" err="1">
                <a:solidFill>
                  <a:srgbClr val="3333CC"/>
                </a:solidFill>
                <a:latin typeface="Comic Sans MS" panose="030F0702030302020204" pitchFamily="18" charset="0"/>
                <a:cs typeface="Comic Sans MS" panose="030F0702030302020204" pitchFamily="18" charset="0"/>
              </a:rPr>
              <a:t>bị</a:t>
            </a:r>
            <a:r>
              <a:rPr lang="en-US" altLang="zh-CN" sz="4400" dirty="0">
                <a:solidFill>
                  <a:srgbClr val="3333CC"/>
                </a:solidFill>
                <a:latin typeface="Comic Sans MS" panose="030F0702030302020204" pitchFamily="18" charset="0"/>
                <a:cs typeface="Comic Sans MS" panose="030F0702030302020204" pitchFamily="18" charset="0"/>
              </a:rPr>
              <a:t> </a:t>
            </a:r>
            <a:r>
              <a:rPr lang="en-US" altLang="zh-CN" sz="4400" dirty="0" err="1">
                <a:solidFill>
                  <a:srgbClr val="3333CC"/>
                </a:solidFill>
                <a:latin typeface="Comic Sans MS" panose="030F0702030302020204" pitchFamily="18" charset="0"/>
                <a:cs typeface="Comic Sans MS" panose="030F0702030302020204" pitchFamily="18" charset="0"/>
              </a:rPr>
              <a:t>hoạt</a:t>
            </a:r>
            <a:r>
              <a:rPr lang="en-US" altLang="zh-CN" sz="4400" dirty="0">
                <a:solidFill>
                  <a:srgbClr val="3333CC"/>
                </a:solidFill>
                <a:latin typeface="Comic Sans MS" panose="030F0702030302020204" pitchFamily="18" charset="0"/>
                <a:cs typeface="Comic Sans MS" panose="030F0702030302020204" pitchFamily="18" charset="0"/>
              </a:rPr>
              <a:t> </a:t>
            </a:r>
            <a:r>
              <a:rPr lang="en-US" altLang="zh-CN" sz="4400" dirty="0" err="1">
                <a:solidFill>
                  <a:srgbClr val="3333CC"/>
                </a:solidFill>
                <a:latin typeface="Comic Sans MS" panose="030F0702030302020204" pitchFamily="18" charset="0"/>
                <a:cs typeface="Comic Sans MS" panose="030F0702030302020204" pitchFamily="18" charset="0"/>
              </a:rPr>
              <a:t>động</a:t>
            </a:r>
            <a:endParaRPr lang="en-US" dirty="0"/>
          </a:p>
        </p:txBody>
      </p:sp>
      <p:sp>
        <p:nvSpPr>
          <p:cNvPr id="3" name="Content Placeholder 2"/>
          <p:cNvSpPr>
            <a:spLocks noGrp="1"/>
          </p:cNvSpPr>
          <p:nvPr>
            <p:ph sz="half" idx="1"/>
          </p:nvPr>
        </p:nvSpPr>
        <p:spPr>
          <a:xfrm>
            <a:off x="457200" y="1600200"/>
            <a:ext cx="8382000" cy="4526280"/>
          </a:xfrm>
        </p:spPr>
        <p:txBody>
          <a:bodyPr>
            <a:normAutofit/>
          </a:bodyPr>
          <a:lstStyle/>
          <a:p>
            <a:r>
              <a:rPr lang="en-US" sz="2400" dirty="0">
                <a:effectLst/>
                <a:latin typeface="Times New Roman" panose="02020603050405020304" pitchFamily="18" charset="0"/>
                <a:ea typeface="Times New Roman" panose="02020603050405020304" pitchFamily="18" charset="0"/>
              </a:rPr>
              <a:t>Switch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u="sng" dirty="0" err="1">
                <a:solidFill>
                  <a:srgbClr val="0000FF"/>
                </a:solidFill>
                <a:effectLst/>
                <a:latin typeface="Times New Roman" panose="02020603050405020304" pitchFamily="18" charset="0"/>
                <a:ea typeface="Times New Roman" panose="02020603050405020304" pitchFamily="18" charset="0"/>
                <a:hlinkClick r:id="rId1"/>
              </a:rPr>
              <a:t>thiết</a:t>
            </a:r>
            <a:r>
              <a:rPr lang="en-US" sz="2400" u="sng" dirty="0">
                <a:solidFill>
                  <a:srgbClr val="0000FF"/>
                </a:solidFill>
                <a:effectLst/>
                <a:latin typeface="Times New Roman" panose="02020603050405020304" pitchFamily="18" charset="0"/>
                <a:ea typeface="Times New Roman" panose="02020603050405020304" pitchFamily="18" charset="0"/>
                <a:hlinkClick r:id="rId1"/>
              </a:rPr>
              <a:t> </a:t>
            </a:r>
            <a:r>
              <a:rPr lang="en-US" sz="2400" u="sng" dirty="0" err="1">
                <a:solidFill>
                  <a:srgbClr val="0000FF"/>
                </a:solidFill>
                <a:effectLst/>
                <a:latin typeface="Times New Roman" panose="02020603050405020304" pitchFamily="18" charset="0"/>
                <a:ea typeface="Times New Roman" panose="02020603050405020304" pitchFamily="18" charset="0"/>
                <a:hlinkClick r:id="rId1"/>
              </a:rPr>
              <a:t>bị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chủ</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yếu</a:t>
            </a:r>
            <a:r>
              <a:rPr lang="en-US" sz="2400" dirty="0">
                <a:effectLst/>
                <a:latin typeface="Times New Roman" panose="02020603050405020304" pitchFamily="18" charset="0"/>
                <a:ea typeface="Times New Roman" panose="02020603050405020304" pitchFamily="18" charset="0"/>
              </a:rPr>
              <a:t> ở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này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vì</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chức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năng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chuyển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mạch.</a:t>
            </a:r>
            <a:endParaRPr lang="en-US" sz="2400" dirty="0">
              <a:effectLst/>
              <a:latin typeface="Times New Roman" panose="02020603050405020304" pitchFamily="18" charset="0"/>
              <a:ea typeface="Times New Roman" panose="02020603050405020304" pitchFamily="18" charset="0"/>
            </a:endParaRPr>
          </a:p>
          <a:p>
            <a:endParaRPr lang="en-US" sz="2400" dirty="0">
              <a:effectLst/>
              <a:latin typeface="Times New Roman" panose="02020603050405020304" pitchFamily="18" charset="0"/>
              <a:ea typeface="Times New Roman" panose="02020603050405020304" pitchFamily="18" charset="0"/>
            </a:endParaRPr>
          </a:p>
          <a:p>
            <a:r>
              <a:rPr lang="en-US" sz="2400" dirty="0">
                <a:latin typeface="Times New Roman" panose="02020603050405020304" pitchFamily="18" charset="0"/>
                <a:ea typeface="Times New Roman" panose="02020603050405020304" pitchFamily="18" charset="0"/>
              </a:rPr>
              <a:t>Switch </a:t>
            </a:r>
            <a:r>
              <a:rPr lang="en-US" sz="2400" dirty="0" err="1">
                <a:effectLst/>
                <a:latin typeface="Times New Roman" panose="02020603050405020304" pitchFamily="18" charset="0"/>
                <a:ea typeface="Times New Roman" panose="02020603050405020304" pitchFamily="18" charset="0"/>
              </a:rPr>
              <a:t>chuyển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Frame. </a:t>
            </a:r>
            <a:endParaRPr lang="en-US" sz="2400" dirty="0">
              <a:effectLst/>
              <a:latin typeface="Times New Roman" panose="02020603050405020304" pitchFamily="18" charset="0"/>
              <a:ea typeface="Times New Roman" panose="02020603050405020304" pitchFamily="18" charset="0"/>
            </a:endParaRPr>
          </a:p>
          <a:p>
            <a:endParaRPr lang="en-US" sz="2400" dirty="0">
              <a:effectLst/>
              <a:latin typeface="Times New Roman" panose="02020603050405020304" pitchFamily="18" charset="0"/>
              <a:ea typeface="Times New Roman" panose="02020603050405020304" pitchFamily="18" charset="0"/>
            </a:endParaRPr>
          </a:p>
          <a:p>
            <a:r>
              <a:rPr lang="en-US" sz="2400" dirty="0">
                <a:effectLst/>
                <a:latin typeface="Times New Roman" panose="02020603050405020304" pitchFamily="18" charset="0"/>
                <a:ea typeface="Times New Roman" panose="02020603050405020304" pitchFamily="18" charset="0"/>
              </a:rPr>
              <a:t>Switch </a:t>
            </a:r>
            <a:r>
              <a:rPr lang="en-US" sz="2400" dirty="0" err="1">
                <a:effectLst/>
                <a:latin typeface="Times New Roman" panose="02020603050405020304" pitchFamily="18" charset="0"/>
                <a:ea typeface="Times New Roman" panose="02020603050405020304" pitchFamily="18" charset="0"/>
              </a:rPr>
              <a:t>hoạt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động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trên</a:t>
            </a:r>
            <a:r>
              <a:rPr lang="en-US" sz="2400" dirty="0">
                <a:effectLst/>
                <a:latin typeface="Times New Roman" panose="02020603050405020304" pitchFamily="18" charset="0"/>
                <a:ea typeface="Times New Roman" panose="02020603050405020304" pitchFamily="18" charset="0"/>
              </a:rPr>
              <a:t> 7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OSI </a:t>
            </a:r>
            <a:r>
              <a:rPr lang="en-US" sz="2400" dirty="0" err="1">
                <a:effectLst/>
                <a:latin typeface="Times New Roman" panose="02020603050405020304" pitchFamily="18" charset="0"/>
                <a:ea typeface="Times New Roman" panose="02020603050405020304" pitchFamily="18" charset="0"/>
              </a:rPr>
              <a:t>nhưng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nhiệm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vụ</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chuyển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mạch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nhiệm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vụ</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chính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Data link.</a:t>
            </a:r>
            <a:endParaRPr lang="en-US" sz="2400" dirty="0"/>
          </a:p>
        </p:txBody>
      </p:sp>
      <p:pic>
        <p:nvPicPr>
          <p:cNvPr id="33" name="Picture 5" descr="underline_base"/>
          <p:cNvPicPr>
            <a:picLocks noChangeAspect="1" noChangeArrowheads="1"/>
          </p:cNvPicPr>
          <p:nvPr>
            <p:ph sz="half" idx="2"/>
          </p:nvPr>
        </p:nvPicPr>
        <p:blipFill>
          <a:blip r:embed="rId2"/>
          <a:srcRect/>
          <a:stretch>
            <a:fillRect/>
          </a:stretch>
        </p:blipFill>
        <p:spPr bwMode="auto">
          <a:xfrm>
            <a:off x="2133600" y="1143000"/>
            <a:ext cx="4824730" cy="207010"/>
          </a:xfrm>
          <a:prstGeom prst="rect">
            <a:avLst/>
          </a:prstGeom>
          <a:noFill/>
          <a:ln w="9525">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130301" y="1765300"/>
            <a:ext cx="6121400" cy="3276600"/>
          </a:xfrm>
          <a:prstGeom prst="rect">
            <a:avLst/>
          </a:prstGeom>
          <a:noFill/>
        </p:spPr>
      </p:pic>
      <p:sp>
        <p:nvSpPr>
          <p:cNvPr id="2" name="TextBox 1"/>
          <p:cNvSpPr txBox="1"/>
          <p:nvPr/>
        </p:nvSpPr>
        <p:spPr>
          <a:xfrm>
            <a:off x="736600" y="673101"/>
            <a:ext cx="5054269"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Ethernet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Switches</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and</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Bridges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2628900" y="5448301"/>
            <a:ext cx="1976760" cy="328295"/>
          </a:xfrm>
          <a:prstGeom prst="rect">
            <a:avLst/>
          </a:prstGeom>
          <a:noFill/>
        </p:spPr>
        <p:txBody>
          <a:bodyPr wrap="none" lIns="0" tIns="0" rIns="0" rtlCol="0">
            <a:spAutoFit/>
          </a:bodyPr>
          <a:lstStyle/>
          <a:p>
            <a:pPr>
              <a:lnSpc>
                <a:spcPts val="2200"/>
              </a:lnSpc>
            </a:pPr>
            <a:r>
              <a:rPr lang="en-US" altLang="zh-CN" sz="2005" dirty="0">
                <a:solidFill>
                  <a:srgbClr val="0183B7"/>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Address</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learning</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2628901" y="5842000"/>
            <a:ext cx="2606483" cy="713016"/>
          </a:xfrm>
          <a:prstGeom prst="rect">
            <a:avLst/>
          </a:prstGeom>
          <a:noFill/>
        </p:spPr>
        <p:txBody>
          <a:bodyPr wrap="none" lIns="0" tIns="0" rIns="0" rtlCol="0">
            <a:spAutoFit/>
          </a:bodyPr>
          <a:lstStyle/>
          <a:p>
            <a:pPr>
              <a:lnSpc>
                <a:spcPts val="2200"/>
              </a:lnSpc>
            </a:pPr>
            <a:r>
              <a:rPr lang="en-US" altLang="zh-CN" sz="2005" dirty="0">
                <a:solidFill>
                  <a:srgbClr val="0183B7"/>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Forward/filter</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decision</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3000"/>
              </a:lnSpc>
            </a:pPr>
            <a:r>
              <a:rPr lang="en-US" altLang="zh-CN" sz="2005" dirty="0">
                <a:solidFill>
                  <a:srgbClr val="0183B7"/>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Loop</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avoidance</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901700" y="1803400"/>
            <a:ext cx="7442200" cy="3543300"/>
          </a:xfrm>
          <a:prstGeom prst="rect">
            <a:avLst/>
          </a:prstGeom>
          <a:noFill/>
        </p:spPr>
      </p:pic>
      <p:sp>
        <p:nvSpPr>
          <p:cNvPr id="2" name="TextBox 1"/>
          <p:cNvSpPr txBox="1"/>
          <p:nvPr/>
        </p:nvSpPr>
        <p:spPr>
          <a:xfrm>
            <a:off x="736600" y="673101"/>
            <a:ext cx="335450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MAC</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Address</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Table</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2019300" y="5524501"/>
            <a:ext cx="4129464"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Initial</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MAC</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address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table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is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empty.</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901701" y="1358900"/>
            <a:ext cx="6413500" cy="2870200"/>
          </a:xfrm>
          <a:prstGeom prst="rect">
            <a:avLst/>
          </a:prstGeom>
          <a:noFill/>
        </p:spPr>
      </p:pic>
      <p:sp>
        <p:nvSpPr>
          <p:cNvPr id="2" name="TextBox 1"/>
          <p:cNvSpPr txBox="1"/>
          <p:nvPr/>
        </p:nvSpPr>
        <p:spPr>
          <a:xfrm>
            <a:off x="736600" y="673101"/>
            <a:ext cx="3272819"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Learning</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Addresses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825500" y="4495801"/>
            <a:ext cx="4221412"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sends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C.</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825500" y="4902201"/>
            <a:ext cx="6577826"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Switch</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caches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the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MAC</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address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of</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port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E0</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by</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1092200" y="5257801"/>
            <a:ext cx="4935518" cy="289823"/>
          </a:xfrm>
          <a:prstGeom prst="rect">
            <a:avLst/>
          </a:prstGeom>
          <a:noFill/>
        </p:spPr>
        <p:txBody>
          <a:bodyPr wrap="none" lIns="0" tIns="0" rIns="0" rtlCol="0">
            <a:spAutoFit/>
          </a:bodyPr>
          <a:lstStyle/>
          <a:p>
            <a:pPr>
              <a:lnSpc>
                <a:spcPts val="1900"/>
              </a:lnSpc>
            </a:pPr>
            <a:r>
              <a:rPr lang="en-US" altLang="zh-CN" sz="2100" b="1" dirty="0">
                <a:solidFill>
                  <a:srgbClr val="000000"/>
                </a:solidFill>
                <a:latin typeface="Times New Roman" panose="02020603050405020304" pitchFamily="18" charset="0"/>
                <a:cs typeface="Times New Roman" panose="02020603050405020304" pitchFamily="18" charset="0"/>
              </a:rPr>
              <a:t>learning</a:t>
            </a:r>
            <a:r>
              <a:rPr lang="en-US" altLang="zh-CN" sz="2100" dirty="0">
                <a:latin typeface="Times New Roman" panose="02020603050405020304" pitchFamily="18" charset="0"/>
                <a:cs typeface="Times New Roman" panose="02020603050405020304" pitchFamily="18" charset="0"/>
              </a:rPr>
              <a:t> </a:t>
            </a:r>
            <a:r>
              <a:rPr lang="en-US" altLang="zh-CN" sz="2100" b="1" dirty="0">
                <a:solidFill>
                  <a:srgbClr val="000000"/>
                </a:solidFill>
                <a:latin typeface="Times New Roman" panose="02020603050405020304" pitchFamily="18" charset="0"/>
                <a:cs typeface="Times New Roman" panose="02020603050405020304" pitchFamily="18" charset="0"/>
              </a:rPr>
              <a:t>the</a:t>
            </a:r>
            <a:r>
              <a:rPr lang="en-US" altLang="zh-CN" sz="2100" dirty="0">
                <a:latin typeface="Times New Roman" panose="02020603050405020304" pitchFamily="18" charset="0"/>
                <a:cs typeface="Times New Roman" panose="02020603050405020304" pitchFamily="18" charset="0"/>
              </a:rPr>
              <a:t> </a:t>
            </a:r>
            <a:r>
              <a:rPr lang="en-US" altLang="zh-CN" sz="2100" b="1" dirty="0">
                <a:solidFill>
                  <a:srgbClr val="000000"/>
                </a:solidFill>
                <a:latin typeface="Times New Roman" panose="02020603050405020304" pitchFamily="18" charset="0"/>
                <a:cs typeface="Times New Roman" panose="02020603050405020304" pitchFamily="18" charset="0"/>
              </a:rPr>
              <a:t>source</a:t>
            </a:r>
            <a:r>
              <a:rPr lang="en-US" altLang="zh-CN" sz="2100" dirty="0">
                <a:latin typeface="Times New Roman" panose="02020603050405020304" pitchFamily="18" charset="0"/>
                <a:cs typeface="Times New Roman" panose="02020603050405020304" pitchFamily="18" charset="0"/>
              </a:rPr>
              <a:t> </a:t>
            </a:r>
            <a:r>
              <a:rPr lang="en-US" altLang="zh-CN" sz="2100" b="1" dirty="0">
                <a:solidFill>
                  <a:srgbClr val="000000"/>
                </a:solidFill>
                <a:latin typeface="Times New Roman" panose="02020603050405020304" pitchFamily="18" charset="0"/>
                <a:cs typeface="Times New Roman" panose="02020603050405020304" pitchFamily="18" charset="0"/>
              </a:rPr>
              <a:t>address</a:t>
            </a:r>
            <a:r>
              <a:rPr lang="en-US" altLang="zh-CN" sz="2100" dirty="0">
                <a:latin typeface="Times New Roman" panose="02020603050405020304" pitchFamily="18" charset="0"/>
                <a:cs typeface="Times New Roman" panose="02020603050405020304" pitchFamily="18" charset="0"/>
              </a:rPr>
              <a:t> </a:t>
            </a:r>
            <a:r>
              <a:rPr lang="en-US" altLang="zh-CN" sz="2100" b="1" dirty="0">
                <a:solidFill>
                  <a:srgbClr val="000000"/>
                </a:solidFill>
                <a:latin typeface="Times New Roman" panose="02020603050405020304" pitchFamily="18" charset="0"/>
                <a:cs typeface="Times New Roman" panose="02020603050405020304" pitchFamily="18" charset="0"/>
              </a:rPr>
              <a:t>of</a:t>
            </a:r>
            <a:r>
              <a:rPr lang="en-US" altLang="zh-CN" sz="2100" dirty="0">
                <a:latin typeface="Times New Roman" panose="02020603050405020304" pitchFamily="18" charset="0"/>
                <a:cs typeface="Times New Roman" panose="02020603050405020304" pitchFamily="18" charset="0"/>
              </a:rPr>
              <a:t> </a:t>
            </a:r>
            <a:r>
              <a:rPr lang="en-US" altLang="zh-CN" sz="2100" b="1" dirty="0">
                <a:solidFill>
                  <a:srgbClr val="000000"/>
                </a:solidFill>
                <a:latin typeface="Times New Roman" panose="02020603050405020304" pitchFamily="18" charset="0"/>
                <a:cs typeface="Times New Roman" panose="02020603050405020304" pitchFamily="18" charset="0"/>
              </a:rPr>
              <a:t>data</a:t>
            </a:r>
            <a:r>
              <a:rPr lang="en-US" altLang="zh-CN" sz="2100" dirty="0">
                <a:latin typeface="Times New Roman" panose="02020603050405020304" pitchFamily="18" charset="0"/>
                <a:cs typeface="Times New Roman" panose="02020603050405020304" pitchFamily="18" charset="0"/>
              </a:rPr>
              <a:t> </a:t>
            </a:r>
            <a:r>
              <a:rPr lang="en-US" altLang="zh-CN" sz="2100" b="1" dirty="0">
                <a:solidFill>
                  <a:srgbClr val="000000"/>
                </a:solidFill>
                <a:latin typeface="Times New Roman" panose="02020603050405020304" pitchFamily="18" charset="0"/>
                <a:cs typeface="Times New Roman" panose="02020603050405020304" pitchFamily="18" charset="0"/>
              </a:rPr>
              <a:t>frames</a:t>
            </a:r>
            <a:r>
              <a:rPr lang="en-US" altLang="zh-CN" sz="2100" dirty="0">
                <a:solidFill>
                  <a:srgbClr val="000000"/>
                </a:solidFill>
                <a:latin typeface="Times New Roman" panose="02020603050405020304" pitchFamily="18" charset="0"/>
                <a:cs typeface="Times New Roman" panose="02020603050405020304" pitchFamily="18" charset="0"/>
              </a:rPr>
              <a:t>.</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10" name="TextBox 1"/>
          <p:cNvSpPr txBox="1"/>
          <p:nvPr/>
        </p:nvSpPr>
        <p:spPr>
          <a:xfrm>
            <a:off x="825500" y="5626101"/>
            <a:ext cx="7101944"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The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from</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C</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is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flooded</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out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all</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ports</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11" name="TextBox 1"/>
          <p:cNvSpPr txBox="1"/>
          <p:nvPr/>
        </p:nvSpPr>
        <p:spPr>
          <a:xfrm>
            <a:off x="1092201" y="5981701"/>
            <a:ext cx="5115183" cy="289823"/>
          </a:xfrm>
          <a:prstGeom prst="rect">
            <a:avLst/>
          </a:prstGeom>
          <a:noFill/>
        </p:spPr>
        <p:txBody>
          <a:bodyPr wrap="none" lIns="0" tIns="0" rIns="0" rtlCol="0">
            <a:spAutoFit/>
          </a:bodyPr>
          <a:lstStyle/>
          <a:p>
            <a:pPr>
              <a:lnSpc>
                <a:spcPts val="1900"/>
              </a:lnSpc>
            </a:pPr>
            <a:r>
              <a:rPr lang="en-US" altLang="zh-CN" sz="2100" dirty="0">
                <a:solidFill>
                  <a:srgbClr val="000000"/>
                </a:solidFill>
                <a:latin typeface="Times New Roman" panose="02020603050405020304" pitchFamily="18" charset="0"/>
                <a:cs typeface="Times New Roman" panose="02020603050405020304" pitchFamily="18" charset="0"/>
              </a:rPr>
              <a:t>except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port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E0</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(unknown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unicasts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are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flooded).</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977901" y="1511300"/>
            <a:ext cx="6032500" cy="2882900"/>
          </a:xfrm>
          <a:prstGeom prst="rect">
            <a:avLst/>
          </a:prstGeom>
          <a:noFill/>
        </p:spPr>
      </p:pic>
      <p:sp>
        <p:nvSpPr>
          <p:cNvPr id="2" name="TextBox 1"/>
          <p:cNvSpPr txBox="1"/>
          <p:nvPr/>
        </p:nvSpPr>
        <p:spPr>
          <a:xfrm>
            <a:off x="736600" y="673101"/>
            <a:ext cx="4532779"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Learning</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Addresses</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(Cont.)</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508000" y="4699001"/>
            <a:ext cx="4251164"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D</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sends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C.</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508000" y="5105401"/>
            <a:ext cx="7559762"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Switch</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caches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the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MAC</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address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of</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D</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port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E3</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by</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learning</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762001" y="5461001"/>
            <a:ext cx="3654847" cy="289823"/>
          </a:xfrm>
          <a:prstGeom prst="rect">
            <a:avLst/>
          </a:prstGeom>
          <a:noFill/>
        </p:spPr>
        <p:txBody>
          <a:bodyPr wrap="none" lIns="0" tIns="0" rIns="0" rtlCol="0">
            <a:spAutoFit/>
          </a:bodyPr>
          <a:lstStyle/>
          <a:p>
            <a:pPr>
              <a:lnSpc>
                <a:spcPts val="1900"/>
              </a:lnSpc>
            </a:pPr>
            <a:r>
              <a:rPr lang="en-US" altLang="zh-CN" sz="2100" dirty="0">
                <a:solidFill>
                  <a:srgbClr val="000000"/>
                </a:solidFill>
                <a:latin typeface="Times New Roman" panose="02020603050405020304" pitchFamily="18" charset="0"/>
                <a:cs typeface="Times New Roman" panose="02020603050405020304" pitchFamily="18" charset="0"/>
              </a:rPr>
              <a:t>the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source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address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of</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data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frames.</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10" name="TextBox 1"/>
          <p:cNvSpPr txBox="1"/>
          <p:nvPr/>
        </p:nvSpPr>
        <p:spPr>
          <a:xfrm>
            <a:off x="508000" y="5829301"/>
            <a:ext cx="7131696"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The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from</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D</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C</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is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flooded</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out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all</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ports</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11" name="TextBox 1"/>
          <p:cNvSpPr txBox="1"/>
          <p:nvPr/>
        </p:nvSpPr>
        <p:spPr>
          <a:xfrm>
            <a:off x="762001" y="6184901"/>
            <a:ext cx="5115183" cy="289823"/>
          </a:xfrm>
          <a:prstGeom prst="rect">
            <a:avLst/>
          </a:prstGeom>
          <a:noFill/>
        </p:spPr>
        <p:txBody>
          <a:bodyPr wrap="none" lIns="0" tIns="0" rIns="0" rtlCol="0">
            <a:spAutoFit/>
          </a:bodyPr>
          <a:lstStyle/>
          <a:p>
            <a:pPr>
              <a:lnSpc>
                <a:spcPts val="1900"/>
              </a:lnSpc>
            </a:pPr>
            <a:r>
              <a:rPr lang="en-US" altLang="zh-CN" sz="2100" dirty="0">
                <a:solidFill>
                  <a:srgbClr val="000000"/>
                </a:solidFill>
                <a:latin typeface="Times New Roman" panose="02020603050405020304" pitchFamily="18" charset="0"/>
                <a:cs typeface="Times New Roman" panose="02020603050405020304" pitchFamily="18" charset="0"/>
              </a:rPr>
              <a:t>except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port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E3</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(unknown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unicasts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are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flooded).</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901701" y="1358900"/>
            <a:ext cx="6108700" cy="2921000"/>
          </a:xfrm>
          <a:prstGeom prst="rect">
            <a:avLst/>
          </a:prstGeom>
          <a:noFill/>
        </p:spPr>
      </p:pic>
      <p:sp>
        <p:nvSpPr>
          <p:cNvPr id="2" name="TextBox 1"/>
          <p:cNvSpPr txBox="1"/>
          <p:nvPr/>
        </p:nvSpPr>
        <p:spPr>
          <a:xfrm>
            <a:off x="736600" y="673101"/>
            <a:ext cx="2790829"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Forward</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Frames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1701800" y="4673601"/>
            <a:ext cx="4221412"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sends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C.</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1701801" y="5092701"/>
            <a:ext cx="4977325"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Destination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is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known;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is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not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flooded.</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901701" y="1358900"/>
            <a:ext cx="6108700" cy="2921000"/>
          </a:xfrm>
          <a:prstGeom prst="rect">
            <a:avLst/>
          </a:prstGeom>
          <a:noFill/>
        </p:spPr>
      </p:pic>
      <p:sp>
        <p:nvSpPr>
          <p:cNvPr id="2" name="TextBox 1"/>
          <p:cNvSpPr txBox="1"/>
          <p:nvPr/>
        </p:nvSpPr>
        <p:spPr>
          <a:xfrm>
            <a:off x="736600" y="673101"/>
            <a:ext cx="2790829"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Forward</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Frames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1701800" y="4673601"/>
            <a:ext cx="4221412"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sends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C.</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1701801" y="5092701"/>
            <a:ext cx="4977325"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Destination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is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known;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is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not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flooded.</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673101" y="1435100"/>
            <a:ext cx="6832600" cy="2946400"/>
          </a:xfrm>
          <a:prstGeom prst="rect">
            <a:avLst/>
          </a:prstGeom>
          <a:noFill/>
        </p:spPr>
      </p:pic>
      <p:sp>
        <p:nvSpPr>
          <p:cNvPr id="2" name="TextBox 1"/>
          <p:cNvSpPr txBox="1"/>
          <p:nvPr/>
        </p:nvSpPr>
        <p:spPr>
          <a:xfrm>
            <a:off x="736600" y="673101"/>
            <a:ext cx="2771593"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Filtering</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Frames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1524000" y="4597401"/>
            <a:ext cx="4221412"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sends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B.</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1524000" y="5016501"/>
            <a:ext cx="5951886"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The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switch</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has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the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address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for</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B</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in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the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MAC</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1778001" y="5372101"/>
            <a:ext cx="1468351" cy="289823"/>
          </a:xfrm>
          <a:prstGeom prst="rect">
            <a:avLst/>
          </a:prstGeom>
          <a:noFill/>
        </p:spPr>
        <p:txBody>
          <a:bodyPr wrap="none" lIns="0" tIns="0" rIns="0" rtlCol="0">
            <a:spAutoFit/>
          </a:bodyPr>
          <a:lstStyle/>
          <a:p>
            <a:pPr>
              <a:lnSpc>
                <a:spcPts val="1900"/>
              </a:lnSpc>
            </a:pPr>
            <a:r>
              <a:rPr lang="en-US" altLang="zh-CN" sz="2100" dirty="0">
                <a:solidFill>
                  <a:srgbClr val="000000"/>
                </a:solidFill>
                <a:latin typeface="Times New Roman" panose="02020603050405020304" pitchFamily="18" charset="0"/>
                <a:cs typeface="Times New Roman" panose="02020603050405020304" pitchFamily="18" charset="0"/>
              </a:rPr>
              <a:t>address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table.</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5"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977901" y="1358900"/>
            <a:ext cx="6489700" cy="3098800"/>
          </a:xfrm>
          <a:prstGeom prst="rect">
            <a:avLst/>
          </a:prstGeom>
          <a:noFill/>
        </p:spPr>
      </p:pic>
      <p:sp>
        <p:nvSpPr>
          <p:cNvPr id="2" name="TextBox 1"/>
          <p:cNvSpPr txBox="1"/>
          <p:nvPr/>
        </p:nvSpPr>
        <p:spPr>
          <a:xfrm>
            <a:off x="736600" y="673101"/>
            <a:ext cx="536954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Broadcast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and</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Multicast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Frames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1371600" y="4686301"/>
            <a:ext cx="5392502"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Station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D</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sends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broadcast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or</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multicast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1371601" y="5143501"/>
            <a:ext cx="6202019" cy="341119"/>
          </a:xfrm>
          <a:prstGeom prst="rect">
            <a:avLst/>
          </a:prstGeom>
          <a:noFill/>
        </p:spPr>
        <p:txBody>
          <a:bodyPr wrap="none" lIns="0" tIns="0" rIns="0" rtlCol="0">
            <a:spAutoFit/>
          </a:bodyPr>
          <a:lstStyle/>
          <a:p>
            <a:pPr>
              <a:lnSpc>
                <a:spcPts val="2300"/>
              </a:lnSpc>
            </a:pPr>
            <a:r>
              <a:rPr lang="en-US" altLang="zh-CN" sz="2100" dirty="0">
                <a:solidFill>
                  <a:srgbClr val="EEB30E"/>
                </a:solidFill>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a:t>
            </a:r>
            <a:r>
              <a:rPr lang="en-US" altLang="zh-CN" sz="2100" u="sng" dirty="0">
                <a:solidFill>
                  <a:srgbClr val="9999CC"/>
                </a:solidFill>
                <a:latin typeface="Times New Roman" panose="02020603050405020304" pitchFamily="18" charset="0"/>
                <a:cs typeface="Times New Roman" panose="02020603050405020304" pitchFamily="18" charset="0"/>
              </a:rPr>
              <a:t>Broadcast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and</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multicast</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frames</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are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flooded</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to</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all</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ports</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1625600" y="5499101"/>
            <a:ext cx="3305392" cy="289823"/>
          </a:xfrm>
          <a:prstGeom prst="rect">
            <a:avLst/>
          </a:prstGeom>
          <a:noFill/>
        </p:spPr>
        <p:txBody>
          <a:bodyPr wrap="none" lIns="0" tIns="0" rIns="0" rtlCol="0">
            <a:spAutoFit/>
          </a:bodyPr>
          <a:lstStyle/>
          <a:p>
            <a:pPr>
              <a:lnSpc>
                <a:spcPts val="1900"/>
              </a:lnSpc>
            </a:pPr>
            <a:r>
              <a:rPr lang="en-US" altLang="zh-CN" sz="2100" dirty="0">
                <a:solidFill>
                  <a:srgbClr val="000000"/>
                </a:solidFill>
                <a:latin typeface="Times New Roman" panose="02020603050405020304" pitchFamily="18" charset="0"/>
                <a:cs typeface="Times New Roman" panose="02020603050405020304" pitchFamily="18" charset="0"/>
              </a:rPr>
              <a:t>other</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than</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the</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originating</a:t>
            </a:r>
            <a:r>
              <a:rPr lang="en-US" altLang="zh-CN" sz="2100" dirty="0">
                <a:latin typeface="Times New Roman" panose="02020603050405020304" pitchFamily="18" charset="0"/>
                <a:cs typeface="Times New Roman" panose="02020603050405020304" pitchFamily="18" charset="0"/>
              </a:rPr>
              <a:t> </a:t>
            </a:r>
            <a:r>
              <a:rPr lang="en-US" altLang="zh-CN" sz="2100" dirty="0">
                <a:solidFill>
                  <a:srgbClr val="000000"/>
                </a:solidFill>
                <a:latin typeface="Times New Roman" panose="02020603050405020304" pitchFamily="18" charset="0"/>
                <a:cs typeface="Times New Roman" panose="02020603050405020304" pitchFamily="18" charset="0"/>
              </a:rPr>
              <a:t>port.</a:t>
            </a:r>
            <a:endParaRPr lang="en-US" altLang="zh-CN" sz="21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138243"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327359E2-3778-426A-A14F-E00BA9B02275}"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sp>
        <p:nvSpPr>
          <p:cNvPr id="138244" name="Rectangle 2"/>
          <p:cNvSpPr>
            <a:spLocks noGrp="1" noChangeArrowheads="1"/>
          </p:cNvSpPr>
          <p:nvPr>
            <p:ph type="title"/>
          </p:nvPr>
        </p:nvSpPr>
        <p:spPr>
          <a:xfrm>
            <a:off x="288926" y="136527"/>
            <a:ext cx="8469313" cy="1143000"/>
          </a:xfrm>
        </p:spPr>
        <p:txBody>
          <a:bodyPr/>
          <a:lstStyle/>
          <a:p>
            <a:r>
              <a:rPr lang="en-US" altLang="en-US" sz="3600" dirty="0">
                <a:latin typeface="Arial" panose="020B0604020202020204" pitchFamily="34" charset="0"/>
                <a:cs typeface="Arial" panose="020B0604020202020204" pitchFamily="34" charset="0"/>
              </a:rPr>
              <a:t>Switch: </a:t>
            </a:r>
            <a:r>
              <a:rPr lang="en-US" altLang="en-US" sz="3600" dirty="0" err="1">
                <a:latin typeface="Arial" panose="020B0604020202020204" pitchFamily="34" charset="0"/>
                <a:cs typeface="Arial" panose="020B0604020202020204" pitchFamily="34" charset="0"/>
              </a:rPr>
              <a:t>nhiều</a:t>
            </a:r>
            <a:r>
              <a:rPr lang="en-US" altLang="en-US" sz="3600" dirty="0">
                <a:latin typeface="Arial" panose="020B0604020202020204" pitchFamily="34" charset="0"/>
                <a:cs typeface="Arial" panose="020B0604020202020204" pitchFamily="34" charset="0"/>
              </a:rPr>
              <a:t> session </a:t>
            </a:r>
            <a:r>
              <a:rPr lang="en-US" altLang="en-US" sz="3600" dirty="0" err="1">
                <a:latin typeface="Arial" panose="020B0604020202020204" pitchFamily="34" charset="0"/>
                <a:cs typeface="Arial" panose="020B0604020202020204" pitchFamily="34" charset="0"/>
              </a:rPr>
              <a:t>truyền</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đồng</a:t>
            </a:r>
            <a:r>
              <a:rPr lang="en-US" altLang="en-US" sz="3600" dirty="0">
                <a:latin typeface="Arial" panose="020B0604020202020204" pitchFamily="34" charset="0"/>
                <a:cs typeface="Arial" panose="020B0604020202020204" pitchFamily="34" charset="0"/>
              </a:rPr>
              <a:t> </a:t>
            </a:r>
            <a:r>
              <a:rPr lang="en-US" altLang="en-US" sz="3600" dirty="0" err="1">
                <a:latin typeface="Arial" panose="020B0604020202020204" pitchFamily="34" charset="0"/>
                <a:cs typeface="Arial" panose="020B0604020202020204" pitchFamily="34" charset="0"/>
              </a:rPr>
              <a:t>thời</a:t>
            </a:r>
            <a:endParaRPr lang="en-US" altLang="en-US" sz="3600" dirty="0">
              <a:latin typeface="Arial" panose="020B0604020202020204" pitchFamily="34" charset="0"/>
              <a:cs typeface="Arial" panose="020B0604020202020204" pitchFamily="34" charset="0"/>
            </a:endParaRPr>
          </a:p>
        </p:txBody>
      </p:sp>
      <p:sp>
        <p:nvSpPr>
          <p:cNvPr id="138245" name="Rectangle 3"/>
          <p:cNvSpPr>
            <a:spLocks noGrp="1" noChangeArrowheads="1"/>
          </p:cNvSpPr>
          <p:nvPr>
            <p:ph type="body" idx="1"/>
          </p:nvPr>
        </p:nvSpPr>
        <p:spPr>
          <a:xfrm>
            <a:off x="392114" y="1393825"/>
            <a:ext cx="4503736" cy="5070475"/>
          </a:xfrm>
        </p:spPr>
        <p:txBody>
          <a:bodyPr>
            <a:normAutofit lnSpcReduction="10000"/>
          </a:bodyPr>
          <a:lstStyle/>
          <a:p>
            <a:pPr>
              <a:lnSpc>
                <a:spcPct val="90000"/>
              </a:lnSpc>
            </a:pPr>
            <a:r>
              <a:rPr lang="en-US" altLang="en-US" sz="2400">
                <a:latin typeface="Arial" panose="020B0604020202020204" pitchFamily="34" charset="0"/>
                <a:cs typeface="Arial" panose="020B0604020202020204" pitchFamily="34" charset="0"/>
              </a:rPr>
              <a:t>Các host kết nối trực tiếp tới swich</a:t>
            </a:r>
            <a:endParaRPr lang="en-US" altLang="en-US" sz="2400">
              <a:latin typeface="Arial" panose="020B0604020202020204" pitchFamily="34" charset="0"/>
              <a:cs typeface="Arial" panose="020B0604020202020204" pitchFamily="34" charset="0"/>
            </a:endParaRPr>
          </a:p>
          <a:p>
            <a:pPr>
              <a:lnSpc>
                <a:spcPct val="90000"/>
              </a:lnSpc>
            </a:pPr>
            <a:r>
              <a:rPr lang="en-US" altLang="en-US" sz="2400">
                <a:latin typeface="Arial" panose="020B0604020202020204" pitchFamily="34" charset="0"/>
                <a:cs typeface="Arial" panose="020B0604020202020204" pitchFamily="34" charset="0"/>
              </a:rPr>
              <a:t>Switch lưu tạm (buffer) các packet</a:t>
            </a:r>
            <a:endParaRPr lang="en-US" altLang="en-US" sz="2400">
              <a:latin typeface="Arial" panose="020B0604020202020204" pitchFamily="34" charset="0"/>
              <a:cs typeface="Arial" panose="020B0604020202020204" pitchFamily="34" charset="0"/>
            </a:endParaRPr>
          </a:p>
          <a:p>
            <a:pPr>
              <a:lnSpc>
                <a:spcPct val="90000"/>
              </a:lnSpc>
            </a:pPr>
            <a:r>
              <a:rPr lang="en-US" altLang="en-US" sz="2400">
                <a:latin typeface="Arial" panose="020B0604020202020204" pitchFamily="34" charset="0"/>
                <a:cs typeface="Arial" panose="020B0604020202020204" pitchFamily="34" charset="0"/>
              </a:rPr>
              <a:t>Giao thức Ethernet được sử dụng trên </a:t>
            </a:r>
            <a:r>
              <a:rPr lang="en-US" altLang="en-US" sz="2400" i="1">
                <a:latin typeface="Arial" panose="020B0604020202020204" pitchFamily="34" charset="0"/>
                <a:cs typeface="Arial" panose="020B0604020202020204" pitchFamily="34" charset="0"/>
              </a:rPr>
              <a:t>mỗi </a:t>
            </a:r>
            <a:r>
              <a:rPr lang="en-US" altLang="en-US" sz="2400">
                <a:latin typeface="Arial" panose="020B0604020202020204" pitchFamily="34" charset="0"/>
                <a:cs typeface="Arial" panose="020B0604020202020204" pitchFamily="34" charset="0"/>
              </a:rPr>
              <a:t>đường kết nối vào, nhưng không có đụng độ; full duplex</a:t>
            </a:r>
            <a:endParaRPr lang="en-US" altLang="en-US" sz="2400">
              <a:latin typeface="Arial" panose="020B0604020202020204" pitchFamily="34" charset="0"/>
              <a:cs typeface="Arial" panose="020B0604020202020204" pitchFamily="34" charset="0"/>
            </a:endParaRPr>
          </a:p>
          <a:p>
            <a:pPr lvl="1">
              <a:lnSpc>
                <a:spcPct val="65000"/>
              </a:lnSpc>
            </a:pPr>
            <a:r>
              <a:rPr lang="en-US" altLang="en-US">
                <a:latin typeface="Arial" panose="020B0604020202020204" pitchFamily="34" charset="0"/>
                <a:cs typeface="Arial" panose="020B0604020202020204" pitchFamily="34" charset="0"/>
              </a:rPr>
              <a:t>Mỗi đường kết nối là 1 miền đụng độ (collision domain) của riêng nó</a:t>
            </a:r>
            <a:endParaRPr lang="en-US" altLang="en-US">
              <a:latin typeface="Arial" panose="020B0604020202020204" pitchFamily="34" charset="0"/>
              <a:cs typeface="Arial" panose="020B0604020202020204" pitchFamily="34" charset="0"/>
            </a:endParaRPr>
          </a:p>
          <a:p>
            <a:pPr>
              <a:lnSpc>
                <a:spcPct val="90000"/>
              </a:lnSpc>
            </a:pPr>
            <a:r>
              <a:rPr lang="en-US" altLang="en-US" sz="2400" i="1">
                <a:solidFill>
                  <a:srgbClr val="CC0000"/>
                </a:solidFill>
                <a:latin typeface="Arial" panose="020B0604020202020204" pitchFamily="34" charset="0"/>
                <a:cs typeface="Arial" panose="020B0604020202020204" pitchFamily="34" charset="0"/>
              </a:rPr>
              <a:t>switching:</a:t>
            </a:r>
            <a:r>
              <a:rPr lang="en-US" altLang="en-US" sz="2400">
                <a:solidFill>
                  <a:srgbClr val="CC0000"/>
                </a:solidFill>
                <a:latin typeface="Arial" panose="020B0604020202020204" pitchFamily="34" charset="0"/>
                <a:cs typeface="Arial" panose="020B0604020202020204" pitchFamily="34" charset="0"/>
              </a:rPr>
              <a:t> </a:t>
            </a:r>
            <a:r>
              <a:rPr lang="en-US" altLang="en-US" sz="2400">
                <a:latin typeface="Arial" panose="020B0604020202020204" pitchFamily="34" charset="0"/>
                <a:cs typeface="Arial" panose="020B0604020202020204" pitchFamily="34" charset="0"/>
              </a:rPr>
              <a:t>A-tới-A</a:t>
            </a:r>
            <a:r>
              <a:rPr lang="ja-JP" altLang="en-US" sz="2400">
                <a:latin typeface="Arial" panose="020B0604020202020204" pitchFamily="34" charset="0"/>
                <a:cs typeface="Arial" panose="020B0604020202020204" pitchFamily="34" charset="0"/>
              </a:rPr>
              <a:t>’</a:t>
            </a:r>
            <a:r>
              <a:rPr lang="en-US" altLang="ja-JP" sz="2400">
                <a:latin typeface="Arial" panose="020B0604020202020204" pitchFamily="34" charset="0"/>
                <a:cs typeface="Arial" panose="020B0604020202020204" pitchFamily="34" charset="0"/>
              </a:rPr>
              <a:t> và B-tới-B</a:t>
            </a:r>
            <a:r>
              <a:rPr lang="ja-JP" altLang="en-US" sz="2400">
                <a:latin typeface="Arial" panose="020B0604020202020204" pitchFamily="34" charset="0"/>
                <a:cs typeface="Arial" panose="020B0604020202020204" pitchFamily="34" charset="0"/>
              </a:rPr>
              <a:t>’ </a:t>
            </a:r>
            <a:r>
              <a:rPr lang="en-US" altLang="ja-JP" sz="2400">
                <a:latin typeface="Arial" panose="020B0604020202020204" pitchFamily="34" charset="0"/>
                <a:cs typeface="Arial" panose="020B0604020202020204" pitchFamily="34" charset="0"/>
              </a:rPr>
              <a:t>có thể truyền đồng thời mà không có đụng độ xảy ra</a:t>
            </a:r>
            <a:endParaRPr lang="en-US" altLang="en-US" sz="2400">
              <a:latin typeface="Arial" panose="020B0604020202020204" pitchFamily="34" charset="0"/>
              <a:cs typeface="Arial" panose="020B0604020202020204" pitchFamily="34" charset="0"/>
            </a:endParaRPr>
          </a:p>
        </p:txBody>
      </p:sp>
      <p:grpSp>
        <p:nvGrpSpPr>
          <p:cNvPr id="2" name="Group 1"/>
          <p:cNvGrpSpPr/>
          <p:nvPr/>
        </p:nvGrpSpPr>
        <p:grpSpPr bwMode="auto">
          <a:xfrm>
            <a:off x="5106988" y="1425579"/>
            <a:ext cx="3660775" cy="4283107"/>
            <a:chOff x="5106576" y="1425893"/>
            <a:chExt cx="3661504" cy="4283228"/>
          </a:xfrm>
        </p:grpSpPr>
        <p:sp>
          <p:nvSpPr>
            <p:cNvPr id="138248" name="Text Box 34"/>
            <p:cNvSpPr txBox="1">
              <a:spLocks noChangeArrowheads="1"/>
            </p:cNvSpPr>
            <p:nvPr/>
          </p:nvSpPr>
          <p:spPr bwMode="auto">
            <a:xfrm>
              <a:off x="5827444" y="5062772"/>
              <a:ext cx="2181673" cy="646349"/>
            </a:xfrm>
            <a:prstGeom prst="rect">
              <a:avLst/>
            </a:prstGeom>
            <a:noFill/>
            <a:ln w="9525">
              <a:noFill/>
              <a:miter lim="800000"/>
            </a:ln>
          </p:spPr>
          <p:txBody>
            <a:bodyPr wrap="none">
              <a:spAutoFit/>
            </a:bodyPr>
            <a:lstStyle/>
            <a:p>
              <a:pPr algn="ctr"/>
              <a:r>
                <a:rPr lang="en-US" altLang="en-US">
                  <a:cs typeface="Arial" panose="020B0604020202020204" pitchFamily="34" charset="0"/>
                </a:rPr>
                <a:t>switch với 6 interface</a:t>
              </a:r>
              <a:endParaRPr lang="en-US" altLang="en-US">
                <a:cs typeface="Arial" panose="020B0604020202020204" pitchFamily="34" charset="0"/>
              </a:endParaRPr>
            </a:p>
            <a:p>
              <a:pPr algn="ctr"/>
              <a:r>
                <a:rPr lang="en-US" altLang="en-US">
                  <a:cs typeface="Arial" panose="020B0604020202020204" pitchFamily="34" charset="0"/>
                </a:rPr>
                <a:t>(</a:t>
              </a:r>
              <a:r>
                <a:rPr lang="en-US" altLang="en-US">
                  <a:solidFill>
                    <a:srgbClr val="FF0000"/>
                  </a:solidFill>
                  <a:cs typeface="Arial" panose="020B0604020202020204" pitchFamily="34" charset="0"/>
                </a:rPr>
                <a:t>1,2,3,4,5,6</a:t>
              </a:r>
              <a:r>
                <a:rPr lang="en-US" altLang="en-US">
                  <a:cs typeface="Arial" panose="020B0604020202020204" pitchFamily="34" charset="0"/>
                </a:rPr>
                <a:t>)</a:t>
              </a:r>
              <a:r>
                <a:rPr lang="en-US" altLang="en-US" i="0">
                  <a:cs typeface="Arial" panose="020B0604020202020204" pitchFamily="34" charset="0"/>
                </a:rPr>
                <a:t>  </a:t>
              </a:r>
              <a:endParaRPr lang="en-US" altLang="en-US" i="0">
                <a:cs typeface="Arial" panose="020B0604020202020204" pitchFamily="34" charset="0"/>
              </a:endParaRPr>
            </a:p>
          </p:txBody>
        </p:sp>
        <p:grpSp>
          <p:nvGrpSpPr>
            <p:cNvPr id="3" name="Group 34"/>
            <p:cNvGrpSpPr/>
            <p:nvPr/>
          </p:nvGrpSpPr>
          <p:grpSpPr bwMode="auto">
            <a:xfrm>
              <a:off x="5106576" y="1425893"/>
              <a:ext cx="3661504" cy="3599831"/>
              <a:chOff x="731524" y="1819788"/>
              <a:chExt cx="3661504" cy="3599831"/>
            </a:xfrm>
          </p:grpSpPr>
          <p:sp>
            <p:nvSpPr>
              <p:cNvPr id="138250" name="Text Box 23"/>
              <p:cNvSpPr txBox="1">
                <a:spLocks noChangeArrowheads="1"/>
              </p:cNvSpPr>
              <p:nvPr/>
            </p:nvSpPr>
            <p:spPr bwMode="auto">
              <a:xfrm>
                <a:off x="2655957" y="1819788"/>
                <a:ext cx="317779" cy="369342"/>
              </a:xfrm>
              <a:prstGeom prst="rect">
                <a:avLst/>
              </a:prstGeom>
              <a:noFill/>
              <a:ln w="9525">
                <a:noFill/>
                <a:miter lim="800000"/>
              </a:ln>
            </p:spPr>
            <p:txBody>
              <a:bodyPr wrap="none">
                <a:spAutoFit/>
              </a:bodyPr>
              <a:lstStyle/>
              <a:p>
                <a:r>
                  <a:rPr lang="en-US" altLang="en-US" i="0">
                    <a:cs typeface="Arial" panose="020B0604020202020204" pitchFamily="34" charset="0"/>
                  </a:rPr>
                  <a:t>A</a:t>
                </a:r>
                <a:endParaRPr lang="en-US" altLang="en-US" i="0">
                  <a:cs typeface="Arial" panose="020B0604020202020204" pitchFamily="34" charset="0"/>
                </a:endParaRPr>
              </a:p>
            </p:txBody>
          </p:sp>
          <p:sp>
            <p:nvSpPr>
              <p:cNvPr id="138251" name="Text Box 24"/>
              <p:cNvSpPr txBox="1">
                <a:spLocks noChangeArrowheads="1"/>
              </p:cNvSpPr>
              <p:nvPr/>
            </p:nvSpPr>
            <p:spPr bwMode="auto">
              <a:xfrm>
                <a:off x="2371739" y="5050277"/>
                <a:ext cx="369085" cy="369342"/>
              </a:xfrm>
              <a:prstGeom prst="rect">
                <a:avLst/>
              </a:prstGeom>
              <a:noFill/>
              <a:ln w="9525">
                <a:noFill/>
                <a:miter lim="800000"/>
              </a:ln>
            </p:spPr>
            <p:txBody>
              <a:bodyPr wrap="none">
                <a:spAutoFit/>
              </a:bodyPr>
              <a:lstStyle/>
              <a:p>
                <a:r>
                  <a:rPr lang="en-US" altLang="en-US" i="0">
                    <a:cs typeface="Arial" panose="020B0604020202020204" pitchFamily="34" charset="0"/>
                  </a:rPr>
                  <a:t>A</a:t>
                </a:r>
                <a:r>
                  <a:rPr lang="ja-JP" altLang="en-US" i="0">
                    <a:cs typeface="Arial" panose="020B0604020202020204" pitchFamily="34" charset="0"/>
                  </a:rPr>
                  <a:t>’</a:t>
                </a:r>
                <a:endParaRPr lang="en-US" altLang="en-US" i="0">
                  <a:cs typeface="Arial" panose="020B0604020202020204" pitchFamily="34" charset="0"/>
                </a:endParaRPr>
              </a:p>
            </p:txBody>
          </p:sp>
          <p:sp>
            <p:nvSpPr>
              <p:cNvPr id="138252" name="Text Box 25"/>
              <p:cNvSpPr txBox="1">
                <a:spLocks noChangeArrowheads="1"/>
              </p:cNvSpPr>
              <p:nvPr/>
            </p:nvSpPr>
            <p:spPr bwMode="auto">
              <a:xfrm>
                <a:off x="3988133" y="2419849"/>
                <a:ext cx="309762" cy="369342"/>
              </a:xfrm>
              <a:prstGeom prst="rect">
                <a:avLst/>
              </a:prstGeom>
              <a:noFill/>
              <a:ln w="9525">
                <a:noFill/>
                <a:miter lim="800000"/>
              </a:ln>
            </p:spPr>
            <p:txBody>
              <a:bodyPr wrap="none">
                <a:spAutoFit/>
              </a:bodyPr>
              <a:lstStyle/>
              <a:p>
                <a:r>
                  <a:rPr lang="en-US" altLang="en-US" i="0">
                    <a:cs typeface="Arial" panose="020B0604020202020204" pitchFamily="34" charset="0"/>
                  </a:rPr>
                  <a:t>B</a:t>
                </a:r>
                <a:endParaRPr lang="en-US" altLang="en-US" i="0">
                  <a:cs typeface="Arial" panose="020B0604020202020204" pitchFamily="34" charset="0"/>
                </a:endParaRPr>
              </a:p>
            </p:txBody>
          </p:sp>
          <p:sp>
            <p:nvSpPr>
              <p:cNvPr id="138253" name="Text Box 26"/>
              <p:cNvSpPr txBox="1">
                <a:spLocks noChangeArrowheads="1"/>
              </p:cNvSpPr>
              <p:nvPr/>
            </p:nvSpPr>
            <p:spPr bwMode="auto">
              <a:xfrm>
                <a:off x="995102" y="4188284"/>
                <a:ext cx="361068" cy="369342"/>
              </a:xfrm>
              <a:prstGeom prst="rect">
                <a:avLst/>
              </a:prstGeom>
              <a:noFill/>
              <a:ln w="9525">
                <a:noFill/>
                <a:miter lim="800000"/>
              </a:ln>
            </p:spPr>
            <p:txBody>
              <a:bodyPr wrap="none">
                <a:spAutoFit/>
              </a:bodyPr>
              <a:lstStyle/>
              <a:p>
                <a:r>
                  <a:rPr lang="en-US" altLang="en-US" i="0">
                    <a:cs typeface="Arial" panose="020B0604020202020204" pitchFamily="34" charset="0"/>
                  </a:rPr>
                  <a:t>B</a:t>
                </a:r>
                <a:r>
                  <a:rPr lang="ja-JP" altLang="en-US" i="0">
                    <a:cs typeface="Arial" panose="020B0604020202020204" pitchFamily="34" charset="0"/>
                  </a:rPr>
                  <a:t>’</a:t>
                </a:r>
                <a:endParaRPr lang="en-US" altLang="en-US" i="0">
                  <a:cs typeface="Arial" panose="020B0604020202020204" pitchFamily="34" charset="0"/>
                </a:endParaRPr>
              </a:p>
            </p:txBody>
          </p:sp>
          <p:sp>
            <p:nvSpPr>
              <p:cNvPr id="138254" name="Text Box 27"/>
              <p:cNvSpPr txBox="1">
                <a:spLocks noChangeArrowheads="1"/>
              </p:cNvSpPr>
              <p:nvPr/>
            </p:nvSpPr>
            <p:spPr bwMode="auto">
              <a:xfrm>
                <a:off x="3740435" y="4188284"/>
                <a:ext cx="308159" cy="369342"/>
              </a:xfrm>
              <a:prstGeom prst="rect">
                <a:avLst/>
              </a:prstGeom>
              <a:noFill/>
              <a:ln w="9525">
                <a:noFill/>
                <a:miter lim="800000"/>
              </a:ln>
            </p:spPr>
            <p:txBody>
              <a:bodyPr wrap="none">
                <a:spAutoFit/>
              </a:bodyPr>
              <a:lstStyle/>
              <a:p>
                <a:r>
                  <a:rPr lang="en-US" altLang="en-US" i="0">
                    <a:cs typeface="Arial" panose="020B0604020202020204" pitchFamily="34" charset="0"/>
                  </a:rPr>
                  <a:t>C</a:t>
                </a:r>
                <a:endParaRPr lang="en-US" altLang="en-US" i="0">
                  <a:cs typeface="Arial" panose="020B0604020202020204" pitchFamily="34" charset="0"/>
                </a:endParaRPr>
              </a:p>
            </p:txBody>
          </p:sp>
          <p:sp>
            <p:nvSpPr>
              <p:cNvPr id="138255" name="Text Box 28"/>
              <p:cNvSpPr txBox="1">
                <a:spLocks noChangeArrowheads="1"/>
              </p:cNvSpPr>
              <p:nvPr/>
            </p:nvSpPr>
            <p:spPr bwMode="auto">
              <a:xfrm>
                <a:off x="1123715" y="2465886"/>
                <a:ext cx="359466" cy="369342"/>
              </a:xfrm>
              <a:prstGeom prst="rect">
                <a:avLst/>
              </a:prstGeom>
              <a:noFill/>
              <a:ln w="9525">
                <a:noFill/>
                <a:miter lim="800000"/>
              </a:ln>
            </p:spPr>
            <p:txBody>
              <a:bodyPr wrap="none">
                <a:spAutoFit/>
              </a:bodyPr>
              <a:lstStyle/>
              <a:p>
                <a:r>
                  <a:rPr lang="en-US" altLang="en-US" i="0">
                    <a:cs typeface="Arial" panose="020B0604020202020204" pitchFamily="34" charset="0"/>
                  </a:rPr>
                  <a:t>C</a:t>
                </a:r>
                <a:r>
                  <a:rPr lang="ja-JP" altLang="en-US" i="0">
                    <a:cs typeface="Arial" panose="020B0604020202020204" pitchFamily="34" charset="0"/>
                  </a:rPr>
                  <a:t>’</a:t>
                </a:r>
                <a:endParaRPr lang="en-US" altLang="en-US" i="0">
                  <a:cs typeface="Arial" panose="020B0604020202020204" pitchFamily="34" charset="0"/>
                </a:endParaRPr>
              </a:p>
            </p:txBody>
          </p:sp>
          <p:sp>
            <p:nvSpPr>
              <p:cNvPr id="138256" name="Line 17"/>
              <p:cNvSpPr>
                <a:spLocks noChangeShapeType="1"/>
              </p:cNvSpPr>
              <p:nvPr/>
            </p:nvSpPr>
            <p:spPr bwMode="auto">
              <a:xfrm>
                <a:off x="1687389" y="3165957"/>
                <a:ext cx="720869" cy="298443"/>
              </a:xfrm>
              <a:prstGeom prst="line">
                <a:avLst/>
              </a:prstGeom>
              <a:noFill/>
              <a:ln w="9525">
                <a:solidFill>
                  <a:schemeClr val="tx1"/>
                </a:solidFill>
                <a:round/>
              </a:ln>
            </p:spPr>
            <p:txBody>
              <a:bodyPr wrap="none"/>
              <a:lstStyle/>
              <a:p>
                <a:endParaRPr lang="en-US"/>
              </a:p>
            </p:txBody>
          </p:sp>
          <p:sp>
            <p:nvSpPr>
              <p:cNvPr id="138257" name="Line 18"/>
              <p:cNvSpPr>
                <a:spLocks noChangeShapeType="1"/>
              </p:cNvSpPr>
              <p:nvPr/>
            </p:nvSpPr>
            <p:spPr bwMode="auto">
              <a:xfrm>
                <a:off x="2673423" y="2872277"/>
                <a:ext cx="0" cy="504813"/>
              </a:xfrm>
              <a:prstGeom prst="line">
                <a:avLst/>
              </a:prstGeom>
              <a:noFill/>
              <a:ln w="9525">
                <a:solidFill>
                  <a:schemeClr val="tx1"/>
                </a:solidFill>
                <a:round/>
              </a:ln>
            </p:spPr>
            <p:txBody>
              <a:bodyPr wrap="none"/>
              <a:lstStyle/>
              <a:p>
                <a:endParaRPr lang="en-US"/>
              </a:p>
            </p:txBody>
          </p:sp>
          <p:sp>
            <p:nvSpPr>
              <p:cNvPr id="138258" name="Line 19"/>
              <p:cNvSpPr>
                <a:spLocks noChangeShapeType="1"/>
              </p:cNvSpPr>
              <p:nvPr/>
            </p:nvSpPr>
            <p:spPr bwMode="auto">
              <a:xfrm flipH="1">
                <a:off x="2863961" y="2996099"/>
                <a:ext cx="892353" cy="484176"/>
              </a:xfrm>
              <a:prstGeom prst="line">
                <a:avLst/>
              </a:prstGeom>
              <a:noFill/>
              <a:ln w="9525">
                <a:solidFill>
                  <a:schemeClr val="tx1"/>
                </a:solidFill>
                <a:round/>
              </a:ln>
            </p:spPr>
            <p:txBody>
              <a:bodyPr wrap="none"/>
              <a:lstStyle/>
              <a:p>
                <a:endParaRPr lang="en-US"/>
              </a:p>
            </p:txBody>
          </p:sp>
          <p:sp>
            <p:nvSpPr>
              <p:cNvPr id="138259" name="Line 20"/>
              <p:cNvSpPr>
                <a:spLocks noChangeShapeType="1"/>
              </p:cNvSpPr>
              <p:nvPr/>
            </p:nvSpPr>
            <p:spPr bwMode="auto">
              <a:xfrm flipV="1">
                <a:off x="2673423" y="3605685"/>
                <a:ext cx="12703" cy="709596"/>
              </a:xfrm>
              <a:prstGeom prst="line">
                <a:avLst/>
              </a:prstGeom>
              <a:noFill/>
              <a:ln w="9525">
                <a:solidFill>
                  <a:schemeClr val="tx1"/>
                </a:solidFill>
                <a:round/>
              </a:ln>
            </p:spPr>
            <p:txBody>
              <a:bodyPr wrap="none"/>
              <a:lstStyle/>
              <a:p>
                <a:endParaRPr lang="en-US"/>
              </a:p>
            </p:txBody>
          </p:sp>
          <p:grpSp>
            <p:nvGrpSpPr>
              <p:cNvPr id="4" name="Group 45"/>
              <p:cNvGrpSpPr/>
              <p:nvPr/>
            </p:nvGrpSpPr>
            <p:grpSpPr bwMode="auto">
              <a:xfrm>
                <a:off x="747936" y="2733042"/>
                <a:ext cx="914403" cy="690308"/>
                <a:chOff x="1046480" y="3962400"/>
                <a:chExt cx="1026163" cy="761428"/>
              </a:xfrm>
            </p:grpSpPr>
            <p:sp>
              <p:nvSpPr>
                <p:cNvPr id="80" name="Rectangle 48"/>
                <p:cNvSpPr>
                  <a:spLocks noChangeArrowheads="1"/>
                </p:cNvSpPr>
                <p:nvPr/>
              </p:nvSpPr>
              <p:spPr bwMode="auto">
                <a:xfrm rot="-5400000">
                  <a:off x="1893245" y="4299516"/>
                  <a:ext cx="110319"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nvGrpSpPr>
                <p:cNvPr id="5" name="Group 49"/>
                <p:cNvGrpSpPr/>
                <p:nvPr/>
              </p:nvGrpSpPr>
              <p:grpSpPr bwMode="auto">
                <a:xfrm>
                  <a:off x="1046480" y="3962400"/>
                  <a:ext cx="936071" cy="761428"/>
                  <a:chOff x="-44" y="1473"/>
                  <a:chExt cx="981" cy="1105"/>
                </a:xfrm>
              </p:grpSpPr>
              <p:pic>
                <p:nvPicPr>
                  <p:cNvPr id="138296" name="Picture 50"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38297"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6" name="Group 46"/>
              <p:cNvGrpSpPr/>
              <p:nvPr/>
            </p:nvGrpSpPr>
            <p:grpSpPr bwMode="auto">
              <a:xfrm>
                <a:off x="3539588" y="2669737"/>
                <a:ext cx="853440" cy="741680"/>
                <a:chOff x="7179310" y="4033520"/>
                <a:chExt cx="1009650" cy="855028"/>
              </a:xfrm>
            </p:grpSpPr>
            <p:grpSp>
              <p:nvGrpSpPr>
                <p:cNvPr id="7" name="Group 44"/>
                <p:cNvGrpSpPr/>
                <p:nvPr/>
              </p:nvGrpSpPr>
              <p:grpSpPr bwMode="auto">
                <a:xfrm>
                  <a:off x="7179310" y="4033520"/>
                  <a:ext cx="1009650" cy="855028"/>
                  <a:chOff x="-44" y="1473"/>
                  <a:chExt cx="981" cy="1105"/>
                </a:xfrm>
              </p:grpSpPr>
              <p:pic>
                <p:nvPicPr>
                  <p:cNvPr id="138292"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3829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77" name="Rectangle 43"/>
                <p:cNvSpPr>
                  <a:spLocks noChangeArrowheads="1"/>
                </p:cNvSpPr>
                <p:nvPr/>
              </p:nvSpPr>
              <p:spPr bwMode="auto">
                <a:xfrm rot="-5400000">
                  <a:off x="7440187" y="4309404"/>
                  <a:ext cx="126281"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sp>
            <p:nvSpPr>
              <p:cNvPr id="48" name="Rectangle 43"/>
              <p:cNvSpPr>
                <a:spLocks noChangeArrowheads="1"/>
              </p:cNvSpPr>
              <p:nvPr/>
            </p:nvSpPr>
            <p:spPr bwMode="auto">
              <a:xfrm>
                <a:off x="2614674" y="2705638"/>
                <a:ext cx="109559" cy="16510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nvGrpSpPr>
              <p:cNvPr id="8" name="Group 44"/>
              <p:cNvGrpSpPr/>
              <p:nvPr/>
            </p:nvGrpSpPr>
            <p:grpSpPr bwMode="auto">
              <a:xfrm>
                <a:off x="2233637" y="2138292"/>
                <a:ext cx="853440" cy="741680"/>
                <a:chOff x="-44" y="1473"/>
                <a:chExt cx="981" cy="1105"/>
              </a:xfrm>
            </p:grpSpPr>
            <p:pic>
              <p:nvPicPr>
                <p:cNvPr id="138288"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3828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9" name="Group 49"/>
              <p:cNvGrpSpPr/>
              <p:nvPr/>
            </p:nvGrpSpPr>
            <p:grpSpPr bwMode="auto">
              <a:xfrm>
                <a:off x="2060917" y="4279843"/>
                <a:ext cx="853440" cy="835329"/>
                <a:chOff x="8077200" y="3320111"/>
                <a:chExt cx="853440" cy="835329"/>
              </a:xfrm>
            </p:grpSpPr>
            <p:sp>
              <p:nvSpPr>
                <p:cNvPr id="70" name="Rectangle 43"/>
                <p:cNvSpPr>
                  <a:spLocks noChangeArrowheads="1"/>
                </p:cNvSpPr>
                <p:nvPr/>
              </p:nvSpPr>
              <p:spPr bwMode="auto">
                <a:xfrm>
                  <a:off x="8630957" y="3320750"/>
                  <a:ext cx="111147" cy="16510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nvGrpSpPr>
                <p:cNvPr id="10" name="Group 44"/>
                <p:cNvGrpSpPr/>
                <p:nvPr/>
              </p:nvGrpSpPr>
              <p:grpSpPr bwMode="auto">
                <a:xfrm>
                  <a:off x="8077200" y="3413760"/>
                  <a:ext cx="853440" cy="741680"/>
                  <a:chOff x="-44" y="1473"/>
                  <a:chExt cx="981" cy="1105"/>
                </a:xfrm>
              </p:grpSpPr>
              <p:pic>
                <p:nvPicPr>
                  <p:cNvPr id="138286"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38287"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pic>
            <p:nvPicPr>
              <p:cNvPr id="138265" name="Picture 3"/>
              <p:cNvPicPr>
                <a:picLocks noChangeAspect="1" noChangeArrowheads="1"/>
              </p:cNvPicPr>
              <p:nvPr/>
            </p:nvPicPr>
            <p:blipFill>
              <a:blip r:embed="rId3"/>
              <a:srcRect/>
              <a:stretch>
                <a:fillRect/>
              </a:stretch>
            </p:blipFill>
            <p:spPr bwMode="auto">
              <a:xfrm>
                <a:off x="2374913" y="3316766"/>
                <a:ext cx="603370" cy="341304"/>
              </a:xfrm>
              <a:prstGeom prst="rect">
                <a:avLst/>
              </a:prstGeom>
              <a:noFill/>
              <a:ln w="9525">
                <a:noFill/>
                <a:miter lim="800000"/>
                <a:headEnd/>
                <a:tailEnd/>
              </a:ln>
            </p:spPr>
          </p:pic>
          <p:grpSp>
            <p:nvGrpSpPr>
              <p:cNvPr id="11" name="Group 51"/>
              <p:cNvGrpSpPr/>
              <p:nvPr/>
            </p:nvGrpSpPr>
            <p:grpSpPr bwMode="auto">
              <a:xfrm>
                <a:off x="731524" y="3616962"/>
                <a:ext cx="914403" cy="690308"/>
                <a:chOff x="1046480" y="3962400"/>
                <a:chExt cx="1026163" cy="761428"/>
              </a:xfrm>
            </p:grpSpPr>
            <p:sp>
              <p:nvSpPr>
                <p:cNvPr id="66" name="Rectangle 48"/>
                <p:cNvSpPr>
                  <a:spLocks noChangeArrowheads="1"/>
                </p:cNvSpPr>
                <p:nvPr/>
              </p:nvSpPr>
              <p:spPr bwMode="auto">
                <a:xfrm rot="-5400000">
                  <a:off x="1893843" y="4299893"/>
                  <a:ext cx="110320"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nvGrpSpPr>
                <p:cNvPr id="12" name="Group 49"/>
                <p:cNvGrpSpPr/>
                <p:nvPr/>
              </p:nvGrpSpPr>
              <p:grpSpPr bwMode="auto">
                <a:xfrm>
                  <a:off x="1046480" y="3962400"/>
                  <a:ext cx="936071" cy="761428"/>
                  <a:chOff x="-44" y="1473"/>
                  <a:chExt cx="981" cy="1105"/>
                </a:xfrm>
              </p:grpSpPr>
              <p:pic>
                <p:nvPicPr>
                  <p:cNvPr id="138282" name="Picture 50"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38283"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13" name="Group 52"/>
              <p:cNvGrpSpPr/>
              <p:nvPr/>
            </p:nvGrpSpPr>
            <p:grpSpPr bwMode="auto">
              <a:xfrm>
                <a:off x="3410634" y="3567725"/>
                <a:ext cx="853440" cy="741680"/>
                <a:chOff x="7179310" y="4033520"/>
                <a:chExt cx="1009650" cy="855028"/>
              </a:xfrm>
            </p:grpSpPr>
            <p:grpSp>
              <p:nvGrpSpPr>
                <p:cNvPr id="14" name="Group 44"/>
                <p:cNvGrpSpPr/>
                <p:nvPr/>
              </p:nvGrpSpPr>
              <p:grpSpPr bwMode="auto">
                <a:xfrm>
                  <a:off x="7179310" y="4033520"/>
                  <a:ext cx="1009650" cy="855028"/>
                  <a:chOff x="-44" y="1473"/>
                  <a:chExt cx="981" cy="1105"/>
                </a:xfrm>
              </p:grpSpPr>
              <p:pic>
                <p:nvPicPr>
                  <p:cNvPr id="138278"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3827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63" name="Rectangle 43"/>
                <p:cNvSpPr>
                  <a:spLocks noChangeArrowheads="1"/>
                </p:cNvSpPr>
                <p:nvPr/>
              </p:nvSpPr>
              <p:spPr bwMode="auto">
                <a:xfrm rot="-5400000">
                  <a:off x="7438735" y="4308197"/>
                  <a:ext cx="128111"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sp>
            <p:nvSpPr>
              <p:cNvPr id="138268" name="Line 17"/>
              <p:cNvSpPr>
                <a:spLocks noChangeShapeType="1"/>
              </p:cNvSpPr>
              <p:nvPr/>
            </p:nvSpPr>
            <p:spPr bwMode="auto">
              <a:xfrm flipV="1">
                <a:off x="1660396" y="3600922"/>
                <a:ext cx="744686" cy="450840"/>
              </a:xfrm>
              <a:prstGeom prst="line">
                <a:avLst/>
              </a:prstGeom>
              <a:noFill/>
              <a:ln w="9525">
                <a:solidFill>
                  <a:schemeClr val="tx1"/>
                </a:solidFill>
                <a:round/>
              </a:ln>
            </p:spPr>
            <p:txBody>
              <a:bodyPr wrap="none"/>
              <a:lstStyle/>
              <a:p>
                <a:endParaRPr lang="en-US"/>
              </a:p>
            </p:txBody>
          </p:sp>
          <p:sp>
            <p:nvSpPr>
              <p:cNvPr id="138269" name="Line 19"/>
              <p:cNvSpPr>
                <a:spLocks noChangeShapeType="1"/>
              </p:cNvSpPr>
              <p:nvPr/>
            </p:nvSpPr>
            <p:spPr bwMode="auto">
              <a:xfrm flipH="1" flipV="1">
                <a:off x="2968756" y="3545361"/>
                <a:ext cx="646242" cy="338129"/>
              </a:xfrm>
              <a:prstGeom prst="line">
                <a:avLst/>
              </a:prstGeom>
              <a:noFill/>
              <a:ln w="9525">
                <a:solidFill>
                  <a:schemeClr val="tx1"/>
                </a:solidFill>
                <a:round/>
              </a:ln>
            </p:spPr>
            <p:txBody>
              <a:bodyPr wrap="none"/>
              <a:lstStyle/>
              <a:p>
                <a:endParaRPr lang="en-US"/>
              </a:p>
            </p:txBody>
          </p:sp>
          <p:sp>
            <p:nvSpPr>
              <p:cNvPr id="138270" name="Text Box 35"/>
              <p:cNvSpPr txBox="1">
                <a:spLocks noChangeArrowheads="1"/>
              </p:cNvSpPr>
              <p:nvPr/>
            </p:nvSpPr>
            <p:spPr bwMode="auto">
              <a:xfrm>
                <a:off x="2401907" y="3026260"/>
                <a:ext cx="301746" cy="369342"/>
              </a:xfrm>
              <a:prstGeom prst="rect">
                <a:avLst/>
              </a:prstGeom>
              <a:noFill/>
              <a:ln w="9525">
                <a:noFill/>
                <a:miter lim="800000"/>
              </a:ln>
            </p:spPr>
            <p:txBody>
              <a:bodyPr wrap="none">
                <a:spAutoFit/>
              </a:bodyPr>
              <a:lstStyle/>
              <a:p>
                <a:r>
                  <a:rPr lang="en-US" altLang="en-US" i="0">
                    <a:solidFill>
                      <a:srgbClr val="FF0000"/>
                    </a:solidFill>
                    <a:cs typeface="Arial" panose="020B0604020202020204" pitchFamily="34" charset="0"/>
                  </a:rPr>
                  <a:t>1</a:t>
                </a:r>
                <a:endParaRPr lang="en-US" altLang="en-US" i="0">
                  <a:solidFill>
                    <a:srgbClr val="FF0000"/>
                  </a:solidFill>
                  <a:cs typeface="Arial" panose="020B0604020202020204" pitchFamily="34" charset="0"/>
                </a:endParaRPr>
              </a:p>
            </p:txBody>
          </p:sp>
          <p:sp>
            <p:nvSpPr>
              <p:cNvPr id="138271" name="Text Box 36"/>
              <p:cNvSpPr txBox="1">
                <a:spLocks noChangeArrowheads="1"/>
              </p:cNvSpPr>
              <p:nvPr/>
            </p:nvSpPr>
            <p:spPr bwMode="auto">
              <a:xfrm>
                <a:off x="2903651" y="3051660"/>
                <a:ext cx="301746" cy="369342"/>
              </a:xfrm>
              <a:prstGeom prst="rect">
                <a:avLst/>
              </a:prstGeom>
              <a:noFill/>
              <a:ln w="9525">
                <a:noFill/>
                <a:miter lim="800000"/>
              </a:ln>
            </p:spPr>
            <p:txBody>
              <a:bodyPr wrap="none">
                <a:spAutoFit/>
              </a:bodyPr>
              <a:lstStyle/>
              <a:p>
                <a:r>
                  <a:rPr lang="en-US" altLang="en-US" i="0">
                    <a:solidFill>
                      <a:srgbClr val="FF0000"/>
                    </a:solidFill>
                    <a:cs typeface="Arial" panose="020B0604020202020204" pitchFamily="34" charset="0"/>
                  </a:rPr>
                  <a:t>2</a:t>
                </a:r>
                <a:endParaRPr lang="en-US" altLang="en-US" i="0">
                  <a:solidFill>
                    <a:srgbClr val="FF0000"/>
                  </a:solidFill>
                  <a:cs typeface="Arial" panose="020B0604020202020204" pitchFamily="34" charset="0"/>
                </a:endParaRPr>
              </a:p>
            </p:txBody>
          </p:sp>
          <p:sp>
            <p:nvSpPr>
              <p:cNvPr id="138272" name="Text Box 37"/>
              <p:cNvSpPr txBox="1">
                <a:spLocks noChangeArrowheads="1"/>
              </p:cNvSpPr>
              <p:nvPr/>
            </p:nvSpPr>
            <p:spPr bwMode="auto">
              <a:xfrm>
                <a:off x="3125952" y="3710461"/>
                <a:ext cx="301746" cy="369342"/>
              </a:xfrm>
              <a:prstGeom prst="rect">
                <a:avLst/>
              </a:prstGeom>
              <a:noFill/>
              <a:ln w="9525">
                <a:noFill/>
                <a:miter lim="800000"/>
              </a:ln>
            </p:spPr>
            <p:txBody>
              <a:bodyPr wrap="none">
                <a:spAutoFit/>
              </a:bodyPr>
              <a:lstStyle/>
              <a:p>
                <a:r>
                  <a:rPr lang="en-US" altLang="en-US" i="0">
                    <a:solidFill>
                      <a:srgbClr val="FF0000"/>
                    </a:solidFill>
                    <a:cs typeface="Arial" panose="020B0604020202020204" pitchFamily="34" charset="0"/>
                  </a:rPr>
                  <a:t>3</a:t>
                </a:r>
                <a:endParaRPr lang="en-US" altLang="en-US" i="0">
                  <a:solidFill>
                    <a:srgbClr val="FF0000"/>
                  </a:solidFill>
                  <a:cs typeface="Arial" panose="020B0604020202020204" pitchFamily="34" charset="0"/>
                </a:endParaRPr>
              </a:p>
            </p:txBody>
          </p:sp>
          <p:sp>
            <p:nvSpPr>
              <p:cNvPr id="138273" name="Text Box 38"/>
              <p:cNvSpPr txBox="1">
                <a:spLocks noChangeArrowheads="1"/>
              </p:cNvSpPr>
              <p:nvPr/>
            </p:nvSpPr>
            <p:spPr bwMode="auto">
              <a:xfrm>
                <a:off x="2640079" y="3654896"/>
                <a:ext cx="301746" cy="369342"/>
              </a:xfrm>
              <a:prstGeom prst="rect">
                <a:avLst/>
              </a:prstGeom>
              <a:noFill/>
              <a:ln w="9525">
                <a:noFill/>
                <a:miter lim="800000"/>
              </a:ln>
            </p:spPr>
            <p:txBody>
              <a:bodyPr wrap="none">
                <a:spAutoFit/>
              </a:bodyPr>
              <a:lstStyle/>
              <a:p>
                <a:r>
                  <a:rPr lang="en-US" altLang="en-US" i="0">
                    <a:solidFill>
                      <a:srgbClr val="FF0000"/>
                    </a:solidFill>
                    <a:cs typeface="Arial" panose="020B0604020202020204" pitchFamily="34" charset="0"/>
                  </a:rPr>
                  <a:t>4</a:t>
                </a:r>
                <a:endParaRPr lang="en-US" altLang="en-US" i="0">
                  <a:solidFill>
                    <a:srgbClr val="FF0000"/>
                  </a:solidFill>
                  <a:cs typeface="Arial" panose="020B0604020202020204" pitchFamily="34" charset="0"/>
                </a:endParaRPr>
              </a:p>
            </p:txBody>
          </p:sp>
          <p:sp>
            <p:nvSpPr>
              <p:cNvPr id="138274" name="Text Box 39"/>
              <p:cNvSpPr txBox="1">
                <a:spLocks noChangeArrowheads="1"/>
              </p:cNvSpPr>
              <p:nvPr/>
            </p:nvSpPr>
            <p:spPr bwMode="auto">
              <a:xfrm>
                <a:off x="2070047" y="3704108"/>
                <a:ext cx="301746" cy="369342"/>
              </a:xfrm>
              <a:prstGeom prst="rect">
                <a:avLst/>
              </a:prstGeom>
              <a:noFill/>
              <a:ln w="9525">
                <a:noFill/>
                <a:miter lim="800000"/>
              </a:ln>
            </p:spPr>
            <p:txBody>
              <a:bodyPr wrap="none">
                <a:spAutoFit/>
              </a:bodyPr>
              <a:lstStyle/>
              <a:p>
                <a:r>
                  <a:rPr lang="en-US" altLang="en-US" i="0">
                    <a:solidFill>
                      <a:srgbClr val="FF0000"/>
                    </a:solidFill>
                    <a:cs typeface="Arial" panose="020B0604020202020204" pitchFamily="34" charset="0"/>
                  </a:rPr>
                  <a:t>5</a:t>
                </a:r>
                <a:endParaRPr lang="en-US" altLang="en-US" i="0">
                  <a:solidFill>
                    <a:srgbClr val="FF0000"/>
                  </a:solidFill>
                  <a:cs typeface="Arial" panose="020B0604020202020204" pitchFamily="34" charset="0"/>
                </a:endParaRPr>
              </a:p>
            </p:txBody>
          </p:sp>
          <p:sp>
            <p:nvSpPr>
              <p:cNvPr id="138275" name="Text Box 40"/>
              <p:cNvSpPr txBox="1">
                <a:spLocks noChangeArrowheads="1"/>
              </p:cNvSpPr>
              <p:nvPr/>
            </p:nvSpPr>
            <p:spPr bwMode="auto">
              <a:xfrm>
                <a:off x="2039879" y="3080234"/>
                <a:ext cx="319150" cy="369342"/>
              </a:xfrm>
              <a:prstGeom prst="rect">
                <a:avLst/>
              </a:prstGeom>
              <a:noFill/>
              <a:ln w="9525">
                <a:noFill/>
                <a:miter lim="800000"/>
              </a:ln>
            </p:spPr>
            <p:txBody>
              <a:bodyPr>
                <a:spAutoFit/>
              </a:bodyPr>
              <a:lstStyle/>
              <a:p>
                <a:r>
                  <a:rPr lang="en-US" altLang="en-US" i="0">
                    <a:solidFill>
                      <a:srgbClr val="FF0000"/>
                    </a:solidFill>
                    <a:cs typeface="Arial" panose="020B0604020202020204" pitchFamily="34" charset="0"/>
                  </a:rPr>
                  <a:t>6</a:t>
                </a:r>
                <a:endParaRPr lang="en-US" altLang="en-US" i="0">
                  <a:solidFill>
                    <a:srgbClr val="FF0000"/>
                  </a:solidFill>
                  <a:cs typeface="Arial" panose="020B0604020202020204" pitchFamily="34" charset="0"/>
                </a:endParaRPr>
              </a:p>
            </p:txBody>
          </p:sp>
        </p:grpSp>
      </p:grpSp>
      <p:pic>
        <p:nvPicPr>
          <p:cNvPr id="138247" name="Picture 6" descr="underline_base"/>
          <p:cNvPicPr>
            <a:picLocks noChangeAspect="1" noChangeArrowheads="1"/>
          </p:cNvPicPr>
          <p:nvPr/>
        </p:nvPicPr>
        <p:blipFill>
          <a:blip r:embed="rId4"/>
          <a:srcRect/>
          <a:stretch>
            <a:fillRect/>
          </a:stretch>
        </p:blipFill>
        <p:spPr bwMode="auto">
          <a:xfrm>
            <a:off x="395288" y="962025"/>
            <a:ext cx="8228012" cy="173038"/>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140291"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6EBC1BD9-3F8F-4DD8-B1F4-920D9CAC3104}"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sp>
        <p:nvSpPr>
          <p:cNvPr id="140292" name="Rectangle 2"/>
          <p:cNvSpPr>
            <a:spLocks noGrp="1" noChangeArrowheads="1"/>
          </p:cNvSpPr>
          <p:nvPr>
            <p:ph type="title"/>
          </p:nvPr>
        </p:nvSpPr>
        <p:spPr>
          <a:xfrm>
            <a:off x="441330" y="90488"/>
            <a:ext cx="7772401" cy="1143000"/>
          </a:xfrm>
        </p:spPr>
        <p:txBody>
          <a:bodyPr/>
          <a:lstStyle/>
          <a:p>
            <a:pPr algn="l"/>
            <a:r>
              <a:rPr lang="en-US" altLang="en-US" sz="3600">
                <a:latin typeface="Arial" panose="020B0604020202020204" pitchFamily="34" charset="0"/>
                <a:cs typeface="Arial" panose="020B0604020202020204" pitchFamily="34" charset="0"/>
              </a:rPr>
              <a:t>Bảng switch forwarding</a:t>
            </a:r>
            <a:endParaRPr lang="en-US" altLang="en-US" sz="3600">
              <a:latin typeface="Arial" panose="020B0604020202020204" pitchFamily="34" charset="0"/>
              <a:cs typeface="Arial" panose="020B0604020202020204" pitchFamily="34" charset="0"/>
            </a:endParaRPr>
          </a:p>
        </p:txBody>
      </p:sp>
      <p:sp>
        <p:nvSpPr>
          <p:cNvPr id="140293" name="Rectangle 3"/>
          <p:cNvSpPr>
            <a:spLocks noGrp="1" noChangeArrowheads="1"/>
          </p:cNvSpPr>
          <p:nvPr>
            <p:ph type="body" idx="1"/>
          </p:nvPr>
        </p:nvSpPr>
        <p:spPr>
          <a:xfrm>
            <a:off x="304802" y="1152529"/>
            <a:ext cx="5048250" cy="4805363"/>
          </a:xfrm>
        </p:spPr>
        <p:txBody>
          <a:bodyPr/>
          <a:lstStyle/>
          <a:p>
            <a:pPr marL="0" indent="0">
              <a:lnSpc>
                <a:spcPts val="3000"/>
              </a:lnSpc>
              <a:buFont typeface="Wingdings" panose="05000000000000000000" pitchFamily="2" charset="2"/>
              <a:buNone/>
            </a:pPr>
            <a:r>
              <a:rPr lang="en-US" altLang="en-US" sz="2600" i="1" u="sng">
                <a:solidFill>
                  <a:srgbClr val="CC0000"/>
                </a:solidFill>
                <a:latin typeface="Arial" panose="020B0604020202020204" pitchFamily="34" charset="0"/>
                <a:cs typeface="Arial" panose="020B0604020202020204" pitchFamily="34" charset="0"/>
              </a:rPr>
              <a:t>Hỏi:</a:t>
            </a:r>
            <a:r>
              <a:rPr lang="en-US" altLang="en-US" sz="2600">
                <a:solidFill>
                  <a:srgbClr val="CC0000"/>
                </a:solidFill>
                <a:latin typeface="Arial" panose="020B0604020202020204" pitchFamily="34" charset="0"/>
                <a:cs typeface="Arial" panose="020B0604020202020204" pitchFamily="34" charset="0"/>
              </a:rPr>
              <a:t> </a:t>
            </a:r>
            <a:r>
              <a:rPr lang="en-US" altLang="en-US" sz="2600">
                <a:latin typeface="Arial" panose="020B0604020202020204" pitchFamily="34" charset="0"/>
                <a:cs typeface="Arial" panose="020B0604020202020204" pitchFamily="34" charset="0"/>
              </a:rPr>
              <a:t>làm thế nào để switch biết tới A’ thì sẽ thông qua </a:t>
            </a:r>
            <a:r>
              <a:rPr lang="en-US" altLang="ja-JP" sz="2600">
                <a:latin typeface="Arial" panose="020B0604020202020204" pitchFamily="34" charset="0"/>
                <a:cs typeface="Arial" panose="020B0604020202020204" pitchFamily="34" charset="0"/>
              </a:rPr>
              <a:t>interface 4 và tới B</a:t>
            </a:r>
            <a:r>
              <a:rPr lang="ja-JP" altLang="en-US" sz="2600">
                <a:latin typeface="Arial" panose="020B0604020202020204" pitchFamily="34" charset="0"/>
                <a:cs typeface="Arial" panose="020B0604020202020204" pitchFamily="34" charset="0"/>
              </a:rPr>
              <a:t>’</a:t>
            </a:r>
            <a:r>
              <a:rPr lang="en-US" altLang="ja-JP" sz="2600">
                <a:latin typeface="Arial" panose="020B0604020202020204" pitchFamily="34" charset="0"/>
                <a:cs typeface="Arial" panose="020B0604020202020204" pitchFamily="34" charset="0"/>
              </a:rPr>
              <a:t>  thì thông interface 5?</a:t>
            </a:r>
            <a:endParaRPr lang="en-US" altLang="en-US" sz="2600">
              <a:latin typeface="Arial" panose="020B0604020202020204" pitchFamily="34" charset="0"/>
              <a:cs typeface="Arial" panose="020B0604020202020204" pitchFamily="34" charset="0"/>
            </a:endParaRPr>
          </a:p>
        </p:txBody>
      </p:sp>
      <p:grpSp>
        <p:nvGrpSpPr>
          <p:cNvPr id="2" name="Group 34"/>
          <p:cNvGrpSpPr/>
          <p:nvPr/>
        </p:nvGrpSpPr>
        <p:grpSpPr bwMode="auto">
          <a:xfrm>
            <a:off x="5106988" y="1425576"/>
            <a:ext cx="3660775" cy="4283076"/>
            <a:chOff x="5106576" y="1425893"/>
            <a:chExt cx="3661504" cy="4283234"/>
          </a:xfrm>
        </p:grpSpPr>
        <p:sp>
          <p:nvSpPr>
            <p:cNvPr id="140298" name="Text Box 34"/>
            <p:cNvSpPr txBox="1">
              <a:spLocks noChangeArrowheads="1"/>
            </p:cNvSpPr>
            <p:nvPr/>
          </p:nvSpPr>
          <p:spPr bwMode="auto">
            <a:xfrm>
              <a:off x="5827444" y="5062772"/>
              <a:ext cx="2181673" cy="646355"/>
            </a:xfrm>
            <a:prstGeom prst="rect">
              <a:avLst/>
            </a:prstGeom>
            <a:noFill/>
            <a:ln w="9525">
              <a:noFill/>
              <a:miter lim="800000"/>
            </a:ln>
          </p:spPr>
          <p:txBody>
            <a:bodyPr wrap="none">
              <a:spAutoFit/>
            </a:bodyPr>
            <a:lstStyle/>
            <a:p>
              <a:pPr algn="ctr"/>
              <a:r>
                <a:rPr lang="en-US" altLang="en-US">
                  <a:cs typeface="Arial" panose="020B0604020202020204" pitchFamily="34" charset="0"/>
                </a:rPr>
                <a:t>switch với 6 interface</a:t>
              </a:r>
              <a:endParaRPr lang="en-US" altLang="en-US">
                <a:cs typeface="Arial" panose="020B0604020202020204" pitchFamily="34" charset="0"/>
              </a:endParaRPr>
            </a:p>
            <a:p>
              <a:pPr algn="ctr"/>
              <a:r>
                <a:rPr lang="en-US" altLang="en-US">
                  <a:cs typeface="Arial" panose="020B0604020202020204" pitchFamily="34" charset="0"/>
                </a:rPr>
                <a:t>(</a:t>
              </a:r>
              <a:r>
                <a:rPr lang="en-US" altLang="en-US">
                  <a:solidFill>
                    <a:srgbClr val="FF0000"/>
                  </a:solidFill>
                  <a:cs typeface="Arial" panose="020B0604020202020204" pitchFamily="34" charset="0"/>
                </a:rPr>
                <a:t>1,2,3,4,5,6</a:t>
              </a:r>
              <a:r>
                <a:rPr lang="en-US" altLang="en-US">
                  <a:cs typeface="Arial" panose="020B0604020202020204" pitchFamily="34" charset="0"/>
                </a:rPr>
                <a:t>)</a:t>
              </a:r>
              <a:r>
                <a:rPr lang="en-US" altLang="en-US" i="0">
                  <a:cs typeface="Arial" panose="020B0604020202020204" pitchFamily="34" charset="0"/>
                </a:rPr>
                <a:t>  </a:t>
              </a:r>
              <a:endParaRPr lang="en-US" altLang="en-US" i="0">
                <a:cs typeface="Arial" panose="020B0604020202020204" pitchFamily="34" charset="0"/>
              </a:endParaRPr>
            </a:p>
          </p:txBody>
        </p:sp>
        <p:grpSp>
          <p:nvGrpSpPr>
            <p:cNvPr id="3" name="Group 36"/>
            <p:cNvGrpSpPr/>
            <p:nvPr/>
          </p:nvGrpSpPr>
          <p:grpSpPr bwMode="auto">
            <a:xfrm>
              <a:off x="5106576" y="1425893"/>
              <a:ext cx="3661504" cy="3599837"/>
              <a:chOff x="731524" y="1819788"/>
              <a:chExt cx="3661504" cy="3599837"/>
            </a:xfrm>
          </p:grpSpPr>
          <p:sp>
            <p:nvSpPr>
              <p:cNvPr id="140300" name="Text Box 23"/>
              <p:cNvSpPr txBox="1">
                <a:spLocks noChangeArrowheads="1"/>
              </p:cNvSpPr>
              <p:nvPr/>
            </p:nvSpPr>
            <p:spPr bwMode="auto">
              <a:xfrm>
                <a:off x="2655957" y="1819788"/>
                <a:ext cx="317779" cy="369346"/>
              </a:xfrm>
              <a:prstGeom prst="rect">
                <a:avLst/>
              </a:prstGeom>
              <a:noFill/>
              <a:ln w="9525">
                <a:noFill/>
                <a:miter lim="800000"/>
              </a:ln>
            </p:spPr>
            <p:txBody>
              <a:bodyPr wrap="none">
                <a:spAutoFit/>
              </a:bodyPr>
              <a:lstStyle/>
              <a:p>
                <a:r>
                  <a:rPr lang="en-US" altLang="en-US" i="0">
                    <a:cs typeface="Arial" panose="020B0604020202020204" pitchFamily="34" charset="0"/>
                  </a:rPr>
                  <a:t>A</a:t>
                </a:r>
                <a:endParaRPr lang="en-US" altLang="en-US" i="0">
                  <a:cs typeface="Arial" panose="020B0604020202020204" pitchFamily="34" charset="0"/>
                </a:endParaRPr>
              </a:p>
            </p:txBody>
          </p:sp>
          <p:sp>
            <p:nvSpPr>
              <p:cNvPr id="140301" name="Text Box 24"/>
              <p:cNvSpPr txBox="1">
                <a:spLocks noChangeArrowheads="1"/>
              </p:cNvSpPr>
              <p:nvPr/>
            </p:nvSpPr>
            <p:spPr bwMode="auto">
              <a:xfrm>
                <a:off x="2371739" y="5050279"/>
                <a:ext cx="369085" cy="369346"/>
              </a:xfrm>
              <a:prstGeom prst="rect">
                <a:avLst/>
              </a:prstGeom>
              <a:noFill/>
              <a:ln w="9525">
                <a:noFill/>
                <a:miter lim="800000"/>
              </a:ln>
            </p:spPr>
            <p:txBody>
              <a:bodyPr wrap="none">
                <a:spAutoFit/>
              </a:bodyPr>
              <a:lstStyle/>
              <a:p>
                <a:r>
                  <a:rPr lang="en-US" altLang="en-US" i="0">
                    <a:cs typeface="Arial" panose="020B0604020202020204" pitchFamily="34" charset="0"/>
                  </a:rPr>
                  <a:t>A</a:t>
                </a:r>
                <a:r>
                  <a:rPr lang="ja-JP" altLang="en-US" i="0">
                    <a:cs typeface="Arial" panose="020B0604020202020204" pitchFamily="34" charset="0"/>
                  </a:rPr>
                  <a:t>’</a:t>
                </a:r>
                <a:endParaRPr lang="en-US" altLang="en-US" i="0">
                  <a:cs typeface="Arial" panose="020B0604020202020204" pitchFamily="34" charset="0"/>
                </a:endParaRPr>
              </a:p>
            </p:txBody>
          </p:sp>
          <p:sp>
            <p:nvSpPr>
              <p:cNvPr id="140302" name="Text Box 25"/>
              <p:cNvSpPr txBox="1">
                <a:spLocks noChangeArrowheads="1"/>
              </p:cNvSpPr>
              <p:nvPr/>
            </p:nvSpPr>
            <p:spPr bwMode="auto">
              <a:xfrm>
                <a:off x="3988133" y="2419849"/>
                <a:ext cx="309762" cy="369346"/>
              </a:xfrm>
              <a:prstGeom prst="rect">
                <a:avLst/>
              </a:prstGeom>
              <a:noFill/>
              <a:ln w="9525">
                <a:noFill/>
                <a:miter lim="800000"/>
              </a:ln>
            </p:spPr>
            <p:txBody>
              <a:bodyPr wrap="none">
                <a:spAutoFit/>
              </a:bodyPr>
              <a:lstStyle/>
              <a:p>
                <a:r>
                  <a:rPr lang="en-US" altLang="en-US" i="0">
                    <a:cs typeface="Arial" panose="020B0604020202020204" pitchFamily="34" charset="0"/>
                  </a:rPr>
                  <a:t>B</a:t>
                </a:r>
                <a:endParaRPr lang="en-US" altLang="en-US" i="0">
                  <a:cs typeface="Arial" panose="020B0604020202020204" pitchFamily="34" charset="0"/>
                </a:endParaRPr>
              </a:p>
            </p:txBody>
          </p:sp>
          <p:sp>
            <p:nvSpPr>
              <p:cNvPr id="140303" name="Text Box 26"/>
              <p:cNvSpPr txBox="1">
                <a:spLocks noChangeArrowheads="1"/>
              </p:cNvSpPr>
              <p:nvPr/>
            </p:nvSpPr>
            <p:spPr bwMode="auto">
              <a:xfrm>
                <a:off x="995102" y="4188283"/>
                <a:ext cx="361068" cy="369346"/>
              </a:xfrm>
              <a:prstGeom prst="rect">
                <a:avLst/>
              </a:prstGeom>
              <a:noFill/>
              <a:ln w="9525">
                <a:noFill/>
                <a:miter lim="800000"/>
              </a:ln>
            </p:spPr>
            <p:txBody>
              <a:bodyPr wrap="none">
                <a:spAutoFit/>
              </a:bodyPr>
              <a:lstStyle/>
              <a:p>
                <a:r>
                  <a:rPr lang="en-US" altLang="en-US" i="0">
                    <a:cs typeface="Arial" panose="020B0604020202020204" pitchFamily="34" charset="0"/>
                  </a:rPr>
                  <a:t>B</a:t>
                </a:r>
                <a:r>
                  <a:rPr lang="ja-JP" altLang="en-US" i="0">
                    <a:cs typeface="Arial" panose="020B0604020202020204" pitchFamily="34" charset="0"/>
                  </a:rPr>
                  <a:t>’</a:t>
                </a:r>
                <a:endParaRPr lang="en-US" altLang="en-US" i="0">
                  <a:cs typeface="Arial" panose="020B0604020202020204" pitchFamily="34" charset="0"/>
                </a:endParaRPr>
              </a:p>
            </p:txBody>
          </p:sp>
          <p:sp>
            <p:nvSpPr>
              <p:cNvPr id="140304" name="Text Box 27"/>
              <p:cNvSpPr txBox="1">
                <a:spLocks noChangeArrowheads="1"/>
              </p:cNvSpPr>
              <p:nvPr/>
            </p:nvSpPr>
            <p:spPr bwMode="auto">
              <a:xfrm>
                <a:off x="3740435" y="4188283"/>
                <a:ext cx="308159" cy="369346"/>
              </a:xfrm>
              <a:prstGeom prst="rect">
                <a:avLst/>
              </a:prstGeom>
              <a:noFill/>
              <a:ln w="9525">
                <a:noFill/>
                <a:miter lim="800000"/>
              </a:ln>
            </p:spPr>
            <p:txBody>
              <a:bodyPr wrap="none">
                <a:spAutoFit/>
              </a:bodyPr>
              <a:lstStyle/>
              <a:p>
                <a:r>
                  <a:rPr lang="en-US" altLang="en-US" i="0">
                    <a:cs typeface="Arial" panose="020B0604020202020204" pitchFamily="34" charset="0"/>
                  </a:rPr>
                  <a:t>C</a:t>
                </a:r>
                <a:endParaRPr lang="en-US" altLang="en-US" i="0">
                  <a:cs typeface="Arial" panose="020B0604020202020204" pitchFamily="34" charset="0"/>
                </a:endParaRPr>
              </a:p>
            </p:txBody>
          </p:sp>
          <p:sp>
            <p:nvSpPr>
              <p:cNvPr id="140305" name="Text Box 28"/>
              <p:cNvSpPr txBox="1">
                <a:spLocks noChangeArrowheads="1"/>
              </p:cNvSpPr>
              <p:nvPr/>
            </p:nvSpPr>
            <p:spPr bwMode="auto">
              <a:xfrm>
                <a:off x="1123715" y="2465886"/>
                <a:ext cx="359466" cy="369346"/>
              </a:xfrm>
              <a:prstGeom prst="rect">
                <a:avLst/>
              </a:prstGeom>
              <a:noFill/>
              <a:ln w="9525">
                <a:noFill/>
                <a:miter lim="800000"/>
              </a:ln>
            </p:spPr>
            <p:txBody>
              <a:bodyPr wrap="none">
                <a:spAutoFit/>
              </a:bodyPr>
              <a:lstStyle/>
              <a:p>
                <a:r>
                  <a:rPr lang="en-US" altLang="en-US" i="0">
                    <a:cs typeface="Arial" panose="020B0604020202020204" pitchFamily="34" charset="0"/>
                  </a:rPr>
                  <a:t>C</a:t>
                </a:r>
                <a:r>
                  <a:rPr lang="ja-JP" altLang="en-US" i="0">
                    <a:cs typeface="Arial" panose="020B0604020202020204" pitchFamily="34" charset="0"/>
                  </a:rPr>
                  <a:t>’</a:t>
                </a:r>
                <a:endParaRPr lang="en-US" altLang="en-US" i="0">
                  <a:cs typeface="Arial" panose="020B0604020202020204" pitchFamily="34" charset="0"/>
                </a:endParaRPr>
              </a:p>
            </p:txBody>
          </p:sp>
          <p:sp>
            <p:nvSpPr>
              <p:cNvPr id="140306" name="Line 17"/>
              <p:cNvSpPr>
                <a:spLocks noChangeShapeType="1"/>
              </p:cNvSpPr>
              <p:nvPr/>
            </p:nvSpPr>
            <p:spPr bwMode="auto">
              <a:xfrm>
                <a:off x="1687389" y="3165957"/>
                <a:ext cx="720869" cy="298443"/>
              </a:xfrm>
              <a:prstGeom prst="line">
                <a:avLst/>
              </a:prstGeom>
              <a:noFill/>
              <a:ln w="9525">
                <a:solidFill>
                  <a:schemeClr val="tx1"/>
                </a:solidFill>
                <a:round/>
              </a:ln>
            </p:spPr>
            <p:txBody>
              <a:bodyPr wrap="none"/>
              <a:lstStyle/>
              <a:p>
                <a:endParaRPr lang="en-US"/>
              </a:p>
            </p:txBody>
          </p:sp>
          <p:sp>
            <p:nvSpPr>
              <p:cNvPr id="140307" name="Line 18"/>
              <p:cNvSpPr>
                <a:spLocks noChangeShapeType="1"/>
              </p:cNvSpPr>
              <p:nvPr/>
            </p:nvSpPr>
            <p:spPr bwMode="auto">
              <a:xfrm>
                <a:off x="2673423" y="2872277"/>
                <a:ext cx="0" cy="504813"/>
              </a:xfrm>
              <a:prstGeom prst="line">
                <a:avLst/>
              </a:prstGeom>
              <a:noFill/>
              <a:ln w="9525">
                <a:solidFill>
                  <a:schemeClr val="tx1"/>
                </a:solidFill>
                <a:round/>
              </a:ln>
            </p:spPr>
            <p:txBody>
              <a:bodyPr wrap="none"/>
              <a:lstStyle/>
              <a:p>
                <a:endParaRPr lang="en-US"/>
              </a:p>
            </p:txBody>
          </p:sp>
          <p:sp>
            <p:nvSpPr>
              <p:cNvPr id="140308" name="Line 19"/>
              <p:cNvSpPr>
                <a:spLocks noChangeShapeType="1"/>
              </p:cNvSpPr>
              <p:nvPr/>
            </p:nvSpPr>
            <p:spPr bwMode="auto">
              <a:xfrm flipH="1">
                <a:off x="2863961" y="2996099"/>
                <a:ext cx="892353" cy="484176"/>
              </a:xfrm>
              <a:prstGeom prst="line">
                <a:avLst/>
              </a:prstGeom>
              <a:noFill/>
              <a:ln w="9525">
                <a:solidFill>
                  <a:schemeClr val="tx1"/>
                </a:solidFill>
                <a:round/>
              </a:ln>
            </p:spPr>
            <p:txBody>
              <a:bodyPr wrap="none"/>
              <a:lstStyle/>
              <a:p>
                <a:endParaRPr lang="en-US"/>
              </a:p>
            </p:txBody>
          </p:sp>
          <p:sp>
            <p:nvSpPr>
              <p:cNvPr id="140309" name="Line 20"/>
              <p:cNvSpPr>
                <a:spLocks noChangeShapeType="1"/>
              </p:cNvSpPr>
              <p:nvPr/>
            </p:nvSpPr>
            <p:spPr bwMode="auto">
              <a:xfrm flipV="1">
                <a:off x="2673423" y="3605685"/>
                <a:ext cx="12703" cy="709596"/>
              </a:xfrm>
              <a:prstGeom prst="line">
                <a:avLst/>
              </a:prstGeom>
              <a:noFill/>
              <a:ln w="9525">
                <a:solidFill>
                  <a:schemeClr val="tx1"/>
                </a:solidFill>
                <a:round/>
              </a:ln>
            </p:spPr>
            <p:txBody>
              <a:bodyPr wrap="none"/>
              <a:lstStyle/>
              <a:p>
                <a:endParaRPr lang="en-US"/>
              </a:p>
            </p:txBody>
          </p:sp>
          <p:grpSp>
            <p:nvGrpSpPr>
              <p:cNvPr id="4" name="Group 47"/>
              <p:cNvGrpSpPr/>
              <p:nvPr/>
            </p:nvGrpSpPr>
            <p:grpSpPr bwMode="auto">
              <a:xfrm>
                <a:off x="747936" y="2733042"/>
                <a:ext cx="914403" cy="690308"/>
                <a:chOff x="1046480" y="3962400"/>
                <a:chExt cx="1026163" cy="761428"/>
              </a:xfrm>
            </p:grpSpPr>
            <p:sp>
              <p:nvSpPr>
                <p:cNvPr id="82" name="Rectangle 48"/>
                <p:cNvSpPr>
                  <a:spLocks noChangeArrowheads="1"/>
                </p:cNvSpPr>
                <p:nvPr/>
              </p:nvSpPr>
              <p:spPr bwMode="auto">
                <a:xfrm rot="-5400000">
                  <a:off x="1893244" y="4299529"/>
                  <a:ext cx="110320"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nvGrpSpPr>
                <p:cNvPr id="5" name="Group 49"/>
                <p:cNvGrpSpPr/>
                <p:nvPr/>
              </p:nvGrpSpPr>
              <p:grpSpPr bwMode="auto">
                <a:xfrm>
                  <a:off x="1046480" y="3962400"/>
                  <a:ext cx="936071" cy="761428"/>
                  <a:chOff x="-44" y="1473"/>
                  <a:chExt cx="981" cy="1105"/>
                </a:xfrm>
              </p:grpSpPr>
              <p:pic>
                <p:nvPicPr>
                  <p:cNvPr id="140346" name="Picture 50"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40347"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6" name="Group 48"/>
              <p:cNvGrpSpPr/>
              <p:nvPr/>
            </p:nvGrpSpPr>
            <p:grpSpPr bwMode="auto">
              <a:xfrm>
                <a:off x="3539588" y="2669737"/>
                <a:ext cx="853440" cy="741680"/>
                <a:chOff x="7179310" y="4033520"/>
                <a:chExt cx="1009650" cy="855028"/>
              </a:xfrm>
            </p:grpSpPr>
            <p:grpSp>
              <p:nvGrpSpPr>
                <p:cNvPr id="7" name="Group 44"/>
                <p:cNvGrpSpPr/>
                <p:nvPr/>
              </p:nvGrpSpPr>
              <p:grpSpPr bwMode="auto">
                <a:xfrm>
                  <a:off x="7179310" y="4033520"/>
                  <a:ext cx="1009650" cy="855028"/>
                  <a:chOff x="-44" y="1473"/>
                  <a:chExt cx="981" cy="1105"/>
                </a:xfrm>
              </p:grpSpPr>
              <p:pic>
                <p:nvPicPr>
                  <p:cNvPr id="140342"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4034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79" name="Rectangle 43"/>
                <p:cNvSpPr>
                  <a:spLocks noChangeArrowheads="1"/>
                </p:cNvSpPr>
                <p:nvPr/>
              </p:nvSpPr>
              <p:spPr bwMode="auto">
                <a:xfrm rot="-5400000">
                  <a:off x="7442065" y="4309415"/>
                  <a:ext cx="126282"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sp>
            <p:nvSpPr>
              <p:cNvPr id="50" name="Rectangle 43"/>
              <p:cNvSpPr>
                <a:spLocks noChangeArrowheads="1"/>
              </p:cNvSpPr>
              <p:nvPr/>
            </p:nvSpPr>
            <p:spPr bwMode="auto">
              <a:xfrm>
                <a:off x="2614674" y="2705646"/>
                <a:ext cx="109559" cy="16510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nvGrpSpPr>
              <p:cNvPr id="8" name="Group 44"/>
              <p:cNvGrpSpPr/>
              <p:nvPr/>
            </p:nvGrpSpPr>
            <p:grpSpPr bwMode="auto">
              <a:xfrm>
                <a:off x="2233637" y="2138292"/>
                <a:ext cx="853440" cy="741680"/>
                <a:chOff x="-44" y="1473"/>
                <a:chExt cx="981" cy="1105"/>
              </a:xfrm>
            </p:grpSpPr>
            <p:pic>
              <p:nvPicPr>
                <p:cNvPr id="140338"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4033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9" name="Group 51"/>
              <p:cNvGrpSpPr/>
              <p:nvPr/>
            </p:nvGrpSpPr>
            <p:grpSpPr bwMode="auto">
              <a:xfrm>
                <a:off x="2060917" y="4279843"/>
                <a:ext cx="853440" cy="835329"/>
                <a:chOff x="8077200" y="3320111"/>
                <a:chExt cx="853440" cy="835329"/>
              </a:xfrm>
            </p:grpSpPr>
            <p:sp>
              <p:nvSpPr>
                <p:cNvPr id="72" name="Rectangle 43"/>
                <p:cNvSpPr>
                  <a:spLocks noChangeArrowheads="1"/>
                </p:cNvSpPr>
                <p:nvPr/>
              </p:nvSpPr>
              <p:spPr bwMode="auto">
                <a:xfrm>
                  <a:off x="8630957" y="3320772"/>
                  <a:ext cx="111147" cy="16510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nvGrpSpPr>
                <p:cNvPr id="10" name="Group 44"/>
                <p:cNvGrpSpPr/>
                <p:nvPr/>
              </p:nvGrpSpPr>
              <p:grpSpPr bwMode="auto">
                <a:xfrm>
                  <a:off x="8077200" y="3413760"/>
                  <a:ext cx="853440" cy="741680"/>
                  <a:chOff x="-44" y="1473"/>
                  <a:chExt cx="981" cy="1105"/>
                </a:xfrm>
              </p:grpSpPr>
              <p:pic>
                <p:nvPicPr>
                  <p:cNvPr id="140336"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40337"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pic>
            <p:nvPicPr>
              <p:cNvPr id="140315" name="Picture 3"/>
              <p:cNvPicPr>
                <a:picLocks noChangeAspect="1" noChangeArrowheads="1"/>
              </p:cNvPicPr>
              <p:nvPr/>
            </p:nvPicPr>
            <p:blipFill>
              <a:blip r:embed="rId3"/>
              <a:srcRect/>
              <a:stretch>
                <a:fillRect/>
              </a:stretch>
            </p:blipFill>
            <p:spPr bwMode="auto">
              <a:xfrm>
                <a:off x="2374913" y="3316766"/>
                <a:ext cx="603370" cy="341304"/>
              </a:xfrm>
              <a:prstGeom prst="rect">
                <a:avLst/>
              </a:prstGeom>
              <a:noFill/>
              <a:ln w="9525">
                <a:noFill/>
                <a:miter lim="800000"/>
                <a:headEnd/>
                <a:tailEnd/>
              </a:ln>
            </p:spPr>
          </p:pic>
          <p:grpSp>
            <p:nvGrpSpPr>
              <p:cNvPr id="11" name="Group 53"/>
              <p:cNvGrpSpPr/>
              <p:nvPr/>
            </p:nvGrpSpPr>
            <p:grpSpPr bwMode="auto">
              <a:xfrm>
                <a:off x="731524" y="3616962"/>
                <a:ext cx="914403" cy="690308"/>
                <a:chOff x="1046480" y="3962400"/>
                <a:chExt cx="1026163" cy="761428"/>
              </a:xfrm>
            </p:grpSpPr>
            <p:sp>
              <p:nvSpPr>
                <p:cNvPr id="68" name="Rectangle 48"/>
                <p:cNvSpPr>
                  <a:spLocks noChangeArrowheads="1"/>
                </p:cNvSpPr>
                <p:nvPr/>
              </p:nvSpPr>
              <p:spPr bwMode="auto">
                <a:xfrm rot="-5400000">
                  <a:off x="1893842" y="4299915"/>
                  <a:ext cx="110321"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nvGrpSpPr>
                <p:cNvPr id="12" name="Group 49"/>
                <p:cNvGrpSpPr/>
                <p:nvPr/>
              </p:nvGrpSpPr>
              <p:grpSpPr bwMode="auto">
                <a:xfrm>
                  <a:off x="1046480" y="3962400"/>
                  <a:ext cx="936071" cy="761428"/>
                  <a:chOff x="-44" y="1473"/>
                  <a:chExt cx="981" cy="1105"/>
                </a:xfrm>
              </p:grpSpPr>
              <p:pic>
                <p:nvPicPr>
                  <p:cNvPr id="140332" name="Picture 50"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40333"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13" name="Group 54"/>
              <p:cNvGrpSpPr/>
              <p:nvPr/>
            </p:nvGrpSpPr>
            <p:grpSpPr bwMode="auto">
              <a:xfrm>
                <a:off x="3410634" y="3567725"/>
                <a:ext cx="853440" cy="741680"/>
                <a:chOff x="7179310" y="4033520"/>
                <a:chExt cx="1009650" cy="855028"/>
              </a:xfrm>
            </p:grpSpPr>
            <p:grpSp>
              <p:nvGrpSpPr>
                <p:cNvPr id="14" name="Group 44"/>
                <p:cNvGrpSpPr/>
                <p:nvPr/>
              </p:nvGrpSpPr>
              <p:grpSpPr bwMode="auto">
                <a:xfrm>
                  <a:off x="7179310" y="4033520"/>
                  <a:ext cx="1009650" cy="855028"/>
                  <a:chOff x="-44" y="1473"/>
                  <a:chExt cx="981" cy="1105"/>
                </a:xfrm>
              </p:grpSpPr>
              <p:pic>
                <p:nvPicPr>
                  <p:cNvPr id="140328"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4032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65" name="Rectangle 43"/>
                <p:cNvSpPr>
                  <a:spLocks noChangeArrowheads="1"/>
                </p:cNvSpPr>
                <p:nvPr/>
              </p:nvSpPr>
              <p:spPr bwMode="auto">
                <a:xfrm rot="-5400000">
                  <a:off x="7438735" y="4308219"/>
                  <a:ext cx="128112"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cs typeface="Arial" panose="020B0604020202020204" pitchFamily="34" charset="0"/>
                  </a:endParaRPr>
                </a:p>
              </p:txBody>
            </p:sp>
          </p:grpSp>
          <p:sp>
            <p:nvSpPr>
              <p:cNvPr id="140318" name="Line 17"/>
              <p:cNvSpPr>
                <a:spLocks noChangeShapeType="1"/>
              </p:cNvSpPr>
              <p:nvPr/>
            </p:nvSpPr>
            <p:spPr bwMode="auto">
              <a:xfrm flipV="1">
                <a:off x="1660396" y="3600922"/>
                <a:ext cx="744686" cy="450840"/>
              </a:xfrm>
              <a:prstGeom prst="line">
                <a:avLst/>
              </a:prstGeom>
              <a:noFill/>
              <a:ln w="9525">
                <a:solidFill>
                  <a:schemeClr val="tx1"/>
                </a:solidFill>
                <a:round/>
              </a:ln>
            </p:spPr>
            <p:txBody>
              <a:bodyPr wrap="none"/>
              <a:lstStyle/>
              <a:p>
                <a:endParaRPr lang="en-US"/>
              </a:p>
            </p:txBody>
          </p:sp>
          <p:sp>
            <p:nvSpPr>
              <p:cNvPr id="140319" name="Line 19"/>
              <p:cNvSpPr>
                <a:spLocks noChangeShapeType="1"/>
              </p:cNvSpPr>
              <p:nvPr/>
            </p:nvSpPr>
            <p:spPr bwMode="auto">
              <a:xfrm flipH="1" flipV="1">
                <a:off x="2968756" y="3545361"/>
                <a:ext cx="646242" cy="338129"/>
              </a:xfrm>
              <a:prstGeom prst="line">
                <a:avLst/>
              </a:prstGeom>
              <a:noFill/>
              <a:ln w="9525">
                <a:solidFill>
                  <a:schemeClr val="tx1"/>
                </a:solidFill>
                <a:round/>
              </a:ln>
            </p:spPr>
            <p:txBody>
              <a:bodyPr wrap="none"/>
              <a:lstStyle/>
              <a:p>
                <a:endParaRPr lang="en-US"/>
              </a:p>
            </p:txBody>
          </p:sp>
          <p:sp>
            <p:nvSpPr>
              <p:cNvPr id="140320" name="Text Box 35"/>
              <p:cNvSpPr txBox="1">
                <a:spLocks noChangeArrowheads="1"/>
              </p:cNvSpPr>
              <p:nvPr/>
            </p:nvSpPr>
            <p:spPr bwMode="auto">
              <a:xfrm>
                <a:off x="2401907" y="3026260"/>
                <a:ext cx="301746" cy="369346"/>
              </a:xfrm>
              <a:prstGeom prst="rect">
                <a:avLst/>
              </a:prstGeom>
              <a:noFill/>
              <a:ln w="9525">
                <a:noFill/>
                <a:miter lim="800000"/>
              </a:ln>
            </p:spPr>
            <p:txBody>
              <a:bodyPr wrap="none">
                <a:spAutoFit/>
              </a:bodyPr>
              <a:lstStyle/>
              <a:p>
                <a:r>
                  <a:rPr lang="en-US" altLang="en-US" i="0">
                    <a:solidFill>
                      <a:srgbClr val="FF0000"/>
                    </a:solidFill>
                    <a:cs typeface="Arial" panose="020B0604020202020204" pitchFamily="34" charset="0"/>
                  </a:rPr>
                  <a:t>1</a:t>
                </a:r>
                <a:endParaRPr lang="en-US" altLang="en-US" i="0">
                  <a:solidFill>
                    <a:srgbClr val="FF0000"/>
                  </a:solidFill>
                  <a:cs typeface="Arial" panose="020B0604020202020204" pitchFamily="34" charset="0"/>
                </a:endParaRPr>
              </a:p>
            </p:txBody>
          </p:sp>
          <p:sp>
            <p:nvSpPr>
              <p:cNvPr id="140321" name="Text Box 36"/>
              <p:cNvSpPr txBox="1">
                <a:spLocks noChangeArrowheads="1"/>
              </p:cNvSpPr>
              <p:nvPr/>
            </p:nvSpPr>
            <p:spPr bwMode="auto">
              <a:xfrm>
                <a:off x="2903651" y="3051661"/>
                <a:ext cx="301746" cy="369346"/>
              </a:xfrm>
              <a:prstGeom prst="rect">
                <a:avLst/>
              </a:prstGeom>
              <a:noFill/>
              <a:ln w="9525">
                <a:noFill/>
                <a:miter lim="800000"/>
              </a:ln>
            </p:spPr>
            <p:txBody>
              <a:bodyPr wrap="none">
                <a:spAutoFit/>
              </a:bodyPr>
              <a:lstStyle/>
              <a:p>
                <a:r>
                  <a:rPr lang="en-US" altLang="en-US" i="0">
                    <a:solidFill>
                      <a:srgbClr val="FF0000"/>
                    </a:solidFill>
                    <a:cs typeface="Arial" panose="020B0604020202020204" pitchFamily="34" charset="0"/>
                  </a:rPr>
                  <a:t>2</a:t>
                </a:r>
                <a:endParaRPr lang="en-US" altLang="en-US" i="0">
                  <a:solidFill>
                    <a:srgbClr val="FF0000"/>
                  </a:solidFill>
                  <a:cs typeface="Arial" panose="020B0604020202020204" pitchFamily="34" charset="0"/>
                </a:endParaRPr>
              </a:p>
            </p:txBody>
          </p:sp>
          <p:sp>
            <p:nvSpPr>
              <p:cNvPr id="140322" name="Text Box 37"/>
              <p:cNvSpPr txBox="1">
                <a:spLocks noChangeArrowheads="1"/>
              </p:cNvSpPr>
              <p:nvPr/>
            </p:nvSpPr>
            <p:spPr bwMode="auto">
              <a:xfrm>
                <a:off x="3125952" y="3710457"/>
                <a:ext cx="301746" cy="369346"/>
              </a:xfrm>
              <a:prstGeom prst="rect">
                <a:avLst/>
              </a:prstGeom>
              <a:noFill/>
              <a:ln w="9525">
                <a:noFill/>
                <a:miter lim="800000"/>
              </a:ln>
            </p:spPr>
            <p:txBody>
              <a:bodyPr wrap="none">
                <a:spAutoFit/>
              </a:bodyPr>
              <a:lstStyle/>
              <a:p>
                <a:r>
                  <a:rPr lang="en-US" altLang="en-US" i="0">
                    <a:solidFill>
                      <a:srgbClr val="FF0000"/>
                    </a:solidFill>
                    <a:cs typeface="Arial" panose="020B0604020202020204" pitchFamily="34" charset="0"/>
                  </a:rPr>
                  <a:t>3</a:t>
                </a:r>
                <a:endParaRPr lang="en-US" altLang="en-US" i="0">
                  <a:solidFill>
                    <a:srgbClr val="FF0000"/>
                  </a:solidFill>
                  <a:cs typeface="Arial" panose="020B0604020202020204" pitchFamily="34" charset="0"/>
                </a:endParaRPr>
              </a:p>
            </p:txBody>
          </p:sp>
          <p:sp>
            <p:nvSpPr>
              <p:cNvPr id="140323" name="Text Box 38"/>
              <p:cNvSpPr txBox="1">
                <a:spLocks noChangeArrowheads="1"/>
              </p:cNvSpPr>
              <p:nvPr/>
            </p:nvSpPr>
            <p:spPr bwMode="auto">
              <a:xfrm>
                <a:off x="2640079" y="3654896"/>
                <a:ext cx="301746" cy="369346"/>
              </a:xfrm>
              <a:prstGeom prst="rect">
                <a:avLst/>
              </a:prstGeom>
              <a:noFill/>
              <a:ln w="9525">
                <a:noFill/>
                <a:miter lim="800000"/>
              </a:ln>
            </p:spPr>
            <p:txBody>
              <a:bodyPr wrap="none">
                <a:spAutoFit/>
              </a:bodyPr>
              <a:lstStyle/>
              <a:p>
                <a:r>
                  <a:rPr lang="en-US" altLang="en-US" i="0">
                    <a:solidFill>
                      <a:srgbClr val="FF0000"/>
                    </a:solidFill>
                    <a:cs typeface="Arial" panose="020B0604020202020204" pitchFamily="34" charset="0"/>
                  </a:rPr>
                  <a:t>4</a:t>
                </a:r>
                <a:endParaRPr lang="en-US" altLang="en-US" i="0">
                  <a:solidFill>
                    <a:srgbClr val="FF0000"/>
                  </a:solidFill>
                  <a:cs typeface="Arial" panose="020B0604020202020204" pitchFamily="34" charset="0"/>
                </a:endParaRPr>
              </a:p>
            </p:txBody>
          </p:sp>
          <p:sp>
            <p:nvSpPr>
              <p:cNvPr id="140324" name="Text Box 39"/>
              <p:cNvSpPr txBox="1">
                <a:spLocks noChangeArrowheads="1"/>
              </p:cNvSpPr>
              <p:nvPr/>
            </p:nvSpPr>
            <p:spPr bwMode="auto">
              <a:xfrm>
                <a:off x="2070047" y="3704109"/>
                <a:ext cx="301746" cy="369346"/>
              </a:xfrm>
              <a:prstGeom prst="rect">
                <a:avLst/>
              </a:prstGeom>
              <a:noFill/>
              <a:ln w="9525">
                <a:noFill/>
                <a:miter lim="800000"/>
              </a:ln>
            </p:spPr>
            <p:txBody>
              <a:bodyPr wrap="none">
                <a:spAutoFit/>
              </a:bodyPr>
              <a:lstStyle/>
              <a:p>
                <a:r>
                  <a:rPr lang="en-US" altLang="en-US" i="0">
                    <a:solidFill>
                      <a:srgbClr val="FF0000"/>
                    </a:solidFill>
                    <a:cs typeface="Arial" panose="020B0604020202020204" pitchFamily="34" charset="0"/>
                  </a:rPr>
                  <a:t>5</a:t>
                </a:r>
                <a:endParaRPr lang="en-US" altLang="en-US" i="0">
                  <a:solidFill>
                    <a:srgbClr val="FF0000"/>
                  </a:solidFill>
                  <a:cs typeface="Arial" panose="020B0604020202020204" pitchFamily="34" charset="0"/>
                </a:endParaRPr>
              </a:p>
            </p:txBody>
          </p:sp>
          <p:sp>
            <p:nvSpPr>
              <p:cNvPr id="140325" name="Text Box 40"/>
              <p:cNvSpPr txBox="1">
                <a:spLocks noChangeArrowheads="1"/>
              </p:cNvSpPr>
              <p:nvPr/>
            </p:nvSpPr>
            <p:spPr bwMode="auto">
              <a:xfrm>
                <a:off x="2039879" y="3080235"/>
                <a:ext cx="319150" cy="369346"/>
              </a:xfrm>
              <a:prstGeom prst="rect">
                <a:avLst/>
              </a:prstGeom>
              <a:noFill/>
              <a:ln w="9525">
                <a:noFill/>
                <a:miter lim="800000"/>
              </a:ln>
            </p:spPr>
            <p:txBody>
              <a:bodyPr>
                <a:spAutoFit/>
              </a:bodyPr>
              <a:lstStyle/>
              <a:p>
                <a:r>
                  <a:rPr lang="en-US" altLang="en-US" i="0">
                    <a:solidFill>
                      <a:srgbClr val="FF0000"/>
                    </a:solidFill>
                    <a:cs typeface="Arial" panose="020B0604020202020204" pitchFamily="34" charset="0"/>
                  </a:rPr>
                  <a:t>6</a:t>
                </a:r>
                <a:endParaRPr lang="en-US" altLang="en-US" i="0">
                  <a:solidFill>
                    <a:srgbClr val="FF0000"/>
                  </a:solidFill>
                  <a:cs typeface="Arial" panose="020B0604020202020204" pitchFamily="34" charset="0"/>
                </a:endParaRPr>
              </a:p>
            </p:txBody>
          </p:sp>
        </p:grpSp>
      </p:grpSp>
      <p:sp>
        <p:nvSpPr>
          <p:cNvPr id="58" name="Rectangle 3"/>
          <p:cNvSpPr txBox="1">
            <a:spLocks noChangeArrowheads="1"/>
          </p:cNvSpPr>
          <p:nvPr/>
        </p:nvSpPr>
        <p:spPr bwMode="auto">
          <a:xfrm>
            <a:off x="304805" y="2697163"/>
            <a:ext cx="5051425" cy="2132012"/>
          </a:xfrm>
          <a:prstGeom prst="rect">
            <a:avLst/>
          </a:prstGeom>
          <a:noFill/>
          <a:ln w="9525">
            <a:noFill/>
            <a:miter lim="800000"/>
          </a:ln>
        </p:spPr>
        <p:txBody>
          <a:bodyPr/>
          <a:lstStyle/>
          <a:p>
            <a:pPr marL="342900" indent="-342900">
              <a:lnSpc>
                <a:spcPts val="3000"/>
              </a:lnSpc>
              <a:spcBef>
                <a:spcPct val="20000"/>
              </a:spcBef>
              <a:buClr>
                <a:srgbClr val="000099"/>
              </a:buClr>
              <a:buSzPct val="65000"/>
              <a:buFont typeface="Wingdings" panose="05000000000000000000" pitchFamily="2" charset="2"/>
              <a:buChar char="v"/>
            </a:pPr>
            <a:r>
              <a:rPr lang="en-US" altLang="en-US" sz="2400" u="sng">
                <a:solidFill>
                  <a:srgbClr val="CC0000"/>
                </a:solidFill>
                <a:latin typeface="Arial" panose="020B0604020202020204" pitchFamily="34" charset="0"/>
                <a:cs typeface="Arial" panose="020B0604020202020204" pitchFamily="34" charset="0"/>
              </a:rPr>
              <a:t>Đáp:</a:t>
            </a:r>
            <a:r>
              <a:rPr lang="en-US" altLang="en-US" sz="2400">
                <a:solidFill>
                  <a:srgbClr val="CC0000"/>
                </a:solidFill>
                <a:latin typeface="Arial" panose="020B0604020202020204" pitchFamily="34" charset="0"/>
                <a:cs typeface="Arial" panose="020B0604020202020204" pitchFamily="34" charset="0"/>
              </a:rPr>
              <a:t>  </a:t>
            </a:r>
            <a:r>
              <a:rPr lang="en-US" altLang="en-US" sz="2400">
                <a:latin typeface="Arial" panose="020B0604020202020204" pitchFamily="34" charset="0"/>
                <a:cs typeface="Arial" panose="020B0604020202020204" pitchFamily="34" charset="0"/>
              </a:rPr>
              <a:t>mỗi switch có </a:t>
            </a:r>
            <a:r>
              <a:rPr lang="en-US" altLang="en-US" sz="2400">
                <a:solidFill>
                  <a:srgbClr val="C00000"/>
                </a:solidFill>
                <a:latin typeface="Arial" panose="020B0604020202020204" pitchFamily="34" charset="0"/>
                <a:cs typeface="Arial" panose="020B0604020202020204" pitchFamily="34" charset="0"/>
              </a:rPr>
              <a:t>một bảng switch</a:t>
            </a:r>
            <a:r>
              <a:rPr lang="en-US" altLang="en-US" sz="2400">
                <a:solidFill>
                  <a:srgbClr val="CC0000"/>
                </a:solidFill>
                <a:latin typeface="Arial" panose="020B0604020202020204" pitchFamily="34" charset="0"/>
                <a:cs typeface="Arial" panose="020B0604020202020204" pitchFamily="34" charset="0"/>
              </a:rPr>
              <a:t>,</a:t>
            </a:r>
            <a:r>
              <a:rPr lang="en-US" altLang="en-US" sz="2400">
                <a:solidFill>
                  <a:srgbClr val="FF0000"/>
                </a:solidFill>
                <a:latin typeface="Arial" panose="020B0604020202020204" pitchFamily="34" charset="0"/>
                <a:cs typeface="Arial" panose="020B0604020202020204" pitchFamily="34" charset="0"/>
              </a:rPr>
              <a:t> </a:t>
            </a:r>
            <a:r>
              <a:rPr lang="en-US" altLang="en-US" sz="2400">
                <a:latin typeface="Arial" panose="020B0604020202020204" pitchFamily="34" charset="0"/>
                <a:cs typeface="Arial" panose="020B0604020202020204" pitchFamily="34" charset="0"/>
              </a:rPr>
              <a:t>mỗi dòng gồm:</a:t>
            </a:r>
            <a:endParaRPr lang="en-US" altLang="en-US" sz="2400">
              <a:latin typeface="Arial" panose="020B0604020202020204" pitchFamily="34" charset="0"/>
              <a:cs typeface="Arial" panose="020B0604020202020204" pitchFamily="34" charset="0"/>
            </a:endParaRPr>
          </a:p>
          <a:p>
            <a:pPr marL="742950" lvl="1" indent="-285750">
              <a:spcBef>
                <a:spcPct val="20000"/>
              </a:spcBef>
              <a:buClr>
                <a:srgbClr val="000099"/>
              </a:buClr>
              <a:buFont typeface="Wingdings" panose="05000000000000000000" pitchFamily="2" charset="2"/>
              <a:buChar char="§"/>
            </a:pPr>
            <a:r>
              <a:rPr lang="en-US" altLang="en-US" sz="2400">
                <a:latin typeface="Arial" panose="020B0604020202020204" pitchFamily="34" charset="0"/>
                <a:cs typeface="Arial" panose="020B0604020202020204" pitchFamily="34" charset="0"/>
              </a:rPr>
              <a:t>(địa chỉ MAC của host, interface để tới được host đó, time stamp)</a:t>
            </a:r>
            <a:endParaRPr lang="en-US" altLang="en-US" sz="2400">
              <a:latin typeface="Arial" panose="020B0604020202020204" pitchFamily="34" charset="0"/>
              <a:cs typeface="Arial" panose="020B0604020202020204" pitchFamily="34" charset="0"/>
            </a:endParaRPr>
          </a:p>
          <a:p>
            <a:pPr marL="742950" lvl="1" indent="-285750">
              <a:spcBef>
                <a:spcPct val="20000"/>
              </a:spcBef>
              <a:buClr>
                <a:srgbClr val="000099"/>
              </a:buClr>
              <a:buFont typeface="Wingdings" panose="05000000000000000000" pitchFamily="2" charset="2"/>
              <a:buChar char="§"/>
            </a:pPr>
            <a:r>
              <a:rPr lang="en-US" altLang="en-US" sz="2400">
                <a:latin typeface="Arial" panose="020B0604020202020204" pitchFamily="34" charset="0"/>
                <a:cs typeface="Arial" panose="020B0604020202020204" pitchFamily="34" charset="0"/>
              </a:rPr>
              <a:t>Giống như bảng định tuyến!</a:t>
            </a:r>
            <a:endParaRPr lang="en-US" altLang="en-US" sz="2400">
              <a:latin typeface="Arial" panose="020B0604020202020204" pitchFamily="34" charset="0"/>
              <a:cs typeface="Arial" panose="020B0604020202020204" pitchFamily="34" charset="0"/>
            </a:endParaRPr>
          </a:p>
        </p:txBody>
      </p:sp>
      <p:pic>
        <p:nvPicPr>
          <p:cNvPr id="140296" name="Picture 22" descr="underline_base"/>
          <p:cNvPicPr>
            <a:picLocks noChangeArrowheads="1"/>
          </p:cNvPicPr>
          <p:nvPr/>
        </p:nvPicPr>
        <p:blipFill>
          <a:blip r:embed="rId4"/>
          <a:srcRect/>
          <a:stretch>
            <a:fillRect/>
          </a:stretch>
        </p:blipFill>
        <p:spPr bwMode="auto">
          <a:xfrm>
            <a:off x="533083" y="914400"/>
            <a:ext cx="4570413" cy="173038"/>
          </a:xfrm>
          <a:prstGeom prst="rect">
            <a:avLst/>
          </a:prstGeom>
          <a:noFill/>
          <a:ln w="9525">
            <a:noFill/>
            <a:miter lim="800000"/>
            <a:headEnd/>
            <a:tailEnd/>
          </a:ln>
        </p:spPr>
      </p:pic>
      <p:sp>
        <p:nvSpPr>
          <p:cNvPr id="61" name="Rectangle 3"/>
          <p:cNvSpPr txBox="1">
            <a:spLocks noChangeArrowheads="1"/>
          </p:cNvSpPr>
          <p:nvPr/>
        </p:nvSpPr>
        <p:spPr bwMode="auto">
          <a:xfrm>
            <a:off x="536576" y="5203825"/>
            <a:ext cx="5040312" cy="1479550"/>
          </a:xfrm>
          <a:prstGeom prst="rect">
            <a:avLst/>
          </a:prstGeom>
          <a:noFill/>
          <a:ln w="9525">
            <a:noFill/>
            <a:miter lim="800000"/>
          </a:ln>
        </p:spPr>
        <p:txBody>
          <a:bodyPr/>
          <a:lstStyle/>
          <a:p>
            <a:pPr>
              <a:lnSpc>
                <a:spcPct val="75000"/>
              </a:lnSpc>
              <a:spcBef>
                <a:spcPct val="20000"/>
              </a:spcBef>
              <a:buClr>
                <a:srgbClr val="000099"/>
              </a:buClr>
              <a:buSzPct val="65000"/>
              <a:buFont typeface="Wingdings" panose="05000000000000000000" pitchFamily="2" charset="2"/>
              <a:buNone/>
            </a:pPr>
            <a:r>
              <a:rPr lang="en-US" altLang="en-US" sz="2400" u="sng">
                <a:solidFill>
                  <a:srgbClr val="CC0000"/>
                </a:solidFill>
                <a:latin typeface="Arial" panose="020B0604020202020204" pitchFamily="34" charset="0"/>
                <a:cs typeface="Arial" panose="020B0604020202020204" pitchFamily="34" charset="0"/>
              </a:rPr>
              <a:t>Q:</a:t>
            </a:r>
            <a:r>
              <a:rPr lang="en-US" altLang="en-US" sz="2400">
                <a:latin typeface="Arial" panose="020B0604020202020204" pitchFamily="34" charset="0"/>
                <a:cs typeface="Arial" panose="020B0604020202020204" pitchFamily="34" charset="0"/>
              </a:rPr>
              <a:t>những dòng được tạo và được duy trì như thế nào trong bảng switch?</a:t>
            </a:r>
            <a:endParaRPr lang="en-US" altLang="en-US" sz="2400">
              <a:latin typeface="Arial" panose="020B0604020202020204" pitchFamily="34" charset="0"/>
              <a:cs typeface="Arial" panose="020B0604020202020204" pitchFamily="34" charset="0"/>
            </a:endParaRPr>
          </a:p>
          <a:p>
            <a:pPr marL="742950" lvl="1" indent="-285750">
              <a:lnSpc>
                <a:spcPct val="75000"/>
              </a:lnSpc>
              <a:spcBef>
                <a:spcPct val="20000"/>
              </a:spcBef>
              <a:buClr>
                <a:srgbClr val="000099"/>
              </a:buClr>
              <a:buFont typeface="Wingdings" panose="05000000000000000000" pitchFamily="2" charset="2"/>
              <a:buChar char="§"/>
            </a:pPr>
            <a:r>
              <a:rPr lang="en-US" altLang="en-US" sz="2400">
                <a:latin typeface="Arial" panose="020B0604020202020204" pitchFamily="34" charset="0"/>
                <a:cs typeface="Arial" panose="020B0604020202020204" pitchFamily="34" charset="0"/>
              </a:rPr>
              <a:t>Có giống như giao thức định tuyến hay không?</a:t>
            </a:r>
            <a:endParaRPr lang="en-US" altLang="en-US" sz="24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33795"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9B4FA6D7-8D99-4495-8761-E67C6973FEAE}" type="slidenum">
              <a:rPr lang="en-US" altLang="en-US">
                <a:cs typeface="Arial" panose="020B0604020202020204" pitchFamily="34" charset="0"/>
              </a:rPr>
            </a:fld>
            <a:endParaRPr lang="en-US" altLang="en-US">
              <a:cs typeface="Arial" panose="020B0604020202020204" pitchFamily="34" charset="0"/>
            </a:endParaRPr>
          </a:p>
        </p:txBody>
      </p:sp>
      <p:pic>
        <p:nvPicPr>
          <p:cNvPr id="33796" name="Picture 5" descr="underline_base"/>
          <p:cNvPicPr>
            <a:picLocks noChangeArrowheads="1"/>
          </p:cNvPicPr>
          <p:nvPr/>
        </p:nvPicPr>
        <p:blipFill>
          <a:blip r:embed="rId1"/>
          <a:srcRect/>
          <a:stretch>
            <a:fillRect/>
          </a:stretch>
        </p:blipFill>
        <p:spPr bwMode="auto">
          <a:xfrm>
            <a:off x="533400" y="1066800"/>
            <a:ext cx="7848600" cy="228600"/>
          </a:xfrm>
          <a:prstGeom prst="rect">
            <a:avLst/>
          </a:prstGeom>
          <a:noFill/>
          <a:ln w="9525">
            <a:noFill/>
            <a:miter lim="800000"/>
            <a:headEnd/>
            <a:tailEnd/>
          </a:ln>
        </p:spPr>
      </p:pic>
      <p:sp>
        <p:nvSpPr>
          <p:cNvPr id="33797" name="Rectangle 2"/>
          <p:cNvSpPr>
            <a:spLocks noGrp="1" noChangeArrowheads="1"/>
          </p:cNvSpPr>
          <p:nvPr>
            <p:ph type="title"/>
          </p:nvPr>
        </p:nvSpPr>
        <p:spPr>
          <a:xfrm>
            <a:off x="0" y="228600"/>
            <a:ext cx="8813800" cy="1143000"/>
          </a:xfrm>
        </p:spPr>
        <p:txBody>
          <a:bodyPr/>
          <a:lstStyle/>
          <a:p>
            <a:r>
              <a:rPr lang="en-US" altLang="en-US" sz="4000" dirty="0" err="1">
                <a:solidFill>
                  <a:srgbClr val="002060"/>
                </a:solidFill>
                <a:latin typeface="Arial" panose="020B0604020202020204" pitchFamily="34" charset="0"/>
                <a:cs typeface="Arial" panose="020B0604020202020204" pitchFamily="34" charset="0"/>
              </a:rPr>
              <a:t>Tầng</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Liên</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kết</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dữ</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liệu</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và</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mạng</a:t>
            </a:r>
            <a:r>
              <a:rPr lang="en-US" altLang="en-US" sz="4000" dirty="0">
                <a:solidFill>
                  <a:srgbClr val="002060"/>
                </a:solidFill>
                <a:latin typeface="Arial" panose="020B0604020202020204" pitchFamily="34" charset="0"/>
                <a:cs typeface="Arial" panose="020B0604020202020204" pitchFamily="34" charset="0"/>
              </a:rPr>
              <a:t> </a:t>
            </a:r>
            <a:r>
              <a:rPr lang="en-US" altLang="en-US" sz="3600" dirty="0">
                <a:solidFill>
                  <a:srgbClr val="002060"/>
                </a:solidFill>
                <a:latin typeface="Arial" panose="020B0604020202020204" pitchFamily="34" charset="0"/>
                <a:cs typeface="Arial" panose="020B0604020202020204" pitchFamily="34" charset="0"/>
              </a:rPr>
              <a:t>LAN</a:t>
            </a:r>
            <a:endParaRPr lang="en-US" altLang="en-US" sz="4000" dirty="0">
              <a:solidFill>
                <a:srgbClr val="002060"/>
              </a:solidFill>
              <a:latin typeface="Arial" panose="020B0604020202020204" pitchFamily="34" charset="0"/>
              <a:cs typeface="Arial" panose="020B0604020202020204" pitchFamily="34" charset="0"/>
            </a:endParaRPr>
          </a:p>
        </p:txBody>
      </p:sp>
      <p:sp>
        <p:nvSpPr>
          <p:cNvPr id="33798" name="Rectangle 3"/>
          <p:cNvSpPr txBox="1">
            <a:spLocks noChangeArrowheads="1"/>
          </p:cNvSpPr>
          <p:nvPr/>
        </p:nvSpPr>
        <p:spPr bwMode="auto">
          <a:xfrm>
            <a:off x="533400" y="1600200"/>
            <a:ext cx="3922713"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latin typeface="Arial" panose="020B0604020202020204" pitchFamily="34" charset="0"/>
                <a:cs typeface="Arial" panose="020B0604020202020204" pitchFamily="34" charset="0"/>
              </a:rPr>
              <a:t>5.1 </a:t>
            </a:r>
            <a:r>
              <a:rPr lang="en-US" altLang="en-US" sz="2800" i="0" dirty="0" err="1">
                <a:latin typeface="Arial" panose="020B0604020202020204" pitchFamily="34" charset="0"/>
                <a:cs typeface="Arial" panose="020B0604020202020204" pitchFamily="34" charset="0"/>
              </a:rPr>
              <a:t>Giới</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thiệu</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và</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các</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dịch</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vụ</a:t>
            </a:r>
            <a:endParaRPr lang="en-US" altLang="en-US" sz="2800" i="0" dirty="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C00000"/>
                </a:solidFill>
                <a:latin typeface="Arial" panose="020B0604020202020204" pitchFamily="34" charset="0"/>
                <a:cs typeface="Arial" panose="020B0604020202020204" pitchFamily="34" charset="0"/>
              </a:rPr>
              <a:t>5.2 </a:t>
            </a:r>
            <a:r>
              <a:rPr lang="en-US" altLang="en-US" sz="2800" dirty="0" err="1">
                <a:solidFill>
                  <a:srgbClr val="C00000"/>
                </a:solidFill>
                <a:latin typeface="Arial" panose="020B0604020202020204" pitchFamily="34" charset="0"/>
                <a:cs typeface="Arial" panose="020B0604020202020204" pitchFamily="34" charset="0"/>
              </a:rPr>
              <a:t>P</a:t>
            </a:r>
            <a:r>
              <a:rPr lang="en-US" altLang="en-US" sz="2800" i="0" dirty="0" err="1">
                <a:solidFill>
                  <a:srgbClr val="C00000"/>
                </a:solidFill>
                <a:latin typeface="Arial" panose="020B0604020202020204" pitchFamily="34" charset="0"/>
                <a:cs typeface="Arial" panose="020B0604020202020204" pitchFamily="34" charset="0"/>
              </a:rPr>
              <a:t>hát</a:t>
            </a:r>
            <a:r>
              <a:rPr lang="en-US" altLang="en-US" sz="2800" i="0" dirty="0">
                <a:solidFill>
                  <a:srgbClr val="C00000"/>
                </a:solidFill>
                <a:latin typeface="Arial" panose="020B0604020202020204" pitchFamily="34" charset="0"/>
                <a:cs typeface="Arial" panose="020B0604020202020204" pitchFamily="34" charset="0"/>
              </a:rPr>
              <a:t> </a:t>
            </a:r>
            <a:r>
              <a:rPr lang="en-US" altLang="en-US" sz="2800" i="0" dirty="0" err="1">
                <a:solidFill>
                  <a:srgbClr val="C00000"/>
                </a:solidFill>
                <a:latin typeface="Arial" panose="020B0604020202020204" pitchFamily="34" charset="0"/>
                <a:cs typeface="Arial" panose="020B0604020202020204" pitchFamily="34" charset="0"/>
              </a:rPr>
              <a:t>hiện</a:t>
            </a:r>
            <a:r>
              <a:rPr lang="en-US" altLang="en-US" sz="2800" i="0" dirty="0">
                <a:solidFill>
                  <a:srgbClr val="C00000"/>
                </a:solidFill>
                <a:latin typeface="Arial" panose="020B0604020202020204" pitchFamily="34" charset="0"/>
                <a:cs typeface="Arial" panose="020B0604020202020204" pitchFamily="34" charset="0"/>
              </a:rPr>
              <a:t> </a:t>
            </a:r>
            <a:r>
              <a:rPr lang="en-US" altLang="en-US" sz="2800" i="0" dirty="0" err="1">
                <a:solidFill>
                  <a:srgbClr val="C00000"/>
                </a:solidFill>
                <a:latin typeface="Arial" panose="020B0604020202020204" pitchFamily="34" charset="0"/>
                <a:cs typeface="Arial" panose="020B0604020202020204" pitchFamily="34" charset="0"/>
              </a:rPr>
              <a:t>lỗi</a:t>
            </a:r>
            <a:r>
              <a:rPr lang="en-US" altLang="en-US" sz="2800" i="0" dirty="0">
                <a:solidFill>
                  <a:srgbClr val="C00000"/>
                </a:solidFill>
                <a:latin typeface="Arial" panose="020B0604020202020204" pitchFamily="34" charset="0"/>
                <a:cs typeface="Arial" panose="020B0604020202020204" pitchFamily="34" charset="0"/>
              </a:rPr>
              <a:t> </a:t>
            </a:r>
            <a:r>
              <a:rPr lang="en-US" altLang="en-US" sz="2800" i="0" dirty="0" err="1">
                <a:solidFill>
                  <a:srgbClr val="C00000"/>
                </a:solidFill>
                <a:latin typeface="Arial" panose="020B0604020202020204" pitchFamily="34" charset="0"/>
                <a:cs typeface="Arial" panose="020B0604020202020204" pitchFamily="34" charset="0"/>
              </a:rPr>
              <a:t>và</a:t>
            </a:r>
            <a:r>
              <a:rPr lang="en-US" altLang="en-US" sz="2800" i="0" dirty="0">
                <a:solidFill>
                  <a:srgbClr val="C00000"/>
                </a:solidFill>
                <a:latin typeface="Arial" panose="020B0604020202020204" pitchFamily="34" charset="0"/>
                <a:cs typeface="Arial" panose="020B0604020202020204" pitchFamily="34" charset="0"/>
              </a:rPr>
              <a:t> </a:t>
            </a:r>
            <a:r>
              <a:rPr lang="en-US" altLang="en-US" sz="2800" i="0" dirty="0" err="1">
                <a:solidFill>
                  <a:srgbClr val="C00000"/>
                </a:solidFill>
                <a:latin typeface="Arial" panose="020B0604020202020204" pitchFamily="34" charset="0"/>
                <a:cs typeface="Arial" panose="020B0604020202020204" pitchFamily="34" charset="0"/>
              </a:rPr>
              <a:t>sửa</a:t>
            </a:r>
            <a:r>
              <a:rPr lang="en-US" altLang="en-US" sz="2800" i="0" dirty="0">
                <a:solidFill>
                  <a:srgbClr val="C00000"/>
                </a:solidFill>
                <a:latin typeface="Arial" panose="020B0604020202020204" pitchFamily="34" charset="0"/>
                <a:cs typeface="Arial" panose="020B0604020202020204" pitchFamily="34" charset="0"/>
              </a:rPr>
              <a:t> </a:t>
            </a:r>
            <a:r>
              <a:rPr lang="en-US" altLang="en-US" sz="2800" i="0" dirty="0" err="1">
                <a:solidFill>
                  <a:srgbClr val="C00000"/>
                </a:solidFill>
                <a:latin typeface="Arial" panose="020B0604020202020204" pitchFamily="34" charset="0"/>
                <a:cs typeface="Arial" panose="020B0604020202020204" pitchFamily="34" charset="0"/>
              </a:rPr>
              <a:t>lỗi</a:t>
            </a:r>
            <a:endParaRPr lang="en-US" altLang="en-US" sz="2800" i="0" dirty="0">
              <a:solidFill>
                <a:srgbClr val="C00000"/>
              </a:solidFill>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000099"/>
                </a:solidFill>
                <a:latin typeface="Arial" panose="020B0604020202020204" pitchFamily="34" charset="0"/>
                <a:cs typeface="Arial" panose="020B0604020202020204" pitchFamily="34" charset="0"/>
              </a:rPr>
              <a:t>5.3</a:t>
            </a:r>
            <a:r>
              <a:rPr lang="en-US" altLang="en-US" sz="2800" i="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a:t>
            </a:r>
            <a:r>
              <a:rPr lang="en-US" altLang="en-US" sz="2800" i="0" dirty="0" err="1">
                <a:latin typeface="Arial" panose="020B0604020202020204" pitchFamily="34" charset="0"/>
                <a:cs typeface="Arial" panose="020B0604020202020204" pitchFamily="34" charset="0"/>
              </a:rPr>
              <a:t>ác</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giao</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thức</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đa</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truy</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cập</a:t>
            </a:r>
            <a:endParaRPr lang="en-US" altLang="en-US" sz="2800" i="0" dirty="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000099"/>
                </a:solidFill>
                <a:latin typeface="Arial" panose="020B0604020202020204" pitchFamily="34" charset="0"/>
                <a:cs typeface="Arial" panose="020B0604020202020204" pitchFamily="34" charset="0"/>
              </a:rPr>
              <a:t>5.4</a:t>
            </a:r>
            <a:r>
              <a:rPr lang="en-US" altLang="en-US" sz="2800" i="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M</a:t>
            </a:r>
            <a:r>
              <a:rPr lang="en-US" altLang="en-US" sz="2800" i="0" dirty="0" err="1">
                <a:latin typeface="Arial" panose="020B0604020202020204" pitchFamily="34" charset="0"/>
                <a:cs typeface="Arial" panose="020B0604020202020204" pitchFamily="34" charset="0"/>
              </a:rPr>
              <a:t>ạng</a:t>
            </a:r>
            <a:r>
              <a:rPr lang="en-US" altLang="en-US" sz="2800" i="0" dirty="0">
                <a:latin typeface="Arial" panose="020B0604020202020204" pitchFamily="34" charset="0"/>
                <a:cs typeface="Arial" panose="020B0604020202020204" pitchFamily="34" charset="0"/>
              </a:rPr>
              <a:t> LAN</a:t>
            </a:r>
            <a:endParaRPr lang="en-US" altLang="en-US" sz="28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err="1">
                <a:latin typeface="Arial" panose="020B0604020202020204" pitchFamily="34" charset="0"/>
                <a:cs typeface="Arial" panose="020B0604020202020204" pitchFamily="34" charset="0"/>
              </a:rPr>
              <a:t>Định</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địa</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chỉ</a:t>
            </a:r>
            <a:r>
              <a:rPr lang="en-US" altLang="en-US" sz="2400" i="0" dirty="0">
                <a:latin typeface="Arial" panose="020B0604020202020204" pitchFamily="34" charset="0"/>
                <a:cs typeface="Arial" panose="020B0604020202020204" pitchFamily="34" charset="0"/>
              </a:rPr>
              <a:t>, ARP</a:t>
            </a:r>
            <a:endParaRPr lang="en-US" altLang="en-US" sz="24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a:latin typeface="Arial" panose="020B0604020202020204" pitchFamily="34" charset="0"/>
                <a:cs typeface="Arial" panose="020B0604020202020204" pitchFamily="34" charset="0"/>
              </a:rPr>
              <a:t>Ethernet</a:t>
            </a:r>
            <a:endParaRPr lang="en-US" altLang="en-US" sz="24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a:latin typeface="Arial" panose="020B0604020202020204" pitchFamily="34" charset="0"/>
                <a:cs typeface="Arial" panose="020B0604020202020204" pitchFamily="34" charset="0"/>
              </a:rPr>
              <a:t>switches</a:t>
            </a:r>
            <a:endParaRPr lang="en-US" altLang="en-US" sz="24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a:latin typeface="Arial" panose="020B0604020202020204" pitchFamily="34" charset="0"/>
                <a:cs typeface="Arial" panose="020B0604020202020204" pitchFamily="34" charset="0"/>
              </a:rPr>
              <a:t>VLANS</a:t>
            </a:r>
            <a:endParaRPr lang="en-US" altLang="en-US" sz="2400" i="0" dirty="0">
              <a:latin typeface="Arial" panose="020B0604020202020204" pitchFamily="34" charset="0"/>
              <a:cs typeface="Arial" panose="020B0604020202020204" pitchFamily="34" charset="0"/>
            </a:endParaRPr>
          </a:p>
        </p:txBody>
      </p:sp>
      <p:sp>
        <p:nvSpPr>
          <p:cNvPr id="33799" name="Rectangle 4"/>
          <p:cNvSpPr txBox="1">
            <a:spLocks noChangeArrowheads="1"/>
          </p:cNvSpPr>
          <p:nvPr/>
        </p:nvSpPr>
        <p:spPr bwMode="auto">
          <a:xfrm>
            <a:off x="4495800" y="1600200"/>
            <a:ext cx="4054476"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5.5</a:t>
            </a:r>
            <a:r>
              <a:rPr lang="en-US" altLang="en-US" sz="2800" i="0">
                <a:latin typeface="Arial" panose="020B0604020202020204" pitchFamily="34" charset="0"/>
                <a:cs typeface="Arial" panose="020B0604020202020204" pitchFamily="34" charset="0"/>
              </a:rPr>
              <a:t> link virtualization: MPLS</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5.6</a:t>
            </a:r>
            <a:r>
              <a:rPr lang="en-US" altLang="en-US" sz="2800" i="0">
                <a:latin typeface="Arial" panose="020B0604020202020204" pitchFamily="34" charset="0"/>
                <a:cs typeface="Arial" panose="020B0604020202020204" pitchFamily="34" charset="0"/>
              </a:rPr>
              <a:t> mạng trung tâm dữ liệu</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5.7</a:t>
            </a:r>
            <a:r>
              <a:rPr lang="en-US" altLang="en-US" sz="2800" i="0">
                <a:latin typeface="Arial" panose="020B0604020202020204" pitchFamily="34" charset="0"/>
                <a:cs typeface="Arial" panose="020B0604020202020204" pitchFamily="34" charset="0"/>
              </a:rPr>
              <a:t> Hoạt động thường ngày - truy cập web</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endParaRPr lang="en-US" altLang="en-US" sz="2600" i="0">
              <a:cs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Footer Placeholder 4"/>
          <p:cNvSpPr>
            <a:spLocks noGrp="1"/>
          </p:cNvSpPr>
          <p:nvPr>
            <p:ph type="ftr" sz="quarter" idx="11"/>
          </p:nvPr>
        </p:nvSpPr>
        <p:spPr>
          <a:noFill/>
        </p:spPr>
        <p:txBody>
          <a:bodyPr/>
          <a:lstStyle/>
          <a:p>
            <a:r>
              <a:rPr lang="en-US" altLang="en-US">
                <a:solidFill>
                  <a:srgbClr val="000000"/>
                </a:solidFill>
                <a:latin typeface="Comic Sans MS" panose="030F0702030302020204" pitchFamily="18" charset="0"/>
                <a:ea typeface="MS PGothic" panose="020B0600070205080204" pitchFamily="34" charset="-128"/>
              </a:rPr>
              <a:t>Tầng Link</a:t>
            </a:r>
            <a:endParaRPr lang="en-US" altLang="en-US">
              <a:solidFill>
                <a:srgbClr val="000000"/>
              </a:solidFill>
              <a:latin typeface="Comic Sans MS" panose="030F0702030302020204" pitchFamily="18" charset="0"/>
              <a:ea typeface="MS PGothic" panose="020B0600070205080204" pitchFamily="34" charset="-128"/>
            </a:endParaRPr>
          </a:p>
        </p:txBody>
      </p:sp>
      <p:sp>
        <p:nvSpPr>
          <p:cNvPr id="148483" name="Slide Number Placeholder 5"/>
          <p:cNvSpPr>
            <a:spLocks noGrp="1"/>
          </p:cNvSpPr>
          <p:nvPr>
            <p:ph type="sldNum" sz="quarter" idx="12"/>
          </p:nvPr>
        </p:nvSpPr>
        <p:spPr>
          <a:noFill/>
        </p:spPr>
        <p:txBody>
          <a:bodyPr/>
          <a:lstStyle/>
          <a:p>
            <a:r>
              <a:rPr lang="en-US" altLang="en-US">
                <a:solidFill>
                  <a:srgbClr val="000000"/>
                </a:solidFill>
                <a:latin typeface="Comic Sans MS" panose="030F0702030302020204" pitchFamily="18" charset="0"/>
                <a:cs typeface="Arial" panose="020B0604020202020204" pitchFamily="34" charset="0"/>
              </a:rPr>
              <a:t>5-</a:t>
            </a:r>
            <a:fld id="{341ED090-C4F4-4F85-890A-D5D83ED20807}" type="slidenum">
              <a:rPr lang="en-US" altLang="en-US">
                <a:solidFill>
                  <a:srgbClr val="000000"/>
                </a:solidFill>
                <a:latin typeface="Comic Sans MS" panose="030F0702030302020204" pitchFamily="18" charset="0"/>
                <a:cs typeface="Arial" panose="020B0604020202020204" pitchFamily="34" charset="0"/>
              </a:rPr>
            </a:fld>
            <a:endParaRPr lang="en-US" altLang="en-US">
              <a:solidFill>
                <a:srgbClr val="000000"/>
              </a:solidFill>
              <a:latin typeface="Comic Sans MS" panose="030F0702030302020204" pitchFamily="18" charset="0"/>
              <a:cs typeface="Arial" panose="020B0604020202020204" pitchFamily="34" charset="0"/>
            </a:endParaRPr>
          </a:p>
        </p:txBody>
      </p:sp>
      <p:sp>
        <p:nvSpPr>
          <p:cNvPr id="148484" name="Rectangle 5"/>
          <p:cNvSpPr>
            <a:spLocks noGrp="1" noChangeArrowheads="1"/>
          </p:cNvSpPr>
          <p:nvPr>
            <p:ph type="title"/>
          </p:nvPr>
        </p:nvSpPr>
        <p:spPr>
          <a:xfrm>
            <a:off x="546104" y="130175"/>
            <a:ext cx="7772401" cy="1143000"/>
          </a:xfrm>
        </p:spPr>
        <p:txBody>
          <a:bodyPr>
            <a:normAutofit fontScale="90000"/>
          </a:bodyPr>
          <a:lstStyle/>
          <a:p>
            <a:r>
              <a:rPr lang="en-US" altLang="en-US">
                <a:latin typeface="Arial" panose="020B0604020202020204" pitchFamily="34" charset="0"/>
                <a:cs typeface="Arial" panose="020B0604020202020204" pitchFamily="34" charset="0"/>
              </a:rPr>
              <a:t>Kết nối các switch với nhau (Interconnecting switches)</a:t>
            </a:r>
            <a:endParaRPr lang="en-US" altLang="en-US">
              <a:latin typeface="Arial" panose="020B0604020202020204" pitchFamily="34" charset="0"/>
              <a:cs typeface="Arial" panose="020B0604020202020204" pitchFamily="34" charset="0"/>
            </a:endParaRPr>
          </a:p>
        </p:txBody>
      </p:sp>
      <p:sp>
        <p:nvSpPr>
          <p:cNvPr id="148485" name="Rectangle 6"/>
          <p:cNvSpPr>
            <a:spLocks noGrp="1" noChangeArrowheads="1"/>
          </p:cNvSpPr>
          <p:nvPr>
            <p:ph type="body" idx="1"/>
          </p:nvPr>
        </p:nvSpPr>
        <p:spPr>
          <a:xfrm>
            <a:off x="698500" y="1538292"/>
            <a:ext cx="7881938" cy="566737"/>
          </a:xfrm>
        </p:spPr>
        <p:txBody>
          <a:bodyPr>
            <a:normAutofit lnSpcReduction="10000"/>
          </a:bodyPr>
          <a:lstStyle/>
          <a:p>
            <a:r>
              <a:rPr lang="en-US" altLang="en-US">
                <a:latin typeface="Arial" panose="020B0604020202020204" pitchFamily="34" charset="0"/>
                <a:cs typeface="Arial" panose="020B0604020202020204" pitchFamily="34" charset="0"/>
              </a:rPr>
              <a:t>Các switch có thể được kết nối với nhau</a:t>
            </a:r>
            <a:endParaRPr lang="en-US" altLang="en-US">
              <a:latin typeface="Arial" panose="020B0604020202020204" pitchFamily="34" charset="0"/>
              <a:cs typeface="Arial" panose="020B0604020202020204" pitchFamily="34" charset="0"/>
            </a:endParaRPr>
          </a:p>
        </p:txBody>
      </p:sp>
      <p:sp>
        <p:nvSpPr>
          <p:cNvPr id="681030" name="Rectangle 70"/>
          <p:cNvSpPr>
            <a:spLocks noChangeArrowheads="1"/>
          </p:cNvSpPr>
          <p:nvPr/>
        </p:nvSpPr>
        <p:spPr bwMode="auto">
          <a:xfrm>
            <a:off x="690569" y="4535490"/>
            <a:ext cx="7881937" cy="1676400"/>
          </a:xfrm>
          <a:prstGeom prst="rect">
            <a:avLst/>
          </a:prstGeom>
          <a:noFill/>
          <a:ln w="9525">
            <a:noFill/>
            <a:miter lim="800000"/>
          </a:ln>
        </p:spPr>
        <p:txBody>
          <a:bodyPr/>
          <a:lstStyle/>
          <a:p>
            <a:pPr>
              <a:lnSpc>
                <a:spcPct val="85000"/>
              </a:lnSpc>
              <a:spcBef>
                <a:spcPct val="20000"/>
              </a:spcBef>
              <a:buClr>
                <a:srgbClr val="000099"/>
              </a:buClr>
              <a:buSzPct val="65000"/>
            </a:pPr>
            <a:r>
              <a:rPr lang="en-US" altLang="en-US" sz="2800" u="sng" dirty="0" err="1">
                <a:solidFill>
                  <a:srgbClr val="CC0000"/>
                </a:solidFill>
                <a:latin typeface="Arial" panose="020B0604020202020204" pitchFamily="34" charset="0"/>
                <a:cs typeface="Arial" panose="020B0604020202020204" pitchFamily="34" charset="0"/>
              </a:rPr>
              <a:t>Hỏi</a:t>
            </a:r>
            <a:r>
              <a:rPr lang="en-US" altLang="en-US" sz="2800" u="sng" dirty="0">
                <a:solidFill>
                  <a:srgbClr val="CC0000"/>
                </a:solidFill>
                <a:latin typeface="Arial" panose="020B0604020202020204" pitchFamily="34" charset="0"/>
                <a:cs typeface="Arial" panose="020B0604020202020204" pitchFamily="34" charset="0"/>
              </a:rPr>
              <a:t>:</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gửi</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từ</a:t>
            </a:r>
            <a:r>
              <a:rPr lang="en-US" altLang="en-US" sz="2800" i="0" dirty="0">
                <a:solidFill>
                  <a:srgbClr val="000000"/>
                </a:solidFill>
                <a:latin typeface="Arial" panose="020B0604020202020204" pitchFamily="34" charset="0"/>
                <a:cs typeface="Arial" panose="020B0604020202020204" pitchFamily="34" charset="0"/>
              </a:rPr>
              <a:t> A </a:t>
            </a:r>
            <a:r>
              <a:rPr lang="en-US" altLang="en-US" sz="2800" i="0" dirty="0" err="1">
                <a:solidFill>
                  <a:srgbClr val="000000"/>
                </a:solidFill>
                <a:latin typeface="Arial" panose="020B0604020202020204" pitchFamily="34" charset="0"/>
                <a:cs typeface="Arial" panose="020B0604020202020204" pitchFamily="34" charset="0"/>
              </a:rPr>
              <a:t>tới</a:t>
            </a:r>
            <a:r>
              <a:rPr lang="en-US" altLang="en-US" sz="2800" i="0" dirty="0">
                <a:solidFill>
                  <a:srgbClr val="000000"/>
                </a:solidFill>
                <a:latin typeface="Arial" panose="020B0604020202020204" pitchFamily="34" charset="0"/>
                <a:cs typeface="Arial" panose="020B0604020202020204" pitchFamily="34" charset="0"/>
              </a:rPr>
              <a:t> G – </a:t>
            </a:r>
            <a:r>
              <a:rPr lang="en-US" altLang="en-US" sz="2800" i="0" dirty="0" err="1">
                <a:solidFill>
                  <a:srgbClr val="000000"/>
                </a:solidFill>
                <a:latin typeface="Arial" panose="020B0604020202020204" pitchFamily="34" charset="0"/>
                <a:cs typeface="Arial" panose="020B0604020202020204" pitchFamily="34" charset="0"/>
              </a:rPr>
              <a:t>làm</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cách</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nào</a:t>
            </a:r>
            <a:r>
              <a:rPr lang="en-US" altLang="en-US" sz="2800" i="0" dirty="0">
                <a:solidFill>
                  <a:srgbClr val="000000"/>
                </a:solidFill>
                <a:latin typeface="Arial" panose="020B0604020202020204" pitchFamily="34" charset="0"/>
                <a:cs typeface="Arial" panose="020B0604020202020204" pitchFamily="34" charset="0"/>
              </a:rPr>
              <a:t> S</a:t>
            </a:r>
            <a:r>
              <a:rPr lang="en-US" altLang="en-US" sz="2800" i="0" baseline="-25000" dirty="0">
                <a:solidFill>
                  <a:srgbClr val="000000"/>
                </a:solidFill>
                <a:latin typeface="Arial" panose="020B0604020202020204" pitchFamily="34" charset="0"/>
                <a:cs typeface="Arial" panose="020B0604020202020204" pitchFamily="34" charset="0"/>
              </a:rPr>
              <a:t>1</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biết</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để</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chuyển</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tiếp</a:t>
            </a:r>
            <a:r>
              <a:rPr lang="en-US" altLang="en-US" sz="2800" i="0" dirty="0">
                <a:solidFill>
                  <a:srgbClr val="000000"/>
                </a:solidFill>
                <a:latin typeface="Arial" panose="020B0604020202020204" pitchFamily="34" charset="0"/>
                <a:cs typeface="Arial" panose="020B0604020202020204" pitchFamily="34" charset="0"/>
              </a:rPr>
              <a:t> frame </a:t>
            </a:r>
            <a:r>
              <a:rPr lang="en-US" altLang="en-US" sz="2800" i="0" dirty="0" err="1">
                <a:solidFill>
                  <a:srgbClr val="000000"/>
                </a:solidFill>
                <a:latin typeface="Arial" panose="020B0604020202020204" pitchFamily="34" charset="0"/>
                <a:cs typeface="Arial" panose="020B0604020202020204" pitchFamily="34" charset="0"/>
              </a:rPr>
              <a:t>tới</a:t>
            </a:r>
            <a:r>
              <a:rPr lang="en-US" altLang="en-US" sz="2800" i="0" dirty="0">
                <a:solidFill>
                  <a:srgbClr val="000000"/>
                </a:solidFill>
                <a:latin typeface="Arial" panose="020B0604020202020204" pitchFamily="34" charset="0"/>
                <a:cs typeface="Arial" panose="020B0604020202020204" pitchFamily="34" charset="0"/>
              </a:rPr>
              <a:t> F </a:t>
            </a:r>
            <a:r>
              <a:rPr lang="en-US" altLang="en-US" sz="2800" i="0" dirty="0" err="1">
                <a:solidFill>
                  <a:srgbClr val="000000"/>
                </a:solidFill>
                <a:latin typeface="Arial" panose="020B0604020202020204" pitchFamily="34" charset="0"/>
                <a:cs typeface="Arial" panose="020B0604020202020204" pitchFamily="34" charset="0"/>
              </a:rPr>
              <a:t>thông</a:t>
            </a:r>
            <a:r>
              <a:rPr lang="en-US" altLang="en-US" sz="2800" i="0" dirty="0">
                <a:solidFill>
                  <a:srgbClr val="000000"/>
                </a:solidFill>
                <a:latin typeface="Arial" panose="020B0604020202020204" pitchFamily="34" charset="0"/>
                <a:cs typeface="Arial" panose="020B0604020202020204" pitchFamily="34" charset="0"/>
              </a:rPr>
              <a:t> qua S</a:t>
            </a:r>
            <a:r>
              <a:rPr lang="en-US" altLang="en-US" sz="2800" i="0" baseline="-25000" dirty="0">
                <a:solidFill>
                  <a:srgbClr val="000000"/>
                </a:solidFill>
                <a:latin typeface="Arial" panose="020B0604020202020204" pitchFamily="34" charset="0"/>
                <a:cs typeface="Arial" panose="020B0604020202020204" pitchFamily="34" charset="0"/>
              </a:rPr>
              <a:t>4</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và</a:t>
            </a:r>
            <a:r>
              <a:rPr lang="en-US" altLang="en-US" sz="2800" i="0" dirty="0">
                <a:solidFill>
                  <a:srgbClr val="000000"/>
                </a:solidFill>
                <a:latin typeface="Arial" panose="020B0604020202020204" pitchFamily="34" charset="0"/>
                <a:cs typeface="Arial" panose="020B0604020202020204" pitchFamily="34" charset="0"/>
              </a:rPr>
              <a:t> S</a:t>
            </a:r>
            <a:r>
              <a:rPr lang="en-US" altLang="en-US" sz="2800" i="0" baseline="-25000" dirty="0">
                <a:solidFill>
                  <a:srgbClr val="000000"/>
                </a:solidFill>
                <a:latin typeface="Arial" panose="020B0604020202020204" pitchFamily="34" charset="0"/>
                <a:cs typeface="Arial" panose="020B0604020202020204" pitchFamily="34" charset="0"/>
              </a:rPr>
              <a:t>3</a:t>
            </a:r>
            <a:r>
              <a:rPr lang="en-US" altLang="en-US" sz="2800" i="0" dirty="0">
                <a:solidFill>
                  <a:srgbClr val="000000"/>
                </a:solidFill>
                <a:latin typeface="Arial" panose="020B0604020202020204" pitchFamily="34" charset="0"/>
                <a:cs typeface="Arial" panose="020B0604020202020204" pitchFamily="34" charset="0"/>
              </a:rPr>
              <a:t>?</a:t>
            </a:r>
            <a:endParaRPr lang="en-US" altLang="en-US" sz="2800" i="0" dirty="0">
              <a:solidFill>
                <a:srgbClr val="000000"/>
              </a:solidFill>
              <a:latin typeface="Arial" panose="020B0604020202020204" pitchFamily="34" charset="0"/>
              <a:cs typeface="Arial" panose="020B0604020202020204" pitchFamily="34" charset="0"/>
            </a:endParaRPr>
          </a:p>
          <a:p>
            <a:pPr>
              <a:lnSpc>
                <a:spcPct val="85000"/>
              </a:lnSpc>
              <a:spcBef>
                <a:spcPct val="20000"/>
              </a:spcBef>
              <a:buClr>
                <a:srgbClr val="000099"/>
              </a:buClr>
              <a:buSzPct val="65000"/>
              <a:buFont typeface="Wingdings" panose="05000000000000000000" pitchFamily="2" charset="2"/>
              <a:buChar char="v"/>
            </a:pPr>
            <a:r>
              <a:rPr lang="en-US" altLang="en-US" sz="2800" u="sng" dirty="0" err="1">
                <a:solidFill>
                  <a:srgbClr val="CC0000"/>
                </a:solidFill>
                <a:latin typeface="Arial" panose="020B0604020202020204" pitchFamily="34" charset="0"/>
                <a:cs typeface="Arial" panose="020B0604020202020204" pitchFamily="34" charset="0"/>
              </a:rPr>
              <a:t>Trả</a:t>
            </a:r>
            <a:r>
              <a:rPr lang="en-US" altLang="en-US" sz="2800" u="sng" dirty="0">
                <a:solidFill>
                  <a:srgbClr val="CC0000"/>
                </a:solidFill>
                <a:latin typeface="Arial" panose="020B0604020202020204" pitchFamily="34" charset="0"/>
                <a:cs typeface="Arial" panose="020B0604020202020204" pitchFamily="34" charset="0"/>
              </a:rPr>
              <a:t>:</a:t>
            </a:r>
            <a:r>
              <a:rPr lang="en-US" altLang="en-US" sz="2800" i="0" dirty="0">
                <a:solidFill>
                  <a:srgbClr val="CC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tự</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học</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làm</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việc</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giống</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như</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trong</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trường</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hợp</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chỉ</a:t>
            </a:r>
            <a:r>
              <a:rPr lang="en-US" altLang="en-US" sz="2800" i="0" dirty="0">
                <a:solidFill>
                  <a:srgbClr val="000000"/>
                </a:solidFill>
                <a:latin typeface="Arial" panose="020B0604020202020204" pitchFamily="34" charset="0"/>
                <a:cs typeface="Arial" panose="020B0604020202020204" pitchFamily="34" charset="0"/>
              </a:rPr>
              <a:t> </a:t>
            </a:r>
            <a:r>
              <a:rPr lang="en-US" altLang="en-US" sz="2800" i="0" dirty="0" err="1">
                <a:solidFill>
                  <a:srgbClr val="000000"/>
                </a:solidFill>
                <a:latin typeface="Arial" panose="020B0604020202020204" pitchFamily="34" charset="0"/>
                <a:cs typeface="Arial" panose="020B0604020202020204" pitchFamily="34" charset="0"/>
              </a:rPr>
              <a:t>có</a:t>
            </a:r>
            <a:r>
              <a:rPr lang="en-US" altLang="en-US" sz="2800" i="0" dirty="0">
                <a:solidFill>
                  <a:srgbClr val="000000"/>
                </a:solidFill>
                <a:latin typeface="Arial" panose="020B0604020202020204" pitchFamily="34" charset="0"/>
                <a:cs typeface="Arial" panose="020B0604020202020204" pitchFamily="34" charset="0"/>
              </a:rPr>
              <a:t> 1 switch!)</a:t>
            </a:r>
            <a:endParaRPr lang="en-US" altLang="en-US" sz="2800" i="0" dirty="0">
              <a:solidFill>
                <a:srgbClr val="000000"/>
              </a:solidFill>
              <a:latin typeface="Arial" panose="020B0604020202020204" pitchFamily="34" charset="0"/>
              <a:cs typeface="Arial" panose="020B0604020202020204" pitchFamily="34" charset="0"/>
            </a:endParaRPr>
          </a:p>
        </p:txBody>
      </p:sp>
      <p:grpSp>
        <p:nvGrpSpPr>
          <p:cNvPr id="2" name="Group 1"/>
          <p:cNvGrpSpPr/>
          <p:nvPr/>
        </p:nvGrpSpPr>
        <p:grpSpPr bwMode="auto">
          <a:xfrm>
            <a:off x="958851" y="2444750"/>
            <a:ext cx="2004903" cy="1358900"/>
            <a:chOff x="958850" y="2444750"/>
            <a:chExt cx="2005708" cy="1358710"/>
          </a:xfrm>
        </p:grpSpPr>
        <p:sp>
          <p:nvSpPr>
            <p:cNvPr id="148529" name="Line 20"/>
            <p:cNvSpPr>
              <a:spLocks noChangeShapeType="1"/>
            </p:cNvSpPr>
            <p:nvPr/>
          </p:nvSpPr>
          <p:spPr bwMode="auto">
            <a:xfrm flipH="1">
              <a:off x="1582903" y="3030456"/>
              <a:ext cx="555772" cy="0"/>
            </a:xfrm>
            <a:prstGeom prst="line">
              <a:avLst/>
            </a:prstGeom>
            <a:noFill/>
            <a:ln w="9525">
              <a:solidFill>
                <a:schemeClr val="tx1"/>
              </a:solidFill>
              <a:round/>
            </a:ln>
          </p:spPr>
          <p:txBody>
            <a:bodyPr wrap="none"/>
            <a:lstStyle/>
            <a:p>
              <a:endParaRPr lang="en-US"/>
            </a:p>
          </p:txBody>
        </p:sp>
        <p:sp>
          <p:nvSpPr>
            <p:cNvPr id="148530" name="Line 21"/>
            <p:cNvSpPr>
              <a:spLocks noChangeShapeType="1"/>
            </p:cNvSpPr>
            <p:nvPr/>
          </p:nvSpPr>
          <p:spPr bwMode="auto">
            <a:xfrm flipH="1">
              <a:off x="1970355" y="3078074"/>
              <a:ext cx="271534" cy="314281"/>
            </a:xfrm>
            <a:prstGeom prst="line">
              <a:avLst/>
            </a:prstGeom>
            <a:noFill/>
            <a:ln w="9525">
              <a:solidFill>
                <a:schemeClr val="tx1"/>
              </a:solidFill>
              <a:round/>
            </a:ln>
          </p:spPr>
          <p:txBody>
            <a:bodyPr wrap="none"/>
            <a:lstStyle/>
            <a:p>
              <a:endParaRPr lang="en-US"/>
            </a:p>
          </p:txBody>
        </p:sp>
        <p:sp>
          <p:nvSpPr>
            <p:cNvPr id="148531" name="Line 22"/>
            <p:cNvSpPr>
              <a:spLocks noChangeShapeType="1"/>
            </p:cNvSpPr>
            <p:nvPr/>
          </p:nvSpPr>
          <p:spPr bwMode="auto">
            <a:xfrm>
              <a:off x="2389566" y="3106645"/>
              <a:ext cx="73044" cy="295234"/>
            </a:xfrm>
            <a:prstGeom prst="line">
              <a:avLst/>
            </a:prstGeom>
            <a:noFill/>
            <a:ln w="9525">
              <a:solidFill>
                <a:schemeClr val="tx1"/>
              </a:solidFill>
              <a:round/>
            </a:ln>
          </p:spPr>
          <p:txBody>
            <a:bodyPr wrap="none"/>
            <a:lstStyle/>
            <a:p>
              <a:endParaRPr lang="en-US"/>
            </a:p>
          </p:txBody>
        </p:sp>
        <p:sp>
          <p:nvSpPr>
            <p:cNvPr id="148532" name="Text Box 64"/>
            <p:cNvSpPr txBox="1">
              <a:spLocks noChangeArrowheads="1"/>
            </p:cNvSpPr>
            <p:nvPr/>
          </p:nvSpPr>
          <p:spPr bwMode="auto">
            <a:xfrm>
              <a:off x="958850" y="2844744"/>
              <a:ext cx="317844" cy="369280"/>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A</a:t>
              </a:r>
              <a:endParaRPr lang="en-US" altLang="en-US" i="0">
                <a:solidFill>
                  <a:srgbClr val="000000"/>
                </a:solidFill>
                <a:cs typeface="Arial" panose="020B0604020202020204" pitchFamily="34" charset="0"/>
              </a:endParaRPr>
            </a:p>
          </p:txBody>
        </p:sp>
        <p:sp>
          <p:nvSpPr>
            <p:cNvPr id="148533" name="Text Box 65"/>
            <p:cNvSpPr txBox="1">
              <a:spLocks noChangeArrowheads="1"/>
            </p:cNvSpPr>
            <p:nvPr/>
          </p:nvSpPr>
          <p:spPr bwMode="auto">
            <a:xfrm>
              <a:off x="1408232" y="3306642"/>
              <a:ext cx="309824" cy="369280"/>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B</a:t>
              </a:r>
              <a:endParaRPr lang="en-US" altLang="en-US" i="0">
                <a:solidFill>
                  <a:srgbClr val="000000"/>
                </a:solidFill>
                <a:cs typeface="Arial" panose="020B0604020202020204" pitchFamily="34" charset="0"/>
              </a:endParaRPr>
            </a:p>
          </p:txBody>
        </p:sp>
        <p:sp>
          <p:nvSpPr>
            <p:cNvPr id="148534" name="Text Box 73"/>
            <p:cNvSpPr txBox="1">
              <a:spLocks noChangeArrowheads="1"/>
            </p:cNvSpPr>
            <p:nvPr/>
          </p:nvSpPr>
          <p:spPr bwMode="auto">
            <a:xfrm>
              <a:off x="2181548" y="2444750"/>
              <a:ext cx="369160" cy="369280"/>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S</a:t>
              </a:r>
              <a:r>
                <a:rPr lang="en-US" altLang="en-US" i="0" baseline="-25000">
                  <a:solidFill>
                    <a:srgbClr val="000000"/>
                  </a:solidFill>
                  <a:cs typeface="Arial" panose="020B0604020202020204" pitchFamily="34" charset="0"/>
                </a:rPr>
                <a:t>1</a:t>
              </a:r>
              <a:endParaRPr lang="en-US" altLang="en-US" i="0" baseline="-25000">
                <a:solidFill>
                  <a:srgbClr val="000000"/>
                </a:solidFill>
                <a:cs typeface="Arial" panose="020B0604020202020204" pitchFamily="34" charset="0"/>
              </a:endParaRPr>
            </a:p>
          </p:txBody>
        </p:sp>
        <p:sp>
          <p:nvSpPr>
            <p:cNvPr id="148535" name="Text Box 66"/>
            <p:cNvSpPr txBox="1">
              <a:spLocks noChangeArrowheads="1"/>
            </p:cNvSpPr>
            <p:nvPr/>
          </p:nvSpPr>
          <p:spPr bwMode="auto">
            <a:xfrm>
              <a:off x="2656336" y="3298706"/>
              <a:ext cx="308222" cy="369280"/>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C</a:t>
              </a:r>
              <a:endParaRPr lang="en-US" altLang="en-US" i="0">
                <a:solidFill>
                  <a:srgbClr val="000000"/>
                </a:solidFill>
                <a:cs typeface="Arial" panose="020B0604020202020204" pitchFamily="34" charset="0"/>
              </a:endParaRPr>
            </a:p>
          </p:txBody>
        </p:sp>
        <p:grpSp>
          <p:nvGrpSpPr>
            <p:cNvPr id="3" name="Group 44"/>
            <p:cNvGrpSpPr/>
            <p:nvPr/>
          </p:nvGrpSpPr>
          <p:grpSpPr bwMode="auto">
            <a:xfrm>
              <a:off x="1127760" y="2834640"/>
              <a:ext cx="568960" cy="481140"/>
              <a:chOff x="-44" y="1473"/>
              <a:chExt cx="981" cy="1105"/>
            </a:xfrm>
          </p:grpSpPr>
          <p:pic>
            <p:nvPicPr>
              <p:cNvPr id="148544"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48545"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4" name="Group 44"/>
            <p:cNvGrpSpPr/>
            <p:nvPr/>
          </p:nvGrpSpPr>
          <p:grpSpPr bwMode="auto">
            <a:xfrm>
              <a:off x="1534160" y="3291840"/>
              <a:ext cx="568960" cy="481140"/>
              <a:chOff x="-44" y="1473"/>
              <a:chExt cx="981" cy="1105"/>
            </a:xfrm>
          </p:grpSpPr>
          <p:pic>
            <p:nvPicPr>
              <p:cNvPr id="14854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4854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5" name="Group 44"/>
            <p:cNvGrpSpPr/>
            <p:nvPr/>
          </p:nvGrpSpPr>
          <p:grpSpPr bwMode="auto">
            <a:xfrm>
              <a:off x="2062480" y="3322320"/>
              <a:ext cx="568960" cy="481140"/>
              <a:chOff x="-44" y="1473"/>
              <a:chExt cx="981" cy="1105"/>
            </a:xfrm>
          </p:grpSpPr>
          <p:pic>
            <p:nvPicPr>
              <p:cNvPr id="14854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4854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48539" name="Picture 3"/>
            <p:cNvPicPr>
              <a:picLocks noChangeAspect="1" noChangeArrowheads="1"/>
            </p:cNvPicPr>
            <p:nvPr/>
          </p:nvPicPr>
          <p:blipFill>
            <a:blip r:embed="rId2"/>
            <a:srcRect/>
            <a:stretch>
              <a:fillRect/>
            </a:stretch>
          </p:blipFill>
          <p:spPr bwMode="auto">
            <a:xfrm>
              <a:off x="2014817" y="2879664"/>
              <a:ext cx="678041" cy="299996"/>
            </a:xfrm>
            <a:prstGeom prst="rect">
              <a:avLst/>
            </a:prstGeom>
            <a:noFill/>
            <a:ln w="9525">
              <a:noFill/>
              <a:miter lim="800000"/>
              <a:headEnd/>
              <a:tailEnd/>
            </a:ln>
          </p:spPr>
        </p:pic>
      </p:grpSp>
      <p:grpSp>
        <p:nvGrpSpPr>
          <p:cNvPr id="6" name="Group 2"/>
          <p:cNvGrpSpPr/>
          <p:nvPr/>
        </p:nvGrpSpPr>
        <p:grpSpPr bwMode="auto">
          <a:xfrm>
            <a:off x="2379664" y="1984375"/>
            <a:ext cx="4849154" cy="2044146"/>
            <a:chOff x="2379663" y="1984375"/>
            <a:chExt cx="4848855" cy="2043589"/>
          </a:xfrm>
        </p:grpSpPr>
        <p:sp>
          <p:nvSpPr>
            <p:cNvPr id="148490" name="Line 23"/>
            <p:cNvSpPr>
              <a:spLocks noChangeShapeType="1"/>
            </p:cNvSpPr>
            <p:nvPr/>
          </p:nvSpPr>
          <p:spPr bwMode="auto">
            <a:xfrm flipH="1">
              <a:off x="3635258" y="3068344"/>
              <a:ext cx="346043" cy="215841"/>
            </a:xfrm>
            <a:prstGeom prst="line">
              <a:avLst/>
            </a:prstGeom>
            <a:noFill/>
            <a:ln w="9525">
              <a:solidFill>
                <a:schemeClr val="tx1"/>
              </a:solidFill>
              <a:round/>
            </a:ln>
          </p:spPr>
          <p:txBody>
            <a:bodyPr wrap="none"/>
            <a:lstStyle/>
            <a:p>
              <a:endParaRPr lang="en-US"/>
            </a:p>
          </p:txBody>
        </p:sp>
        <p:sp>
          <p:nvSpPr>
            <p:cNvPr id="148491" name="Line 24"/>
            <p:cNvSpPr>
              <a:spLocks noChangeShapeType="1"/>
            </p:cNvSpPr>
            <p:nvPr/>
          </p:nvSpPr>
          <p:spPr bwMode="auto">
            <a:xfrm flipH="1">
              <a:off x="3949554" y="3087389"/>
              <a:ext cx="125401" cy="587216"/>
            </a:xfrm>
            <a:prstGeom prst="line">
              <a:avLst/>
            </a:prstGeom>
            <a:noFill/>
            <a:ln w="9525">
              <a:solidFill>
                <a:schemeClr val="tx1"/>
              </a:solidFill>
              <a:round/>
            </a:ln>
          </p:spPr>
          <p:txBody>
            <a:bodyPr wrap="none"/>
            <a:lstStyle/>
            <a:p>
              <a:endParaRPr lang="en-US"/>
            </a:p>
          </p:txBody>
        </p:sp>
        <p:sp>
          <p:nvSpPr>
            <p:cNvPr id="148492" name="Line 25"/>
            <p:cNvSpPr>
              <a:spLocks noChangeShapeType="1"/>
            </p:cNvSpPr>
            <p:nvPr/>
          </p:nvSpPr>
          <p:spPr bwMode="auto">
            <a:xfrm>
              <a:off x="4254326" y="3030254"/>
              <a:ext cx="230167" cy="361852"/>
            </a:xfrm>
            <a:prstGeom prst="line">
              <a:avLst/>
            </a:prstGeom>
            <a:noFill/>
            <a:ln w="9525">
              <a:solidFill>
                <a:schemeClr val="tx1"/>
              </a:solidFill>
              <a:round/>
            </a:ln>
          </p:spPr>
          <p:txBody>
            <a:bodyPr wrap="none"/>
            <a:lstStyle/>
            <a:p>
              <a:endParaRPr lang="en-US"/>
            </a:p>
          </p:txBody>
        </p:sp>
        <p:sp>
          <p:nvSpPr>
            <p:cNvPr id="148493" name="Line 26"/>
            <p:cNvSpPr>
              <a:spLocks noChangeShapeType="1"/>
            </p:cNvSpPr>
            <p:nvPr/>
          </p:nvSpPr>
          <p:spPr bwMode="auto">
            <a:xfrm flipH="1">
              <a:off x="5532145" y="3106433"/>
              <a:ext cx="428585" cy="244409"/>
            </a:xfrm>
            <a:prstGeom prst="line">
              <a:avLst/>
            </a:prstGeom>
            <a:noFill/>
            <a:ln w="9525">
              <a:solidFill>
                <a:schemeClr val="tx1"/>
              </a:solidFill>
              <a:round/>
            </a:ln>
          </p:spPr>
          <p:txBody>
            <a:bodyPr wrap="none"/>
            <a:lstStyle/>
            <a:p>
              <a:endParaRPr lang="en-US"/>
            </a:p>
          </p:txBody>
        </p:sp>
        <p:sp>
          <p:nvSpPr>
            <p:cNvPr id="148494" name="Line 27"/>
            <p:cNvSpPr>
              <a:spLocks noChangeShapeType="1"/>
            </p:cNvSpPr>
            <p:nvPr/>
          </p:nvSpPr>
          <p:spPr bwMode="auto">
            <a:xfrm flipH="1">
              <a:off x="6035335" y="3077866"/>
              <a:ext cx="9524" cy="469772"/>
            </a:xfrm>
            <a:prstGeom prst="line">
              <a:avLst/>
            </a:prstGeom>
            <a:noFill/>
            <a:ln w="9525">
              <a:solidFill>
                <a:schemeClr val="tx1"/>
              </a:solidFill>
              <a:round/>
            </a:ln>
          </p:spPr>
          <p:txBody>
            <a:bodyPr wrap="none"/>
            <a:lstStyle/>
            <a:p>
              <a:endParaRPr lang="en-US"/>
            </a:p>
          </p:txBody>
        </p:sp>
        <p:sp>
          <p:nvSpPr>
            <p:cNvPr id="148495" name="Line 35"/>
            <p:cNvSpPr>
              <a:spLocks noChangeShapeType="1"/>
            </p:cNvSpPr>
            <p:nvPr/>
          </p:nvSpPr>
          <p:spPr bwMode="auto">
            <a:xfrm flipH="1">
              <a:off x="2379663" y="2355749"/>
              <a:ext cx="1517509" cy="536429"/>
            </a:xfrm>
            <a:prstGeom prst="line">
              <a:avLst/>
            </a:prstGeom>
            <a:noFill/>
            <a:ln w="9525">
              <a:solidFill>
                <a:schemeClr val="tx1"/>
              </a:solidFill>
              <a:round/>
            </a:ln>
          </p:spPr>
          <p:txBody>
            <a:bodyPr wrap="none"/>
            <a:lstStyle/>
            <a:p>
              <a:endParaRPr lang="en-US"/>
            </a:p>
          </p:txBody>
        </p:sp>
        <p:sp>
          <p:nvSpPr>
            <p:cNvPr id="148496" name="Line 36"/>
            <p:cNvSpPr>
              <a:spLocks noChangeShapeType="1"/>
            </p:cNvSpPr>
            <p:nvPr/>
          </p:nvSpPr>
          <p:spPr bwMode="auto">
            <a:xfrm>
              <a:off x="4200356" y="2322421"/>
              <a:ext cx="0" cy="599912"/>
            </a:xfrm>
            <a:prstGeom prst="line">
              <a:avLst/>
            </a:prstGeom>
            <a:noFill/>
            <a:ln w="9525">
              <a:solidFill>
                <a:schemeClr val="tx1"/>
              </a:solidFill>
              <a:round/>
            </a:ln>
          </p:spPr>
          <p:txBody>
            <a:bodyPr wrap="none"/>
            <a:lstStyle/>
            <a:p>
              <a:endParaRPr lang="en-US"/>
            </a:p>
          </p:txBody>
        </p:sp>
        <p:sp>
          <p:nvSpPr>
            <p:cNvPr id="148497" name="Line 37"/>
            <p:cNvSpPr>
              <a:spLocks noChangeShapeType="1"/>
            </p:cNvSpPr>
            <p:nvPr/>
          </p:nvSpPr>
          <p:spPr bwMode="auto">
            <a:xfrm flipH="1" flipV="1">
              <a:off x="4449571" y="2306551"/>
              <a:ext cx="1406394" cy="684026"/>
            </a:xfrm>
            <a:prstGeom prst="line">
              <a:avLst/>
            </a:prstGeom>
            <a:noFill/>
            <a:ln w="9525">
              <a:solidFill>
                <a:schemeClr val="tx1"/>
              </a:solidFill>
              <a:round/>
            </a:ln>
          </p:spPr>
          <p:txBody>
            <a:bodyPr wrap="none"/>
            <a:lstStyle/>
            <a:p>
              <a:endParaRPr lang="en-US"/>
            </a:p>
          </p:txBody>
        </p:sp>
        <p:sp>
          <p:nvSpPr>
            <p:cNvPr id="148498" name="Line 63"/>
            <p:cNvSpPr>
              <a:spLocks noChangeShapeType="1"/>
            </p:cNvSpPr>
            <p:nvPr/>
          </p:nvSpPr>
          <p:spPr bwMode="auto">
            <a:xfrm>
              <a:off x="6411539" y="3131826"/>
              <a:ext cx="285723" cy="158707"/>
            </a:xfrm>
            <a:prstGeom prst="line">
              <a:avLst/>
            </a:prstGeom>
            <a:noFill/>
            <a:ln w="9525">
              <a:solidFill>
                <a:schemeClr val="tx1"/>
              </a:solidFill>
              <a:round/>
            </a:ln>
          </p:spPr>
          <p:txBody>
            <a:bodyPr wrap="none"/>
            <a:lstStyle/>
            <a:p>
              <a:endParaRPr lang="en-US"/>
            </a:p>
          </p:txBody>
        </p:sp>
        <p:sp>
          <p:nvSpPr>
            <p:cNvPr id="148499" name="Text Box 67"/>
            <p:cNvSpPr txBox="1">
              <a:spLocks noChangeArrowheads="1"/>
            </p:cNvSpPr>
            <p:nvPr/>
          </p:nvSpPr>
          <p:spPr bwMode="auto">
            <a:xfrm>
              <a:off x="3620973" y="3222289"/>
              <a:ext cx="327314"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D</a:t>
              </a:r>
              <a:endParaRPr lang="en-US" altLang="en-US" i="0">
                <a:solidFill>
                  <a:srgbClr val="000000"/>
                </a:solidFill>
                <a:cs typeface="Arial" panose="020B0604020202020204" pitchFamily="34" charset="0"/>
              </a:endParaRPr>
            </a:p>
          </p:txBody>
        </p:sp>
        <p:sp>
          <p:nvSpPr>
            <p:cNvPr id="148500" name="Text Box 68"/>
            <p:cNvSpPr txBox="1">
              <a:spLocks noChangeArrowheads="1"/>
            </p:cNvSpPr>
            <p:nvPr/>
          </p:nvSpPr>
          <p:spPr bwMode="auto">
            <a:xfrm>
              <a:off x="4094004" y="3658733"/>
              <a:ext cx="296858"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E</a:t>
              </a:r>
              <a:endParaRPr lang="en-US" altLang="en-US" i="0">
                <a:solidFill>
                  <a:srgbClr val="000000"/>
                </a:solidFill>
                <a:cs typeface="Arial" panose="020B0604020202020204" pitchFamily="34" charset="0"/>
              </a:endParaRPr>
            </a:p>
          </p:txBody>
        </p:sp>
        <p:sp>
          <p:nvSpPr>
            <p:cNvPr id="148501" name="Text Box 69"/>
            <p:cNvSpPr txBox="1">
              <a:spLocks noChangeArrowheads="1"/>
            </p:cNvSpPr>
            <p:nvPr/>
          </p:nvSpPr>
          <p:spPr bwMode="auto">
            <a:xfrm>
              <a:off x="4567035" y="3057234"/>
              <a:ext cx="290446"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F</a:t>
              </a:r>
              <a:endParaRPr lang="en-US" altLang="en-US" i="0">
                <a:solidFill>
                  <a:srgbClr val="000000"/>
                </a:solidFill>
                <a:cs typeface="Arial" panose="020B0604020202020204" pitchFamily="34" charset="0"/>
              </a:endParaRPr>
            </a:p>
          </p:txBody>
        </p:sp>
        <p:sp>
          <p:nvSpPr>
            <p:cNvPr id="148502" name="Text Box 74"/>
            <p:cNvSpPr txBox="1">
              <a:spLocks noChangeArrowheads="1"/>
            </p:cNvSpPr>
            <p:nvPr/>
          </p:nvSpPr>
          <p:spPr bwMode="auto">
            <a:xfrm>
              <a:off x="3408266" y="2768387"/>
              <a:ext cx="368989"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S</a:t>
              </a:r>
              <a:r>
                <a:rPr lang="en-US" altLang="en-US" i="0" baseline="-25000">
                  <a:solidFill>
                    <a:srgbClr val="000000"/>
                  </a:solidFill>
                  <a:cs typeface="Arial" panose="020B0604020202020204" pitchFamily="34" charset="0"/>
                </a:rPr>
                <a:t>2</a:t>
              </a:r>
              <a:endParaRPr lang="en-US" altLang="en-US" i="0" baseline="-25000">
                <a:solidFill>
                  <a:srgbClr val="000000"/>
                </a:solidFill>
                <a:cs typeface="Arial" panose="020B0604020202020204" pitchFamily="34" charset="0"/>
              </a:endParaRPr>
            </a:p>
          </p:txBody>
        </p:sp>
        <p:sp>
          <p:nvSpPr>
            <p:cNvPr id="148503" name="Text Box 75"/>
            <p:cNvSpPr txBox="1">
              <a:spLocks noChangeArrowheads="1"/>
            </p:cNvSpPr>
            <p:nvPr/>
          </p:nvSpPr>
          <p:spPr bwMode="auto">
            <a:xfrm>
              <a:off x="4635290" y="1984375"/>
              <a:ext cx="368989"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S</a:t>
              </a:r>
              <a:r>
                <a:rPr lang="en-US" altLang="en-US" i="0" baseline="-25000">
                  <a:solidFill>
                    <a:srgbClr val="000000"/>
                  </a:solidFill>
                  <a:cs typeface="Arial" panose="020B0604020202020204" pitchFamily="34" charset="0"/>
                </a:rPr>
                <a:t>4</a:t>
              </a:r>
              <a:endParaRPr lang="en-US" altLang="en-US" i="0" baseline="-25000">
                <a:solidFill>
                  <a:srgbClr val="000000"/>
                </a:solidFill>
                <a:cs typeface="Arial" panose="020B0604020202020204" pitchFamily="34" charset="0"/>
              </a:endParaRPr>
            </a:p>
          </p:txBody>
        </p:sp>
        <p:sp>
          <p:nvSpPr>
            <p:cNvPr id="148504" name="Text Box 76"/>
            <p:cNvSpPr txBox="1">
              <a:spLocks noChangeArrowheads="1"/>
            </p:cNvSpPr>
            <p:nvPr/>
          </p:nvSpPr>
          <p:spPr bwMode="auto">
            <a:xfrm>
              <a:off x="6009938" y="2570004"/>
              <a:ext cx="368989"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S</a:t>
              </a:r>
              <a:r>
                <a:rPr lang="en-US" altLang="en-US" i="0" baseline="-25000">
                  <a:solidFill>
                    <a:srgbClr val="000000"/>
                  </a:solidFill>
                  <a:cs typeface="Arial" panose="020B0604020202020204" pitchFamily="34" charset="0"/>
                </a:rPr>
                <a:t>3</a:t>
              </a:r>
              <a:endParaRPr lang="en-US" altLang="en-US" i="0" baseline="-25000">
                <a:solidFill>
                  <a:srgbClr val="000000"/>
                </a:solidFill>
                <a:cs typeface="Arial" panose="020B0604020202020204" pitchFamily="34" charset="0"/>
              </a:endParaRPr>
            </a:p>
          </p:txBody>
        </p:sp>
        <p:sp>
          <p:nvSpPr>
            <p:cNvPr id="148505" name="Text Box 78"/>
            <p:cNvSpPr txBox="1">
              <a:spLocks noChangeArrowheads="1"/>
            </p:cNvSpPr>
            <p:nvPr/>
          </p:nvSpPr>
          <p:spPr bwMode="auto">
            <a:xfrm>
              <a:off x="6240105" y="3541289"/>
              <a:ext cx="328916"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H</a:t>
              </a:r>
              <a:endParaRPr lang="en-US" altLang="en-US" i="0">
                <a:solidFill>
                  <a:srgbClr val="000000"/>
                </a:solidFill>
                <a:cs typeface="Arial" panose="020B0604020202020204" pitchFamily="34" charset="0"/>
              </a:endParaRPr>
            </a:p>
          </p:txBody>
        </p:sp>
        <p:sp>
          <p:nvSpPr>
            <p:cNvPr id="148506" name="Text Box 79"/>
            <p:cNvSpPr txBox="1">
              <a:spLocks noChangeArrowheads="1"/>
            </p:cNvSpPr>
            <p:nvPr/>
          </p:nvSpPr>
          <p:spPr bwMode="auto">
            <a:xfrm>
              <a:off x="6986159" y="3179438"/>
              <a:ext cx="242359"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I</a:t>
              </a:r>
              <a:endParaRPr lang="en-US" altLang="en-US" i="0">
                <a:solidFill>
                  <a:srgbClr val="000000"/>
                </a:solidFill>
                <a:cs typeface="Arial" panose="020B0604020202020204" pitchFamily="34" charset="0"/>
              </a:endParaRPr>
            </a:p>
          </p:txBody>
        </p:sp>
        <p:sp>
          <p:nvSpPr>
            <p:cNvPr id="148507" name="Text Box 80"/>
            <p:cNvSpPr txBox="1">
              <a:spLocks noChangeArrowheads="1"/>
            </p:cNvSpPr>
            <p:nvPr/>
          </p:nvSpPr>
          <p:spPr bwMode="auto">
            <a:xfrm>
              <a:off x="5103560" y="3595250"/>
              <a:ext cx="330520"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G</a:t>
              </a:r>
              <a:endParaRPr lang="en-US" altLang="en-US" i="0">
                <a:solidFill>
                  <a:srgbClr val="000000"/>
                </a:solidFill>
                <a:cs typeface="Arial" panose="020B0604020202020204" pitchFamily="34" charset="0"/>
              </a:endParaRPr>
            </a:p>
          </p:txBody>
        </p:sp>
        <p:pic>
          <p:nvPicPr>
            <p:cNvPr id="148508" name="Picture 3"/>
            <p:cNvPicPr>
              <a:picLocks noChangeAspect="1" noChangeArrowheads="1"/>
            </p:cNvPicPr>
            <p:nvPr/>
          </p:nvPicPr>
          <p:blipFill>
            <a:blip r:embed="rId2"/>
            <a:srcRect/>
            <a:stretch>
              <a:fillRect/>
            </a:stretch>
          </p:blipFill>
          <p:spPr bwMode="auto">
            <a:xfrm>
              <a:off x="5763899" y="2930268"/>
              <a:ext cx="677799" cy="299957"/>
            </a:xfrm>
            <a:prstGeom prst="rect">
              <a:avLst/>
            </a:prstGeom>
            <a:noFill/>
            <a:ln w="9525">
              <a:noFill/>
              <a:miter lim="800000"/>
              <a:headEnd/>
              <a:tailEnd/>
            </a:ln>
          </p:spPr>
        </p:pic>
        <p:grpSp>
          <p:nvGrpSpPr>
            <p:cNvPr id="7" name="Group 44"/>
            <p:cNvGrpSpPr/>
            <p:nvPr/>
          </p:nvGrpSpPr>
          <p:grpSpPr bwMode="auto">
            <a:xfrm>
              <a:off x="3139440" y="3180080"/>
              <a:ext cx="568960" cy="481140"/>
              <a:chOff x="-44" y="1473"/>
              <a:chExt cx="981" cy="1105"/>
            </a:xfrm>
          </p:grpSpPr>
          <p:pic>
            <p:nvPicPr>
              <p:cNvPr id="148527"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48528"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8" name="Group 44"/>
            <p:cNvGrpSpPr/>
            <p:nvPr/>
          </p:nvGrpSpPr>
          <p:grpSpPr bwMode="auto">
            <a:xfrm>
              <a:off x="3576320" y="3525520"/>
              <a:ext cx="568960" cy="481140"/>
              <a:chOff x="-44" y="1473"/>
              <a:chExt cx="981" cy="1105"/>
            </a:xfrm>
          </p:grpSpPr>
          <p:pic>
            <p:nvPicPr>
              <p:cNvPr id="148525"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48526"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9" name="Group 44"/>
            <p:cNvGrpSpPr/>
            <p:nvPr/>
          </p:nvGrpSpPr>
          <p:grpSpPr bwMode="auto">
            <a:xfrm>
              <a:off x="4135120" y="3281680"/>
              <a:ext cx="568960" cy="481140"/>
              <a:chOff x="-44" y="1473"/>
              <a:chExt cx="981" cy="1105"/>
            </a:xfrm>
          </p:grpSpPr>
          <p:pic>
            <p:nvPicPr>
              <p:cNvPr id="148523"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48524"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0" name="Group 44"/>
            <p:cNvGrpSpPr/>
            <p:nvPr/>
          </p:nvGrpSpPr>
          <p:grpSpPr bwMode="auto">
            <a:xfrm>
              <a:off x="5049520" y="3261360"/>
              <a:ext cx="568960" cy="481140"/>
              <a:chOff x="-44" y="1473"/>
              <a:chExt cx="981" cy="1105"/>
            </a:xfrm>
          </p:grpSpPr>
          <p:pic>
            <p:nvPicPr>
              <p:cNvPr id="148521"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48522"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1" name="Group 44"/>
            <p:cNvGrpSpPr/>
            <p:nvPr/>
          </p:nvGrpSpPr>
          <p:grpSpPr bwMode="auto">
            <a:xfrm>
              <a:off x="5588000" y="3434080"/>
              <a:ext cx="568960" cy="481140"/>
              <a:chOff x="-44" y="1473"/>
              <a:chExt cx="981" cy="1105"/>
            </a:xfrm>
          </p:grpSpPr>
          <p:pic>
            <p:nvPicPr>
              <p:cNvPr id="148519"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4852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2" name="Group 44"/>
            <p:cNvGrpSpPr/>
            <p:nvPr/>
          </p:nvGrpSpPr>
          <p:grpSpPr bwMode="auto">
            <a:xfrm>
              <a:off x="6380480" y="3149600"/>
              <a:ext cx="568960" cy="481140"/>
              <a:chOff x="-44" y="1473"/>
              <a:chExt cx="981" cy="1105"/>
            </a:xfrm>
          </p:grpSpPr>
          <p:pic>
            <p:nvPicPr>
              <p:cNvPr id="148517"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48518"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48515" name="Picture 3"/>
            <p:cNvPicPr>
              <a:picLocks noChangeAspect="1" noChangeArrowheads="1"/>
            </p:cNvPicPr>
            <p:nvPr/>
          </p:nvPicPr>
          <p:blipFill>
            <a:blip r:embed="rId2"/>
            <a:srcRect/>
            <a:stretch>
              <a:fillRect/>
            </a:stretch>
          </p:blipFill>
          <p:spPr bwMode="auto">
            <a:xfrm>
              <a:off x="3854313" y="2847741"/>
              <a:ext cx="677800" cy="301543"/>
            </a:xfrm>
            <a:prstGeom prst="rect">
              <a:avLst/>
            </a:prstGeom>
            <a:noFill/>
            <a:ln w="9525">
              <a:noFill/>
              <a:miter lim="800000"/>
              <a:headEnd/>
              <a:tailEnd/>
            </a:ln>
          </p:spPr>
        </p:pic>
        <p:pic>
          <p:nvPicPr>
            <p:cNvPr id="148516" name="Picture 3"/>
            <p:cNvPicPr>
              <a:picLocks noChangeAspect="1" noChangeArrowheads="1"/>
            </p:cNvPicPr>
            <p:nvPr/>
          </p:nvPicPr>
          <p:blipFill>
            <a:blip r:embed="rId2"/>
            <a:srcRect/>
            <a:stretch>
              <a:fillRect/>
            </a:stretch>
          </p:blipFill>
          <p:spPr bwMode="auto">
            <a:xfrm>
              <a:off x="3874949" y="2116102"/>
              <a:ext cx="676212" cy="301543"/>
            </a:xfrm>
            <a:prstGeom prst="rect">
              <a:avLst/>
            </a:prstGeom>
            <a:noFill/>
            <a:ln w="9525">
              <a:noFill/>
              <a:miter lim="800000"/>
              <a:headEnd/>
              <a:tailEnd/>
            </a:ln>
          </p:spPr>
        </p:pic>
      </p:grpSp>
      <p:pic>
        <p:nvPicPr>
          <p:cNvPr id="148489" name="Picture 20" descr="underline_base"/>
          <p:cNvPicPr>
            <a:picLocks noChangeArrowheads="1"/>
          </p:cNvPicPr>
          <p:nvPr/>
        </p:nvPicPr>
        <p:blipFill>
          <a:blip r:embed="rId3"/>
          <a:srcRect/>
          <a:stretch>
            <a:fillRect/>
          </a:stretch>
        </p:blipFill>
        <p:spPr bwMode="auto">
          <a:xfrm>
            <a:off x="1371600" y="1273175"/>
            <a:ext cx="5908675" cy="22796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Footer Placeholder 4"/>
          <p:cNvSpPr>
            <a:spLocks noGrp="1"/>
          </p:cNvSpPr>
          <p:nvPr>
            <p:ph type="ftr" sz="quarter" idx="11"/>
          </p:nvPr>
        </p:nvSpPr>
        <p:spPr>
          <a:noFill/>
        </p:spPr>
        <p:txBody>
          <a:bodyPr/>
          <a:lstStyle/>
          <a:p>
            <a:r>
              <a:rPr lang="en-US" altLang="en-US">
                <a:solidFill>
                  <a:srgbClr val="000000"/>
                </a:solidFill>
                <a:latin typeface="Comic Sans MS" panose="030F0702030302020204" pitchFamily="18" charset="0"/>
                <a:ea typeface="MS PGothic" panose="020B0600070205080204" pitchFamily="34" charset="-128"/>
              </a:rPr>
              <a:t>Tầng Link</a:t>
            </a:r>
            <a:endParaRPr lang="en-US" altLang="en-US">
              <a:solidFill>
                <a:srgbClr val="000000"/>
              </a:solidFill>
              <a:latin typeface="Comic Sans MS" panose="030F0702030302020204" pitchFamily="18" charset="0"/>
              <a:ea typeface="MS PGothic" panose="020B0600070205080204" pitchFamily="34" charset="-128"/>
            </a:endParaRPr>
          </a:p>
        </p:txBody>
      </p:sp>
      <p:sp>
        <p:nvSpPr>
          <p:cNvPr id="150531" name="Slide Number Placeholder 5"/>
          <p:cNvSpPr>
            <a:spLocks noGrp="1"/>
          </p:cNvSpPr>
          <p:nvPr>
            <p:ph type="sldNum" sz="quarter" idx="12"/>
          </p:nvPr>
        </p:nvSpPr>
        <p:spPr>
          <a:noFill/>
        </p:spPr>
        <p:txBody>
          <a:bodyPr/>
          <a:lstStyle/>
          <a:p>
            <a:r>
              <a:rPr lang="en-US" altLang="en-US">
                <a:solidFill>
                  <a:srgbClr val="000000"/>
                </a:solidFill>
                <a:latin typeface="Comic Sans MS" panose="030F0702030302020204" pitchFamily="18" charset="0"/>
                <a:cs typeface="Arial" panose="020B0604020202020204" pitchFamily="34" charset="0"/>
              </a:rPr>
              <a:t>5-</a:t>
            </a:r>
            <a:fld id="{A091F2CC-B285-4A57-9FA6-462450B86667}" type="slidenum">
              <a:rPr lang="en-US" altLang="en-US">
                <a:solidFill>
                  <a:srgbClr val="000000"/>
                </a:solidFill>
                <a:latin typeface="Comic Sans MS" panose="030F0702030302020204" pitchFamily="18" charset="0"/>
                <a:cs typeface="Arial" panose="020B0604020202020204" pitchFamily="34" charset="0"/>
              </a:rPr>
            </a:fld>
            <a:endParaRPr lang="en-US" altLang="en-US">
              <a:solidFill>
                <a:srgbClr val="000000"/>
              </a:solidFill>
              <a:latin typeface="Comic Sans MS" panose="030F0702030302020204" pitchFamily="18" charset="0"/>
              <a:cs typeface="Arial" panose="020B0604020202020204" pitchFamily="34" charset="0"/>
            </a:endParaRPr>
          </a:p>
        </p:txBody>
      </p:sp>
      <p:sp>
        <p:nvSpPr>
          <p:cNvPr id="150532" name="Rectangle 2"/>
          <p:cNvSpPr>
            <a:spLocks noGrp="1" noChangeArrowheads="1"/>
          </p:cNvSpPr>
          <p:nvPr>
            <p:ph type="title"/>
          </p:nvPr>
        </p:nvSpPr>
        <p:spPr>
          <a:xfrm>
            <a:off x="495304" y="0"/>
            <a:ext cx="7772401" cy="1143000"/>
          </a:xfrm>
        </p:spPr>
        <p:txBody>
          <a:bodyPr/>
          <a:lstStyle/>
          <a:p>
            <a:r>
              <a:rPr lang="en-US" altLang="en-US" sz="4000">
                <a:latin typeface="Arial" panose="020B0604020202020204" pitchFamily="34" charset="0"/>
                <a:cs typeface="Arial" panose="020B0604020202020204" pitchFamily="34" charset="0"/>
              </a:rPr>
              <a:t>Ví dụ nhiều switch tự học</a:t>
            </a:r>
            <a:endParaRPr lang="en-US" altLang="en-US">
              <a:latin typeface="Arial" panose="020B0604020202020204" pitchFamily="34" charset="0"/>
              <a:cs typeface="Arial" panose="020B0604020202020204" pitchFamily="34" charset="0"/>
            </a:endParaRPr>
          </a:p>
        </p:txBody>
      </p:sp>
      <p:sp>
        <p:nvSpPr>
          <p:cNvPr id="150533" name="Rectangle 3"/>
          <p:cNvSpPr>
            <a:spLocks noGrp="1" noChangeArrowheads="1"/>
          </p:cNvSpPr>
          <p:nvPr>
            <p:ph type="body" idx="1"/>
          </p:nvPr>
        </p:nvSpPr>
        <p:spPr>
          <a:xfrm>
            <a:off x="550867" y="1139825"/>
            <a:ext cx="7772401" cy="4648200"/>
          </a:xfrm>
        </p:spPr>
        <p:txBody>
          <a:bodyPr/>
          <a:lstStyle/>
          <a:p>
            <a:pPr>
              <a:buFont typeface="Wingdings" panose="05000000000000000000" pitchFamily="2" charset="2"/>
              <a:buNone/>
            </a:pPr>
            <a:r>
              <a:rPr lang="en-US" altLang="en-US" sz="2400">
                <a:latin typeface="Arial" panose="020B0604020202020204" pitchFamily="34" charset="0"/>
                <a:cs typeface="Arial" panose="020B0604020202020204" pitchFamily="34" charset="0"/>
              </a:rPr>
              <a:t>Giả sử C gửi frame tới I, I trả lời cho C</a:t>
            </a:r>
            <a:endParaRPr lang="en-US" altLang="en-US">
              <a:latin typeface="Arial" panose="020B0604020202020204" pitchFamily="34" charset="0"/>
              <a:cs typeface="Arial" panose="020B0604020202020204" pitchFamily="34" charset="0"/>
            </a:endParaRPr>
          </a:p>
        </p:txBody>
      </p:sp>
      <p:sp>
        <p:nvSpPr>
          <p:cNvPr id="150534" name="Rectangle 5"/>
          <p:cNvSpPr>
            <a:spLocks noChangeArrowheads="1"/>
          </p:cNvSpPr>
          <p:nvPr/>
        </p:nvSpPr>
        <p:spPr bwMode="auto">
          <a:xfrm>
            <a:off x="714379" y="4664075"/>
            <a:ext cx="7772401" cy="952500"/>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400" u="sng">
                <a:solidFill>
                  <a:srgbClr val="CC0000"/>
                </a:solidFill>
                <a:latin typeface="Arial" panose="020B0604020202020204" pitchFamily="34" charset="0"/>
                <a:cs typeface="Arial" panose="020B0604020202020204" pitchFamily="34" charset="0"/>
              </a:rPr>
              <a:t>Hỏi:</a:t>
            </a:r>
            <a:r>
              <a:rPr lang="en-US" altLang="en-US" sz="2400" i="0">
                <a:solidFill>
                  <a:srgbClr val="CC0000"/>
                </a:solidFill>
                <a:latin typeface="Arial" panose="020B0604020202020204" pitchFamily="34" charset="0"/>
                <a:cs typeface="Arial" panose="020B0604020202020204" pitchFamily="34" charset="0"/>
              </a:rPr>
              <a:t> </a:t>
            </a:r>
            <a:r>
              <a:rPr lang="en-US" altLang="en-US" sz="2400" i="0">
                <a:solidFill>
                  <a:srgbClr val="000000"/>
                </a:solidFill>
                <a:latin typeface="Arial" panose="020B0604020202020204" pitchFamily="34" charset="0"/>
                <a:cs typeface="Arial" panose="020B0604020202020204" pitchFamily="34" charset="0"/>
              </a:rPr>
              <a:t>trình bày các bảng của các switch và cách các gói tin được chuyển đi tại các switch S</a:t>
            </a:r>
            <a:r>
              <a:rPr lang="en-US" altLang="en-US" sz="2400" i="0" baseline="-25000">
                <a:solidFill>
                  <a:srgbClr val="000000"/>
                </a:solidFill>
                <a:latin typeface="Arial" panose="020B0604020202020204" pitchFamily="34" charset="0"/>
                <a:cs typeface="Arial" panose="020B0604020202020204" pitchFamily="34" charset="0"/>
              </a:rPr>
              <a:t>1</a:t>
            </a:r>
            <a:r>
              <a:rPr lang="en-US" altLang="en-US" sz="2400" i="0">
                <a:solidFill>
                  <a:srgbClr val="000000"/>
                </a:solidFill>
                <a:latin typeface="Arial" panose="020B0604020202020204" pitchFamily="34" charset="0"/>
                <a:cs typeface="Arial" panose="020B0604020202020204" pitchFamily="34" charset="0"/>
              </a:rPr>
              <a:t>, S</a:t>
            </a:r>
            <a:r>
              <a:rPr lang="en-US" altLang="en-US" sz="2400" i="0" baseline="-25000">
                <a:solidFill>
                  <a:srgbClr val="000000"/>
                </a:solidFill>
                <a:latin typeface="Arial" panose="020B0604020202020204" pitchFamily="34" charset="0"/>
                <a:cs typeface="Arial" panose="020B0604020202020204" pitchFamily="34" charset="0"/>
              </a:rPr>
              <a:t>2</a:t>
            </a:r>
            <a:r>
              <a:rPr lang="en-US" altLang="en-US" sz="2400" i="0">
                <a:solidFill>
                  <a:srgbClr val="000000"/>
                </a:solidFill>
                <a:latin typeface="Arial" panose="020B0604020202020204" pitchFamily="34" charset="0"/>
                <a:cs typeface="Arial" panose="020B0604020202020204" pitchFamily="34" charset="0"/>
              </a:rPr>
              <a:t>, S</a:t>
            </a:r>
            <a:r>
              <a:rPr lang="en-US" altLang="en-US" sz="2400" i="0" baseline="-25000">
                <a:solidFill>
                  <a:srgbClr val="000000"/>
                </a:solidFill>
                <a:latin typeface="Arial" panose="020B0604020202020204" pitchFamily="34" charset="0"/>
                <a:cs typeface="Arial" panose="020B0604020202020204" pitchFamily="34" charset="0"/>
              </a:rPr>
              <a:t>3</a:t>
            </a:r>
            <a:r>
              <a:rPr lang="en-US" altLang="en-US" sz="2400" i="0">
                <a:solidFill>
                  <a:srgbClr val="000000"/>
                </a:solidFill>
                <a:latin typeface="Arial" panose="020B0604020202020204" pitchFamily="34" charset="0"/>
                <a:cs typeface="Arial" panose="020B0604020202020204" pitchFamily="34" charset="0"/>
              </a:rPr>
              <a:t>, S</a:t>
            </a:r>
            <a:r>
              <a:rPr lang="en-US" altLang="en-US" sz="2400" i="0" baseline="-25000">
                <a:solidFill>
                  <a:srgbClr val="000000"/>
                </a:solidFill>
                <a:latin typeface="Arial" panose="020B0604020202020204" pitchFamily="34" charset="0"/>
                <a:cs typeface="Arial" panose="020B0604020202020204" pitchFamily="34" charset="0"/>
              </a:rPr>
              <a:t>4</a:t>
            </a:r>
            <a:r>
              <a:rPr lang="en-US" altLang="en-US" sz="2400" i="0">
                <a:solidFill>
                  <a:srgbClr val="000000"/>
                </a:solidFill>
                <a:latin typeface="Arial" panose="020B0604020202020204" pitchFamily="34" charset="0"/>
                <a:cs typeface="Arial" panose="020B0604020202020204" pitchFamily="34" charset="0"/>
              </a:rPr>
              <a:t> </a:t>
            </a:r>
            <a:endParaRPr lang="en-US" altLang="en-US" sz="2400" i="0">
              <a:solidFill>
                <a:srgbClr val="000000"/>
              </a:solidFill>
              <a:latin typeface="Arial" panose="020B0604020202020204" pitchFamily="34" charset="0"/>
              <a:cs typeface="Arial" panose="020B0604020202020204" pitchFamily="34" charset="0"/>
            </a:endParaRPr>
          </a:p>
        </p:txBody>
      </p:sp>
      <p:grpSp>
        <p:nvGrpSpPr>
          <p:cNvPr id="2" name="Group 58"/>
          <p:cNvGrpSpPr/>
          <p:nvPr/>
        </p:nvGrpSpPr>
        <p:grpSpPr bwMode="auto">
          <a:xfrm>
            <a:off x="958851" y="2444750"/>
            <a:ext cx="2004903" cy="1358900"/>
            <a:chOff x="958850" y="2444750"/>
            <a:chExt cx="2005708" cy="1358710"/>
          </a:xfrm>
        </p:grpSpPr>
        <p:sp>
          <p:nvSpPr>
            <p:cNvPr id="150577" name="Line 20"/>
            <p:cNvSpPr>
              <a:spLocks noChangeShapeType="1"/>
            </p:cNvSpPr>
            <p:nvPr/>
          </p:nvSpPr>
          <p:spPr bwMode="auto">
            <a:xfrm flipH="1">
              <a:off x="1582903" y="3030456"/>
              <a:ext cx="555772" cy="0"/>
            </a:xfrm>
            <a:prstGeom prst="line">
              <a:avLst/>
            </a:prstGeom>
            <a:noFill/>
            <a:ln w="9525">
              <a:solidFill>
                <a:schemeClr val="tx1"/>
              </a:solidFill>
              <a:round/>
            </a:ln>
          </p:spPr>
          <p:txBody>
            <a:bodyPr wrap="none"/>
            <a:lstStyle/>
            <a:p>
              <a:endParaRPr lang="en-US"/>
            </a:p>
          </p:txBody>
        </p:sp>
        <p:sp>
          <p:nvSpPr>
            <p:cNvPr id="150578" name="Line 21"/>
            <p:cNvSpPr>
              <a:spLocks noChangeShapeType="1"/>
            </p:cNvSpPr>
            <p:nvPr/>
          </p:nvSpPr>
          <p:spPr bwMode="auto">
            <a:xfrm flipH="1">
              <a:off x="1970355" y="3078074"/>
              <a:ext cx="271534" cy="314281"/>
            </a:xfrm>
            <a:prstGeom prst="line">
              <a:avLst/>
            </a:prstGeom>
            <a:noFill/>
            <a:ln w="9525">
              <a:solidFill>
                <a:schemeClr val="tx1"/>
              </a:solidFill>
              <a:round/>
            </a:ln>
          </p:spPr>
          <p:txBody>
            <a:bodyPr wrap="none"/>
            <a:lstStyle/>
            <a:p>
              <a:endParaRPr lang="en-US"/>
            </a:p>
          </p:txBody>
        </p:sp>
        <p:sp>
          <p:nvSpPr>
            <p:cNvPr id="150579" name="Line 22"/>
            <p:cNvSpPr>
              <a:spLocks noChangeShapeType="1"/>
            </p:cNvSpPr>
            <p:nvPr/>
          </p:nvSpPr>
          <p:spPr bwMode="auto">
            <a:xfrm>
              <a:off x="2389566" y="3106645"/>
              <a:ext cx="73044" cy="295234"/>
            </a:xfrm>
            <a:prstGeom prst="line">
              <a:avLst/>
            </a:prstGeom>
            <a:noFill/>
            <a:ln w="9525">
              <a:solidFill>
                <a:schemeClr val="tx1"/>
              </a:solidFill>
              <a:round/>
            </a:ln>
          </p:spPr>
          <p:txBody>
            <a:bodyPr wrap="none"/>
            <a:lstStyle/>
            <a:p>
              <a:endParaRPr lang="en-US"/>
            </a:p>
          </p:txBody>
        </p:sp>
        <p:sp>
          <p:nvSpPr>
            <p:cNvPr id="150580" name="Text Box 64"/>
            <p:cNvSpPr txBox="1">
              <a:spLocks noChangeArrowheads="1"/>
            </p:cNvSpPr>
            <p:nvPr/>
          </p:nvSpPr>
          <p:spPr bwMode="auto">
            <a:xfrm>
              <a:off x="958850" y="2844744"/>
              <a:ext cx="317844" cy="369280"/>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A</a:t>
              </a:r>
              <a:endParaRPr lang="en-US" altLang="en-US" i="0">
                <a:solidFill>
                  <a:srgbClr val="000000"/>
                </a:solidFill>
                <a:cs typeface="Arial" panose="020B0604020202020204" pitchFamily="34" charset="0"/>
              </a:endParaRPr>
            </a:p>
          </p:txBody>
        </p:sp>
        <p:sp>
          <p:nvSpPr>
            <p:cNvPr id="150581" name="Text Box 65"/>
            <p:cNvSpPr txBox="1">
              <a:spLocks noChangeArrowheads="1"/>
            </p:cNvSpPr>
            <p:nvPr/>
          </p:nvSpPr>
          <p:spPr bwMode="auto">
            <a:xfrm>
              <a:off x="1408232" y="3306642"/>
              <a:ext cx="309824" cy="369280"/>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B</a:t>
              </a:r>
              <a:endParaRPr lang="en-US" altLang="en-US" i="0">
                <a:solidFill>
                  <a:srgbClr val="000000"/>
                </a:solidFill>
                <a:cs typeface="Arial" panose="020B0604020202020204" pitchFamily="34" charset="0"/>
              </a:endParaRPr>
            </a:p>
          </p:txBody>
        </p:sp>
        <p:sp>
          <p:nvSpPr>
            <p:cNvPr id="150582" name="Text Box 73"/>
            <p:cNvSpPr txBox="1">
              <a:spLocks noChangeArrowheads="1"/>
            </p:cNvSpPr>
            <p:nvPr/>
          </p:nvSpPr>
          <p:spPr bwMode="auto">
            <a:xfrm>
              <a:off x="2181548" y="2444750"/>
              <a:ext cx="369160" cy="369280"/>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S</a:t>
              </a:r>
              <a:r>
                <a:rPr lang="en-US" altLang="en-US" i="0" baseline="-25000">
                  <a:solidFill>
                    <a:srgbClr val="000000"/>
                  </a:solidFill>
                  <a:cs typeface="Arial" panose="020B0604020202020204" pitchFamily="34" charset="0"/>
                </a:rPr>
                <a:t>1</a:t>
              </a:r>
              <a:endParaRPr lang="en-US" altLang="en-US" i="0" baseline="-25000">
                <a:solidFill>
                  <a:srgbClr val="000000"/>
                </a:solidFill>
                <a:cs typeface="Arial" panose="020B0604020202020204" pitchFamily="34" charset="0"/>
              </a:endParaRPr>
            </a:p>
          </p:txBody>
        </p:sp>
        <p:sp>
          <p:nvSpPr>
            <p:cNvPr id="150583" name="Text Box 66"/>
            <p:cNvSpPr txBox="1">
              <a:spLocks noChangeArrowheads="1"/>
            </p:cNvSpPr>
            <p:nvPr/>
          </p:nvSpPr>
          <p:spPr bwMode="auto">
            <a:xfrm>
              <a:off x="2656336" y="3298706"/>
              <a:ext cx="308222" cy="369280"/>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C</a:t>
              </a:r>
              <a:endParaRPr lang="en-US" altLang="en-US" i="0">
                <a:solidFill>
                  <a:srgbClr val="000000"/>
                </a:solidFill>
                <a:cs typeface="Arial" panose="020B0604020202020204" pitchFamily="34" charset="0"/>
              </a:endParaRPr>
            </a:p>
          </p:txBody>
        </p:sp>
        <p:grpSp>
          <p:nvGrpSpPr>
            <p:cNvPr id="3" name="Group 44"/>
            <p:cNvGrpSpPr/>
            <p:nvPr/>
          </p:nvGrpSpPr>
          <p:grpSpPr bwMode="auto">
            <a:xfrm>
              <a:off x="1127760" y="2834640"/>
              <a:ext cx="568960" cy="481140"/>
              <a:chOff x="-44" y="1473"/>
              <a:chExt cx="981" cy="1105"/>
            </a:xfrm>
          </p:grpSpPr>
          <p:pic>
            <p:nvPicPr>
              <p:cNvPr id="15059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059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4" name="Group 44"/>
            <p:cNvGrpSpPr/>
            <p:nvPr/>
          </p:nvGrpSpPr>
          <p:grpSpPr bwMode="auto">
            <a:xfrm>
              <a:off x="1534160" y="3291840"/>
              <a:ext cx="568960" cy="481140"/>
              <a:chOff x="-44" y="1473"/>
              <a:chExt cx="981" cy="1105"/>
            </a:xfrm>
          </p:grpSpPr>
          <p:pic>
            <p:nvPicPr>
              <p:cNvPr id="15059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059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5" name="Group 44"/>
            <p:cNvGrpSpPr/>
            <p:nvPr/>
          </p:nvGrpSpPr>
          <p:grpSpPr bwMode="auto">
            <a:xfrm>
              <a:off x="2062480" y="3322320"/>
              <a:ext cx="568960" cy="481140"/>
              <a:chOff x="-44" y="1473"/>
              <a:chExt cx="981" cy="1105"/>
            </a:xfrm>
          </p:grpSpPr>
          <p:pic>
            <p:nvPicPr>
              <p:cNvPr id="15058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058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50587" name="Picture 3"/>
            <p:cNvPicPr>
              <a:picLocks noChangeAspect="1" noChangeArrowheads="1"/>
            </p:cNvPicPr>
            <p:nvPr/>
          </p:nvPicPr>
          <p:blipFill>
            <a:blip r:embed="rId2"/>
            <a:srcRect/>
            <a:stretch>
              <a:fillRect/>
            </a:stretch>
          </p:blipFill>
          <p:spPr bwMode="auto">
            <a:xfrm>
              <a:off x="2014817" y="2879664"/>
              <a:ext cx="678041" cy="299996"/>
            </a:xfrm>
            <a:prstGeom prst="rect">
              <a:avLst/>
            </a:prstGeom>
            <a:noFill/>
            <a:ln w="9525">
              <a:noFill/>
              <a:miter lim="800000"/>
              <a:headEnd/>
              <a:tailEnd/>
            </a:ln>
          </p:spPr>
        </p:pic>
      </p:grpSp>
      <p:grpSp>
        <p:nvGrpSpPr>
          <p:cNvPr id="6" name="Group 76"/>
          <p:cNvGrpSpPr/>
          <p:nvPr/>
        </p:nvGrpSpPr>
        <p:grpSpPr bwMode="auto">
          <a:xfrm>
            <a:off x="2379664" y="1984375"/>
            <a:ext cx="4849154" cy="2044146"/>
            <a:chOff x="2379663" y="1984375"/>
            <a:chExt cx="4848855" cy="2043589"/>
          </a:xfrm>
        </p:grpSpPr>
        <p:sp>
          <p:nvSpPr>
            <p:cNvPr id="150538" name="Line 23"/>
            <p:cNvSpPr>
              <a:spLocks noChangeShapeType="1"/>
            </p:cNvSpPr>
            <p:nvPr/>
          </p:nvSpPr>
          <p:spPr bwMode="auto">
            <a:xfrm flipH="1">
              <a:off x="3635258" y="3068344"/>
              <a:ext cx="346043" cy="215841"/>
            </a:xfrm>
            <a:prstGeom prst="line">
              <a:avLst/>
            </a:prstGeom>
            <a:noFill/>
            <a:ln w="9525">
              <a:solidFill>
                <a:schemeClr val="tx1"/>
              </a:solidFill>
              <a:round/>
            </a:ln>
          </p:spPr>
          <p:txBody>
            <a:bodyPr wrap="none"/>
            <a:lstStyle/>
            <a:p>
              <a:endParaRPr lang="en-US"/>
            </a:p>
          </p:txBody>
        </p:sp>
        <p:sp>
          <p:nvSpPr>
            <p:cNvPr id="150539" name="Line 24"/>
            <p:cNvSpPr>
              <a:spLocks noChangeShapeType="1"/>
            </p:cNvSpPr>
            <p:nvPr/>
          </p:nvSpPr>
          <p:spPr bwMode="auto">
            <a:xfrm flipH="1">
              <a:off x="3949554" y="3087389"/>
              <a:ext cx="125401" cy="587216"/>
            </a:xfrm>
            <a:prstGeom prst="line">
              <a:avLst/>
            </a:prstGeom>
            <a:noFill/>
            <a:ln w="9525">
              <a:solidFill>
                <a:schemeClr val="tx1"/>
              </a:solidFill>
              <a:round/>
            </a:ln>
          </p:spPr>
          <p:txBody>
            <a:bodyPr wrap="none"/>
            <a:lstStyle/>
            <a:p>
              <a:endParaRPr lang="en-US"/>
            </a:p>
          </p:txBody>
        </p:sp>
        <p:sp>
          <p:nvSpPr>
            <p:cNvPr id="150540" name="Line 25"/>
            <p:cNvSpPr>
              <a:spLocks noChangeShapeType="1"/>
            </p:cNvSpPr>
            <p:nvPr/>
          </p:nvSpPr>
          <p:spPr bwMode="auto">
            <a:xfrm>
              <a:off x="4254326" y="3030254"/>
              <a:ext cx="230167" cy="361852"/>
            </a:xfrm>
            <a:prstGeom prst="line">
              <a:avLst/>
            </a:prstGeom>
            <a:noFill/>
            <a:ln w="9525">
              <a:solidFill>
                <a:schemeClr val="tx1"/>
              </a:solidFill>
              <a:round/>
            </a:ln>
          </p:spPr>
          <p:txBody>
            <a:bodyPr wrap="none"/>
            <a:lstStyle/>
            <a:p>
              <a:endParaRPr lang="en-US"/>
            </a:p>
          </p:txBody>
        </p:sp>
        <p:sp>
          <p:nvSpPr>
            <p:cNvPr id="150541" name="Line 26"/>
            <p:cNvSpPr>
              <a:spLocks noChangeShapeType="1"/>
            </p:cNvSpPr>
            <p:nvPr/>
          </p:nvSpPr>
          <p:spPr bwMode="auto">
            <a:xfrm flipH="1">
              <a:off x="5532145" y="3106433"/>
              <a:ext cx="428585" cy="244409"/>
            </a:xfrm>
            <a:prstGeom prst="line">
              <a:avLst/>
            </a:prstGeom>
            <a:noFill/>
            <a:ln w="9525">
              <a:solidFill>
                <a:schemeClr val="tx1"/>
              </a:solidFill>
              <a:round/>
            </a:ln>
          </p:spPr>
          <p:txBody>
            <a:bodyPr wrap="none"/>
            <a:lstStyle/>
            <a:p>
              <a:endParaRPr lang="en-US"/>
            </a:p>
          </p:txBody>
        </p:sp>
        <p:sp>
          <p:nvSpPr>
            <p:cNvPr id="150542" name="Line 27"/>
            <p:cNvSpPr>
              <a:spLocks noChangeShapeType="1"/>
            </p:cNvSpPr>
            <p:nvPr/>
          </p:nvSpPr>
          <p:spPr bwMode="auto">
            <a:xfrm flipH="1">
              <a:off x="6035335" y="3077866"/>
              <a:ext cx="9524" cy="469772"/>
            </a:xfrm>
            <a:prstGeom prst="line">
              <a:avLst/>
            </a:prstGeom>
            <a:noFill/>
            <a:ln w="9525">
              <a:solidFill>
                <a:schemeClr val="tx1"/>
              </a:solidFill>
              <a:round/>
            </a:ln>
          </p:spPr>
          <p:txBody>
            <a:bodyPr wrap="none"/>
            <a:lstStyle/>
            <a:p>
              <a:endParaRPr lang="en-US"/>
            </a:p>
          </p:txBody>
        </p:sp>
        <p:sp>
          <p:nvSpPr>
            <p:cNvPr id="150543" name="Line 35"/>
            <p:cNvSpPr>
              <a:spLocks noChangeShapeType="1"/>
            </p:cNvSpPr>
            <p:nvPr/>
          </p:nvSpPr>
          <p:spPr bwMode="auto">
            <a:xfrm flipH="1">
              <a:off x="2379663" y="2355749"/>
              <a:ext cx="1517509" cy="536429"/>
            </a:xfrm>
            <a:prstGeom prst="line">
              <a:avLst/>
            </a:prstGeom>
            <a:noFill/>
            <a:ln w="9525">
              <a:solidFill>
                <a:schemeClr val="tx1"/>
              </a:solidFill>
              <a:round/>
            </a:ln>
          </p:spPr>
          <p:txBody>
            <a:bodyPr wrap="none"/>
            <a:lstStyle/>
            <a:p>
              <a:endParaRPr lang="en-US"/>
            </a:p>
          </p:txBody>
        </p:sp>
        <p:sp>
          <p:nvSpPr>
            <p:cNvPr id="150544" name="Line 36"/>
            <p:cNvSpPr>
              <a:spLocks noChangeShapeType="1"/>
            </p:cNvSpPr>
            <p:nvPr/>
          </p:nvSpPr>
          <p:spPr bwMode="auto">
            <a:xfrm>
              <a:off x="4200356" y="2322421"/>
              <a:ext cx="0" cy="599912"/>
            </a:xfrm>
            <a:prstGeom prst="line">
              <a:avLst/>
            </a:prstGeom>
            <a:noFill/>
            <a:ln w="9525">
              <a:solidFill>
                <a:schemeClr val="tx1"/>
              </a:solidFill>
              <a:round/>
            </a:ln>
          </p:spPr>
          <p:txBody>
            <a:bodyPr wrap="none"/>
            <a:lstStyle/>
            <a:p>
              <a:endParaRPr lang="en-US"/>
            </a:p>
          </p:txBody>
        </p:sp>
        <p:sp>
          <p:nvSpPr>
            <p:cNvPr id="150545" name="Line 37"/>
            <p:cNvSpPr>
              <a:spLocks noChangeShapeType="1"/>
            </p:cNvSpPr>
            <p:nvPr/>
          </p:nvSpPr>
          <p:spPr bwMode="auto">
            <a:xfrm flipH="1" flipV="1">
              <a:off x="4449571" y="2306551"/>
              <a:ext cx="1406394" cy="684026"/>
            </a:xfrm>
            <a:prstGeom prst="line">
              <a:avLst/>
            </a:prstGeom>
            <a:noFill/>
            <a:ln w="9525">
              <a:solidFill>
                <a:schemeClr val="tx1"/>
              </a:solidFill>
              <a:round/>
            </a:ln>
          </p:spPr>
          <p:txBody>
            <a:bodyPr wrap="none"/>
            <a:lstStyle/>
            <a:p>
              <a:endParaRPr lang="en-US"/>
            </a:p>
          </p:txBody>
        </p:sp>
        <p:sp>
          <p:nvSpPr>
            <p:cNvPr id="150546" name="Line 63"/>
            <p:cNvSpPr>
              <a:spLocks noChangeShapeType="1"/>
            </p:cNvSpPr>
            <p:nvPr/>
          </p:nvSpPr>
          <p:spPr bwMode="auto">
            <a:xfrm>
              <a:off x="6411539" y="3131826"/>
              <a:ext cx="285723" cy="158707"/>
            </a:xfrm>
            <a:prstGeom prst="line">
              <a:avLst/>
            </a:prstGeom>
            <a:noFill/>
            <a:ln w="9525">
              <a:solidFill>
                <a:schemeClr val="tx1"/>
              </a:solidFill>
              <a:round/>
            </a:ln>
          </p:spPr>
          <p:txBody>
            <a:bodyPr wrap="none"/>
            <a:lstStyle/>
            <a:p>
              <a:endParaRPr lang="en-US"/>
            </a:p>
          </p:txBody>
        </p:sp>
        <p:sp>
          <p:nvSpPr>
            <p:cNvPr id="150547" name="Text Box 67"/>
            <p:cNvSpPr txBox="1">
              <a:spLocks noChangeArrowheads="1"/>
            </p:cNvSpPr>
            <p:nvPr/>
          </p:nvSpPr>
          <p:spPr bwMode="auto">
            <a:xfrm>
              <a:off x="3620973" y="3222289"/>
              <a:ext cx="327314"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D</a:t>
              </a:r>
              <a:endParaRPr lang="en-US" altLang="en-US" i="0">
                <a:solidFill>
                  <a:srgbClr val="000000"/>
                </a:solidFill>
                <a:cs typeface="Arial" panose="020B0604020202020204" pitchFamily="34" charset="0"/>
              </a:endParaRPr>
            </a:p>
          </p:txBody>
        </p:sp>
        <p:sp>
          <p:nvSpPr>
            <p:cNvPr id="150548" name="Text Box 68"/>
            <p:cNvSpPr txBox="1">
              <a:spLocks noChangeArrowheads="1"/>
            </p:cNvSpPr>
            <p:nvPr/>
          </p:nvSpPr>
          <p:spPr bwMode="auto">
            <a:xfrm>
              <a:off x="4094004" y="3658733"/>
              <a:ext cx="296858"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E</a:t>
              </a:r>
              <a:endParaRPr lang="en-US" altLang="en-US" i="0">
                <a:solidFill>
                  <a:srgbClr val="000000"/>
                </a:solidFill>
                <a:cs typeface="Arial" panose="020B0604020202020204" pitchFamily="34" charset="0"/>
              </a:endParaRPr>
            </a:p>
          </p:txBody>
        </p:sp>
        <p:sp>
          <p:nvSpPr>
            <p:cNvPr id="150549" name="Text Box 69"/>
            <p:cNvSpPr txBox="1">
              <a:spLocks noChangeArrowheads="1"/>
            </p:cNvSpPr>
            <p:nvPr/>
          </p:nvSpPr>
          <p:spPr bwMode="auto">
            <a:xfrm>
              <a:off x="4567035" y="3057234"/>
              <a:ext cx="290446"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F</a:t>
              </a:r>
              <a:endParaRPr lang="en-US" altLang="en-US" i="0">
                <a:solidFill>
                  <a:srgbClr val="000000"/>
                </a:solidFill>
                <a:cs typeface="Arial" panose="020B0604020202020204" pitchFamily="34" charset="0"/>
              </a:endParaRPr>
            </a:p>
          </p:txBody>
        </p:sp>
        <p:sp>
          <p:nvSpPr>
            <p:cNvPr id="150550" name="Text Box 74"/>
            <p:cNvSpPr txBox="1">
              <a:spLocks noChangeArrowheads="1"/>
            </p:cNvSpPr>
            <p:nvPr/>
          </p:nvSpPr>
          <p:spPr bwMode="auto">
            <a:xfrm>
              <a:off x="3408266" y="2768387"/>
              <a:ext cx="368989"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S</a:t>
              </a:r>
              <a:r>
                <a:rPr lang="en-US" altLang="en-US" i="0" baseline="-25000">
                  <a:solidFill>
                    <a:srgbClr val="000000"/>
                  </a:solidFill>
                  <a:cs typeface="Arial" panose="020B0604020202020204" pitchFamily="34" charset="0"/>
                </a:rPr>
                <a:t>2</a:t>
              </a:r>
              <a:endParaRPr lang="en-US" altLang="en-US" i="0" baseline="-25000">
                <a:solidFill>
                  <a:srgbClr val="000000"/>
                </a:solidFill>
                <a:cs typeface="Arial" panose="020B0604020202020204" pitchFamily="34" charset="0"/>
              </a:endParaRPr>
            </a:p>
          </p:txBody>
        </p:sp>
        <p:sp>
          <p:nvSpPr>
            <p:cNvPr id="150551" name="Text Box 75"/>
            <p:cNvSpPr txBox="1">
              <a:spLocks noChangeArrowheads="1"/>
            </p:cNvSpPr>
            <p:nvPr/>
          </p:nvSpPr>
          <p:spPr bwMode="auto">
            <a:xfrm>
              <a:off x="4635290" y="1984375"/>
              <a:ext cx="368989"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S</a:t>
              </a:r>
              <a:r>
                <a:rPr lang="en-US" altLang="en-US" i="0" baseline="-25000">
                  <a:solidFill>
                    <a:srgbClr val="000000"/>
                  </a:solidFill>
                  <a:cs typeface="Arial" panose="020B0604020202020204" pitchFamily="34" charset="0"/>
                </a:rPr>
                <a:t>4</a:t>
              </a:r>
              <a:endParaRPr lang="en-US" altLang="en-US" i="0" baseline="-25000">
                <a:solidFill>
                  <a:srgbClr val="000000"/>
                </a:solidFill>
                <a:cs typeface="Arial" panose="020B0604020202020204" pitchFamily="34" charset="0"/>
              </a:endParaRPr>
            </a:p>
          </p:txBody>
        </p:sp>
        <p:sp>
          <p:nvSpPr>
            <p:cNvPr id="150552" name="Text Box 76"/>
            <p:cNvSpPr txBox="1">
              <a:spLocks noChangeArrowheads="1"/>
            </p:cNvSpPr>
            <p:nvPr/>
          </p:nvSpPr>
          <p:spPr bwMode="auto">
            <a:xfrm>
              <a:off x="6009938" y="2570004"/>
              <a:ext cx="368989"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S</a:t>
              </a:r>
              <a:r>
                <a:rPr lang="en-US" altLang="en-US" i="0" baseline="-25000">
                  <a:solidFill>
                    <a:srgbClr val="000000"/>
                  </a:solidFill>
                  <a:cs typeface="Arial" panose="020B0604020202020204" pitchFamily="34" charset="0"/>
                </a:rPr>
                <a:t>3</a:t>
              </a:r>
              <a:endParaRPr lang="en-US" altLang="en-US" i="0" baseline="-25000">
                <a:solidFill>
                  <a:srgbClr val="000000"/>
                </a:solidFill>
                <a:cs typeface="Arial" panose="020B0604020202020204" pitchFamily="34" charset="0"/>
              </a:endParaRPr>
            </a:p>
          </p:txBody>
        </p:sp>
        <p:sp>
          <p:nvSpPr>
            <p:cNvPr id="150553" name="Text Box 78"/>
            <p:cNvSpPr txBox="1">
              <a:spLocks noChangeArrowheads="1"/>
            </p:cNvSpPr>
            <p:nvPr/>
          </p:nvSpPr>
          <p:spPr bwMode="auto">
            <a:xfrm>
              <a:off x="6240105" y="3541289"/>
              <a:ext cx="328916"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H</a:t>
              </a:r>
              <a:endParaRPr lang="en-US" altLang="en-US" i="0">
                <a:solidFill>
                  <a:srgbClr val="000000"/>
                </a:solidFill>
                <a:cs typeface="Arial" panose="020B0604020202020204" pitchFamily="34" charset="0"/>
              </a:endParaRPr>
            </a:p>
          </p:txBody>
        </p:sp>
        <p:sp>
          <p:nvSpPr>
            <p:cNvPr id="150554" name="Text Box 79"/>
            <p:cNvSpPr txBox="1">
              <a:spLocks noChangeArrowheads="1"/>
            </p:cNvSpPr>
            <p:nvPr/>
          </p:nvSpPr>
          <p:spPr bwMode="auto">
            <a:xfrm>
              <a:off x="6986159" y="3179438"/>
              <a:ext cx="242359"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I</a:t>
              </a:r>
              <a:endParaRPr lang="en-US" altLang="en-US" i="0">
                <a:solidFill>
                  <a:srgbClr val="000000"/>
                </a:solidFill>
                <a:cs typeface="Arial" panose="020B0604020202020204" pitchFamily="34" charset="0"/>
              </a:endParaRPr>
            </a:p>
          </p:txBody>
        </p:sp>
        <p:sp>
          <p:nvSpPr>
            <p:cNvPr id="150555" name="Text Box 80"/>
            <p:cNvSpPr txBox="1">
              <a:spLocks noChangeArrowheads="1"/>
            </p:cNvSpPr>
            <p:nvPr/>
          </p:nvSpPr>
          <p:spPr bwMode="auto">
            <a:xfrm>
              <a:off x="5103560" y="3595250"/>
              <a:ext cx="330520" cy="369231"/>
            </a:xfrm>
            <a:prstGeom prst="rect">
              <a:avLst/>
            </a:prstGeom>
            <a:noFill/>
            <a:ln w="9525">
              <a:noFill/>
              <a:miter lim="800000"/>
            </a:ln>
          </p:spPr>
          <p:txBody>
            <a:bodyPr wrap="none">
              <a:spAutoFit/>
            </a:bodyPr>
            <a:lstStyle/>
            <a:p>
              <a:r>
                <a:rPr lang="en-US" altLang="en-US" i="0">
                  <a:solidFill>
                    <a:srgbClr val="000000"/>
                  </a:solidFill>
                  <a:cs typeface="Arial" panose="020B0604020202020204" pitchFamily="34" charset="0"/>
                </a:rPr>
                <a:t>G</a:t>
              </a:r>
              <a:endParaRPr lang="en-US" altLang="en-US" i="0">
                <a:solidFill>
                  <a:srgbClr val="000000"/>
                </a:solidFill>
                <a:cs typeface="Arial" panose="020B0604020202020204" pitchFamily="34" charset="0"/>
              </a:endParaRPr>
            </a:p>
          </p:txBody>
        </p:sp>
        <p:pic>
          <p:nvPicPr>
            <p:cNvPr id="150556" name="Picture 3"/>
            <p:cNvPicPr>
              <a:picLocks noChangeAspect="1" noChangeArrowheads="1"/>
            </p:cNvPicPr>
            <p:nvPr/>
          </p:nvPicPr>
          <p:blipFill>
            <a:blip r:embed="rId2"/>
            <a:srcRect/>
            <a:stretch>
              <a:fillRect/>
            </a:stretch>
          </p:blipFill>
          <p:spPr bwMode="auto">
            <a:xfrm>
              <a:off x="5763899" y="2930268"/>
              <a:ext cx="677799" cy="299957"/>
            </a:xfrm>
            <a:prstGeom prst="rect">
              <a:avLst/>
            </a:prstGeom>
            <a:noFill/>
            <a:ln w="9525">
              <a:noFill/>
              <a:miter lim="800000"/>
              <a:headEnd/>
              <a:tailEnd/>
            </a:ln>
          </p:spPr>
        </p:pic>
        <p:grpSp>
          <p:nvGrpSpPr>
            <p:cNvPr id="7" name="Group 44"/>
            <p:cNvGrpSpPr/>
            <p:nvPr/>
          </p:nvGrpSpPr>
          <p:grpSpPr bwMode="auto">
            <a:xfrm>
              <a:off x="3139440" y="3180080"/>
              <a:ext cx="568960" cy="481140"/>
              <a:chOff x="-44" y="1473"/>
              <a:chExt cx="981" cy="1105"/>
            </a:xfrm>
          </p:grpSpPr>
          <p:pic>
            <p:nvPicPr>
              <p:cNvPr id="150575"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0576"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8" name="Group 44"/>
            <p:cNvGrpSpPr/>
            <p:nvPr/>
          </p:nvGrpSpPr>
          <p:grpSpPr bwMode="auto">
            <a:xfrm>
              <a:off x="3576320" y="3525520"/>
              <a:ext cx="568960" cy="481140"/>
              <a:chOff x="-44" y="1473"/>
              <a:chExt cx="981" cy="1105"/>
            </a:xfrm>
          </p:grpSpPr>
          <p:pic>
            <p:nvPicPr>
              <p:cNvPr id="150573"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0574"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9" name="Group 44"/>
            <p:cNvGrpSpPr/>
            <p:nvPr/>
          </p:nvGrpSpPr>
          <p:grpSpPr bwMode="auto">
            <a:xfrm>
              <a:off x="4135120" y="3281680"/>
              <a:ext cx="568960" cy="481140"/>
              <a:chOff x="-44" y="1473"/>
              <a:chExt cx="981" cy="1105"/>
            </a:xfrm>
          </p:grpSpPr>
          <p:pic>
            <p:nvPicPr>
              <p:cNvPr id="150571"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0572"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0" name="Group 44"/>
            <p:cNvGrpSpPr/>
            <p:nvPr/>
          </p:nvGrpSpPr>
          <p:grpSpPr bwMode="auto">
            <a:xfrm>
              <a:off x="5049520" y="3261360"/>
              <a:ext cx="568960" cy="481140"/>
              <a:chOff x="-44" y="1473"/>
              <a:chExt cx="981" cy="1105"/>
            </a:xfrm>
          </p:grpSpPr>
          <p:pic>
            <p:nvPicPr>
              <p:cNvPr id="150569"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057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1" name="Group 44"/>
            <p:cNvGrpSpPr/>
            <p:nvPr/>
          </p:nvGrpSpPr>
          <p:grpSpPr bwMode="auto">
            <a:xfrm>
              <a:off x="5588000" y="3434080"/>
              <a:ext cx="568960" cy="481140"/>
              <a:chOff x="-44" y="1473"/>
              <a:chExt cx="981" cy="1105"/>
            </a:xfrm>
          </p:grpSpPr>
          <p:pic>
            <p:nvPicPr>
              <p:cNvPr id="150567"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0568"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2" name="Group 44"/>
            <p:cNvGrpSpPr/>
            <p:nvPr/>
          </p:nvGrpSpPr>
          <p:grpSpPr bwMode="auto">
            <a:xfrm>
              <a:off x="6380480" y="3149600"/>
              <a:ext cx="568960" cy="481140"/>
              <a:chOff x="-44" y="1473"/>
              <a:chExt cx="981" cy="1105"/>
            </a:xfrm>
          </p:grpSpPr>
          <p:pic>
            <p:nvPicPr>
              <p:cNvPr id="150565"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0566"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50563" name="Picture 3"/>
            <p:cNvPicPr>
              <a:picLocks noChangeAspect="1" noChangeArrowheads="1"/>
            </p:cNvPicPr>
            <p:nvPr/>
          </p:nvPicPr>
          <p:blipFill>
            <a:blip r:embed="rId2"/>
            <a:srcRect/>
            <a:stretch>
              <a:fillRect/>
            </a:stretch>
          </p:blipFill>
          <p:spPr bwMode="auto">
            <a:xfrm>
              <a:off x="3854313" y="2847741"/>
              <a:ext cx="677800" cy="301543"/>
            </a:xfrm>
            <a:prstGeom prst="rect">
              <a:avLst/>
            </a:prstGeom>
            <a:noFill/>
            <a:ln w="9525">
              <a:noFill/>
              <a:miter lim="800000"/>
              <a:headEnd/>
              <a:tailEnd/>
            </a:ln>
          </p:spPr>
        </p:pic>
        <p:pic>
          <p:nvPicPr>
            <p:cNvPr id="150564" name="Picture 3"/>
            <p:cNvPicPr>
              <a:picLocks noChangeAspect="1" noChangeArrowheads="1"/>
            </p:cNvPicPr>
            <p:nvPr/>
          </p:nvPicPr>
          <p:blipFill>
            <a:blip r:embed="rId2"/>
            <a:srcRect/>
            <a:stretch>
              <a:fillRect/>
            </a:stretch>
          </p:blipFill>
          <p:spPr bwMode="auto">
            <a:xfrm>
              <a:off x="3874949" y="2116102"/>
              <a:ext cx="676212" cy="301543"/>
            </a:xfrm>
            <a:prstGeom prst="rect">
              <a:avLst/>
            </a:prstGeom>
            <a:noFill/>
            <a:ln w="9525">
              <a:noFill/>
              <a:miter lim="800000"/>
              <a:headEnd/>
              <a:tailEnd/>
            </a:ln>
          </p:spPr>
        </p:pic>
      </p:grpSp>
      <p:pic>
        <p:nvPicPr>
          <p:cNvPr id="150537" name="Picture 16" descr="underline_base"/>
          <p:cNvPicPr>
            <a:picLocks noChangeArrowheads="1"/>
          </p:cNvPicPr>
          <p:nvPr/>
        </p:nvPicPr>
        <p:blipFill>
          <a:blip r:embed="rId3"/>
          <a:srcRect/>
          <a:stretch>
            <a:fillRect/>
          </a:stretch>
        </p:blipFill>
        <p:spPr bwMode="auto">
          <a:xfrm>
            <a:off x="1600200" y="838200"/>
            <a:ext cx="5694888" cy="173037"/>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Footer Placeholder 3"/>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52579" name="Slide Number Placeholder 4"/>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79B6D050-BF62-40CB-A16F-5A996894C2B7}"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52580" name="Rectangle 4"/>
          <p:cNvSpPr>
            <a:spLocks noGrp="1" noChangeArrowheads="1"/>
          </p:cNvSpPr>
          <p:nvPr>
            <p:ph type="title"/>
          </p:nvPr>
        </p:nvSpPr>
        <p:spPr/>
        <p:txBody>
          <a:bodyPr/>
          <a:lstStyle/>
          <a:p>
            <a:pPr algn="l"/>
            <a:r>
              <a:rPr lang="en-US" altLang="en-US" dirty="0" err="1">
                <a:latin typeface="Arial" panose="020B0604020202020204" pitchFamily="34" charset="0"/>
                <a:cs typeface="Arial" panose="020B0604020202020204" pitchFamily="34" charset="0"/>
              </a:rPr>
              <a:t>Mạng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của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tổ</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chức</a:t>
            </a:r>
            <a:endParaRPr lang="en-US" altLang="en-US" dirty="0">
              <a:latin typeface="Arial" panose="020B0604020202020204" pitchFamily="34" charset="0"/>
              <a:cs typeface="Arial" panose="020B0604020202020204" pitchFamily="34" charset="0"/>
            </a:endParaRPr>
          </a:p>
        </p:txBody>
      </p:sp>
      <p:sp>
        <p:nvSpPr>
          <p:cNvPr id="152581" name="Freeform 81"/>
          <p:cNvSpPr/>
          <p:nvPr/>
        </p:nvSpPr>
        <p:spPr bwMode="auto">
          <a:xfrm rot="5400000">
            <a:off x="2179642" y="244480"/>
            <a:ext cx="4321175" cy="7473949"/>
          </a:xfrm>
          <a:custGeom>
            <a:avLst/>
            <a:gdLst>
              <a:gd name="T0" fmla="*/ 2147483646 w 10000"/>
              <a:gd name="T1" fmla="*/ 2147483646 h 9831"/>
              <a:gd name="T2" fmla="*/ 2147483646 w 10000"/>
              <a:gd name="T3" fmla="*/ 2147483646 h 9831"/>
              <a:gd name="T4" fmla="*/ 2147483646 w 10000"/>
              <a:gd name="T5" fmla="*/ 2147483646 h 9831"/>
              <a:gd name="T6" fmla="*/ 2147483646 w 10000"/>
              <a:gd name="T7" fmla="*/ 2147483646 h 9831"/>
              <a:gd name="T8" fmla="*/ 2147483646 w 10000"/>
              <a:gd name="T9" fmla="*/ 2147483646 h 9831"/>
              <a:gd name="T10" fmla="*/ 2147483646 w 10000"/>
              <a:gd name="T11" fmla="*/ 2147483646 h 9831"/>
              <a:gd name="T12" fmla="*/ 2147483646 w 10000"/>
              <a:gd name="T13" fmla="*/ 2147483646 h 9831"/>
              <a:gd name="T14" fmla="*/ 2147483646 w 10000"/>
              <a:gd name="T15" fmla="*/ 2147483646 h 9831"/>
              <a:gd name="T16" fmla="*/ 2147483646 w 10000"/>
              <a:gd name="T17" fmla="*/ 2147483646 h 9831"/>
              <a:gd name="T18" fmla="*/ 2147483646 w 10000"/>
              <a:gd name="T19" fmla="*/ 2147483646 h 9831"/>
              <a:gd name="T20" fmla="*/ 2147483646 w 10000"/>
              <a:gd name="T21" fmla="*/ 2147483646 h 9831"/>
              <a:gd name="T22" fmla="*/ 2147483646 w 10000"/>
              <a:gd name="T23" fmla="*/ 2147483646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00"/>
              <a:gd name="T37" fmla="*/ 0 h 9831"/>
              <a:gd name="T38" fmla="*/ 10000 w 10000"/>
              <a:gd name="T39" fmla="*/ 9831 h 98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w="9525">
            <a:noFill/>
            <a:round/>
          </a:ln>
        </p:spPr>
        <p:txBody>
          <a:bodyPr wrap="none" anchor="ctr"/>
          <a:lstStyle/>
          <a:p>
            <a:endParaRPr lang="en-US"/>
          </a:p>
        </p:txBody>
      </p:sp>
      <p:sp>
        <p:nvSpPr>
          <p:cNvPr id="152582" name="Line 33"/>
          <p:cNvSpPr>
            <a:spLocks noChangeShapeType="1"/>
          </p:cNvSpPr>
          <p:nvPr/>
        </p:nvSpPr>
        <p:spPr bwMode="auto">
          <a:xfrm flipH="1">
            <a:off x="2151064" y="3387725"/>
            <a:ext cx="2047875" cy="1416050"/>
          </a:xfrm>
          <a:prstGeom prst="line">
            <a:avLst/>
          </a:prstGeom>
          <a:noFill/>
          <a:ln w="9525">
            <a:solidFill>
              <a:schemeClr val="tx1"/>
            </a:solidFill>
            <a:round/>
          </a:ln>
        </p:spPr>
        <p:txBody>
          <a:bodyPr wrap="none"/>
          <a:lstStyle/>
          <a:p>
            <a:endParaRPr lang="en-US"/>
          </a:p>
        </p:txBody>
      </p:sp>
      <p:sp>
        <p:nvSpPr>
          <p:cNvPr id="152583" name="Line 34"/>
          <p:cNvSpPr>
            <a:spLocks noChangeShapeType="1"/>
          </p:cNvSpPr>
          <p:nvPr/>
        </p:nvSpPr>
        <p:spPr bwMode="auto">
          <a:xfrm>
            <a:off x="4391024" y="3375025"/>
            <a:ext cx="0" cy="1466850"/>
          </a:xfrm>
          <a:prstGeom prst="line">
            <a:avLst/>
          </a:prstGeom>
          <a:noFill/>
          <a:ln w="9525">
            <a:solidFill>
              <a:schemeClr val="tx1"/>
            </a:solidFill>
            <a:round/>
          </a:ln>
        </p:spPr>
        <p:txBody>
          <a:bodyPr wrap="none"/>
          <a:lstStyle/>
          <a:p>
            <a:endParaRPr lang="en-US"/>
          </a:p>
        </p:txBody>
      </p:sp>
      <p:sp>
        <p:nvSpPr>
          <p:cNvPr id="152584" name="Line 35"/>
          <p:cNvSpPr>
            <a:spLocks noChangeShapeType="1"/>
          </p:cNvSpPr>
          <p:nvPr/>
        </p:nvSpPr>
        <p:spPr bwMode="auto">
          <a:xfrm flipH="1" flipV="1">
            <a:off x="4584700" y="3309938"/>
            <a:ext cx="1841500" cy="1622425"/>
          </a:xfrm>
          <a:prstGeom prst="line">
            <a:avLst/>
          </a:prstGeom>
          <a:noFill/>
          <a:ln w="9525">
            <a:solidFill>
              <a:schemeClr val="tx1"/>
            </a:solidFill>
            <a:round/>
          </a:ln>
        </p:spPr>
        <p:txBody>
          <a:bodyPr wrap="none"/>
          <a:lstStyle/>
          <a:p>
            <a:endParaRPr lang="en-US"/>
          </a:p>
        </p:txBody>
      </p:sp>
      <p:sp>
        <p:nvSpPr>
          <p:cNvPr id="152585" name="Line 59"/>
          <p:cNvSpPr>
            <a:spLocks noChangeShapeType="1"/>
          </p:cNvSpPr>
          <p:nvPr/>
        </p:nvSpPr>
        <p:spPr bwMode="auto">
          <a:xfrm flipV="1">
            <a:off x="4687888" y="2692404"/>
            <a:ext cx="1223962" cy="423863"/>
          </a:xfrm>
          <a:prstGeom prst="line">
            <a:avLst/>
          </a:prstGeom>
          <a:noFill/>
          <a:ln w="9525">
            <a:solidFill>
              <a:schemeClr val="tx1"/>
            </a:solidFill>
            <a:round/>
          </a:ln>
        </p:spPr>
        <p:txBody>
          <a:bodyPr wrap="none"/>
          <a:lstStyle/>
          <a:p>
            <a:endParaRPr lang="en-US"/>
          </a:p>
        </p:txBody>
      </p:sp>
      <p:sp>
        <p:nvSpPr>
          <p:cNvPr id="152586" name="Line 60"/>
          <p:cNvSpPr>
            <a:spLocks noChangeShapeType="1"/>
          </p:cNvSpPr>
          <p:nvPr/>
        </p:nvSpPr>
        <p:spPr bwMode="auto">
          <a:xfrm flipV="1">
            <a:off x="4481514" y="2370142"/>
            <a:ext cx="669925" cy="758825"/>
          </a:xfrm>
          <a:prstGeom prst="line">
            <a:avLst/>
          </a:prstGeom>
          <a:noFill/>
          <a:ln w="9525">
            <a:solidFill>
              <a:schemeClr val="tx1"/>
            </a:solidFill>
            <a:round/>
          </a:ln>
        </p:spPr>
        <p:txBody>
          <a:bodyPr wrap="none"/>
          <a:lstStyle/>
          <a:p>
            <a:endParaRPr lang="en-US"/>
          </a:p>
        </p:txBody>
      </p:sp>
      <p:sp>
        <p:nvSpPr>
          <p:cNvPr id="152587" name="Line 77"/>
          <p:cNvSpPr>
            <a:spLocks noChangeShapeType="1"/>
          </p:cNvSpPr>
          <p:nvPr/>
        </p:nvSpPr>
        <p:spPr bwMode="auto">
          <a:xfrm>
            <a:off x="3387727" y="2524129"/>
            <a:ext cx="862013" cy="644525"/>
          </a:xfrm>
          <a:prstGeom prst="line">
            <a:avLst/>
          </a:prstGeom>
          <a:noFill/>
          <a:ln w="9525">
            <a:solidFill>
              <a:schemeClr val="tx1"/>
            </a:solidFill>
            <a:round/>
          </a:ln>
        </p:spPr>
        <p:txBody>
          <a:bodyPr wrap="none"/>
          <a:lstStyle/>
          <a:p>
            <a:endParaRPr lang="en-US"/>
          </a:p>
        </p:txBody>
      </p:sp>
      <p:sp>
        <p:nvSpPr>
          <p:cNvPr id="152588" name="Line 78"/>
          <p:cNvSpPr>
            <a:spLocks noChangeShapeType="1"/>
          </p:cNvSpPr>
          <p:nvPr/>
        </p:nvSpPr>
        <p:spPr bwMode="auto">
          <a:xfrm flipH="1">
            <a:off x="1995490" y="2420938"/>
            <a:ext cx="850900" cy="0"/>
          </a:xfrm>
          <a:prstGeom prst="line">
            <a:avLst/>
          </a:prstGeom>
          <a:noFill/>
          <a:ln w="9525">
            <a:solidFill>
              <a:schemeClr val="tx1"/>
            </a:solidFill>
            <a:round/>
          </a:ln>
        </p:spPr>
        <p:txBody>
          <a:bodyPr wrap="none"/>
          <a:lstStyle/>
          <a:p>
            <a:endParaRPr lang="en-US"/>
          </a:p>
        </p:txBody>
      </p:sp>
      <p:sp>
        <p:nvSpPr>
          <p:cNvPr id="152589" name="Text Box 79"/>
          <p:cNvSpPr txBox="1">
            <a:spLocks noChangeArrowheads="1"/>
          </p:cNvSpPr>
          <p:nvPr/>
        </p:nvSpPr>
        <p:spPr bwMode="auto">
          <a:xfrm>
            <a:off x="744538" y="2041527"/>
            <a:ext cx="1313180" cy="646331"/>
          </a:xfrm>
          <a:prstGeom prst="rect">
            <a:avLst/>
          </a:prstGeom>
          <a:noFill/>
          <a:ln w="9525">
            <a:noFill/>
            <a:miter lim="800000"/>
          </a:ln>
        </p:spPr>
        <p:txBody>
          <a:bodyPr wrap="none">
            <a:spAutoFit/>
          </a:bodyPr>
          <a:lstStyle/>
          <a:p>
            <a:r>
              <a:rPr lang="en-US" altLang="en-US" i="0">
                <a:solidFill>
                  <a:srgbClr val="000000"/>
                </a:solidFill>
                <a:latin typeface="Arial" panose="020B0604020202020204" pitchFamily="34" charset="0"/>
                <a:cs typeface="Arial" panose="020B0604020202020204" pitchFamily="34" charset="0"/>
              </a:rPr>
              <a:t>Đến mạng </a:t>
            </a:r>
            <a:endParaRPr lang="en-US" altLang="en-US" i="0">
              <a:solidFill>
                <a:srgbClr val="000000"/>
              </a:solidFill>
              <a:latin typeface="Arial" panose="020B0604020202020204" pitchFamily="34" charset="0"/>
              <a:cs typeface="Arial" panose="020B0604020202020204" pitchFamily="34" charset="0"/>
            </a:endParaRPr>
          </a:p>
          <a:p>
            <a:r>
              <a:rPr lang="en-US" altLang="en-US" i="0">
                <a:solidFill>
                  <a:srgbClr val="000000"/>
                </a:solidFill>
                <a:latin typeface="Arial" panose="020B0604020202020204" pitchFamily="34" charset="0"/>
                <a:cs typeface="Arial" panose="020B0604020202020204" pitchFamily="34" charset="0"/>
              </a:rPr>
              <a:t>bên ngoài</a:t>
            </a:r>
            <a:endParaRPr lang="en-US" altLang="en-US" i="0">
              <a:solidFill>
                <a:srgbClr val="000000"/>
              </a:solidFill>
              <a:latin typeface="Arial" panose="020B0604020202020204" pitchFamily="34" charset="0"/>
              <a:cs typeface="Arial" panose="020B0604020202020204" pitchFamily="34" charset="0"/>
            </a:endParaRPr>
          </a:p>
        </p:txBody>
      </p:sp>
      <p:sp>
        <p:nvSpPr>
          <p:cNvPr id="152590" name="Text Box 80"/>
          <p:cNvSpPr txBox="1">
            <a:spLocks noChangeArrowheads="1"/>
          </p:cNvSpPr>
          <p:nvPr/>
        </p:nvSpPr>
        <p:spPr bwMode="auto">
          <a:xfrm>
            <a:off x="2716217" y="2608263"/>
            <a:ext cx="787395" cy="369332"/>
          </a:xfrm>
          <a:prstGeom prst="rect">
            <a:avLst/>
          </a:prstGeom>
          <a:noFill/>
          <a:ln w="9525">
            <a:noFill/>
            <a:miter lim="800000"/>
          </a:ln>
        </p:spPr>
        <p:txBody>
          <a:bodyPr wrap="none">
            <a:spAutoFit/>
          </a:bodyPr>
          <a:lstStyle/>
          <a:p>
            <a:r>
              <a:rPr lang="en-US" altLang="en-US" i="0">
                <a:solidFill>
                  <a:srgbClr val="000000"/>
                </a:solidFill>
                <a:latin typeface="Arial" panose="020B0604020202020204" pitchFamily="34" charset="0"/>
                <a:cs typeface="Arial" panose="020B0604020202020204" pitchFamily="34" charset="0"/>
              </a:rPr>
              <a:t>router</a:t>
            </a:r>
            <a:endParaRPr lang="en-US" altLang="en-US" i="0">
              <a:solidFill>
                <a:srgbClr val="000000"/>
              </a:solidFill>
              <a:latin typeface="Arial" panose="020B0604020202020204" pitchFamily="34" charset="0"/>
              <a:cs typeface="Arial" panose="020B0604020202020204" pitchFamily="34" charset="0"/>
            </a:endParaRPr>
          </a:p>
        </p:txBody>
      </p:sp>
      <p:sp>
        <p:nvSpPr>
          <p:cNvPr id="152591" name="Text Box 82"/>
          <p:cNvSpPr txBox="1">
            <a:spLocks noChangeArrowheads="1"/>
          </p:cNvSpPr>
          <p:nvPr/>
        </p:nvSpPr>
        <p:spPr bwMode="auto">
          <a:xfrm>
            <a:off x="6435729" y="3516316"/>
            <a:ext cx="1479123" cy="461665"/>
          </a:xfrm>
          <a:prstGeom prst="rect">
            <a:avLst/>
          </a:prstGeom>
          <a:noFill/>
          <a:ln w="9525">
            <a:noFill/>
            <a:miter lim="800000"/>
          </a:ln>
        </p:spPr>
        <p:txBody>
          <a:bodyPr wrap="none">
            <a:spAutoFit/>
          </a:bodyPr>
          <a:lstStyle/>
          <a:p>
            <a:r>
              <a:rPr lang="en-US" altLang="en-US" sz="2400">
                <a:solidFill>
                  <a:srgbClr val="CC0000"/>
                </a:solidFill>
                <a:latin typeface="Arial" panose="020B0604020202020204" pitchFamily="34" charset="0"/>
                <a:cs typeface="Arial" panose="020B0604020202020204" pitchFamily="34" charset="0"/>
              </a:rPr>
              <a:t>IP subnet</a:t>
            </a:r>
            <a:endParaRPr lang="en-US" altLang="en-US" sz="2400">
              <a:solidFill>
                <a:srgbClr val="CC0000"/>
              </a:solidFill>
              <a:latin typeface="Arial" panose="020B0604020202020204" pitchFamily="34" charset="0"/>
              <a:cs typeface="Arial" panose="020B0604020202020204" pitchFamily="34" charset="0"/>
            </a:endParaRPr>
          </a:p>
        </p:txBody>
      </p:sp>
      <p:sp>
        <p:nvSpPr>
          <p:cNvPr id="152592" name="Text Box 83"/>
          <p:cNvSpPr txBox="1">
            <a:spLocks noChangeArrowheads="1"/>
          </p:cNvSpPr>
          <p:nvPr/>
        </p:nvSpPr>
        <p:spPr bwMode="auto">
          <a:xfrm>
            <a:off x="5432425" y="1835151"/>
            <a:ext cx="1313180" cy="369332"/>
          </a:xfrm>
          <a:prstGeom prst="rect">
            <a:avLst/>
          </a:prstGeom>
          <a:noFill/>
          <a:ln w="9525">
            <a:noFill/>
            <a:miter lim="800000"/>
          </a:ln>
        </p:spPr>
        <p:txBody>
          <a:bodyPr wrap="none">
            <a:spAutoFit/>
          </a:bodyPr>
          <a:lstStyle/>
          <a:p>
            <a:r>
              <a:rPr lang="en-US" altLang="en-US" i="0">
                <a:solidFill>
                  <a:srgbClr val="000000"/>
                </a:solidFill>
                <a:latin typeface="Arial" panose="020B0604020202020204" pitchFamily="34" charset="0"/>
                <a:cs typeface="Arial" panose="020B0604020202020204" pitchFamily="34" charset="0"/>
              </a:rPr>
              <a:t>mail server</a:t>
            </a:r>
            <a:endParaRPr lang="en-US" altLang="en-US" i="0">
              <a:solidFill>
                <a:srgbClr val="000000"/>
              </a:solidFill>
              <a:latin typeface="Arial" panose="020B0604020202020204" pitchFamily="34" charset="0"/>
              <a:cs typeface="Arial" panose="020B0604020202020204" pitchFamily="34" charset="0"/>
            </a:endParaRPr>
          </a:p>
        </p:txBody>
      </p:sp>
      <p:sp>
        <p:nvSpPr>
          <p:cNvPr id="152593" name="Text Box 84"/>
          <p:cNvSpPr txBox="1">
            <a:spLocks noChangeArrowheads="1"/>
          </p:cNvSpPr>
          <p:nvPr/>
        </p:nvSpPr>
        <p:spPr bwMode="auto">
          <a:xfrm>
            <a:off x="6230938" y="2505075"/>
            <a:ext cx="1313180" cy="369332"/>
          </a:xfrm>
          <a:prstGeom prst="rect">
            <a:avLst/>
          </a:prstGeom>
          <a:noFill/>
          <a:ln w="9525">
            <a:noFill/>
            <a:miter lim="800000"/>
          </a:ln>
        </p:spPr>
        <p:txBody>
          <a:bodyPr wrap="none">
            <a:spAutoFit/>
          </a:bodyPr>
          <a:lstStyle/>
          <a:p>
            <a:r>
              <a:rPr lang="en-US" altLang="en-US" i="0">
                <a:solidFill>
                  <a:srgbClr val="000000"/>
                </a:solidFill>
                <a:latin typeface="Arial" panose="020B0604020202020204" pitchFamily="34" charset="0"/>
                <a:cs typeface="Arial" panose="020B0604020202020204" pitchFamily="34" charset="0"/>
              </a:rPr>
              <a:t>web server</a:t>
            </a:r>
            <a:endParaRPr lang="en-US" altLang="en-US" i="0">
              <a:solidFill>
                <a:srgbClr val="000000"/>
              </a:solidFill>
              <a:latin typeface="Arial" panose="020B0604020202020204" pitchFamily="34" charset="0"/>
              <a:cs typeface="Arial" panose="020B0604020202020204" pitchFamily="34" charset="0"/>
            </a:endParaRPr>
          </a:p>
        </p:txBody>
      </p:sp>
      <p:sp>
        <p:nvSpPr>
          <p:cNvPr id="152594" name="Line 20"/>
          <p:cNvSpPr>
            <a:spLocks noChangeShapeType="1"/>
          </p:cNvSpPr>
          <p:nvPr/>
        </p:nvSpPr>
        <p:spPr bwMode="auto">
          <a:xfrm flipH="1">
            <a:off x="1465268" y="4754563"/>
            <a:ext cx="555625" cy="0"/>
          </a:xfrm>
          <a:prstGeom prst="line">
            <a:avLst/>
          </a:prstGeom>
          <a:noFill/>
          <a:ln w="9525">
            <a:solidFill>
              <a:schemeClr val="tx1"/>
            </a:solidFill>
            <a:round/>
          </a:ln>
        </p:spPr>
        <p:txBody>
          <a:bodyPr wrap="none"/>
          <a:lstStyle/>
          <a:p>
            <a:endParaRPr lang="en-US"/>
          </a:p>
        </p:txBody>
      </p:sp>
      <p:sp>
        <p:nvSpPr>
          <p:cNvPr id="152595" name="Line 21"/>
          <p:cNvSpPr>
            <a:spLocks noChangeShapeType="1"/>
          </p:cNvSpPr>
          <p:nvPr/>
        </p:nvSpPr>
        <p:spPr bwMode="auto">
          <a:xfrm flipH="1">
            <a:off x="1852614" y="4802192"/>
            <a:ext cx="271463" cy="314325"/>
          </a:xfrm>
          <a:prstGeom prst="line">
            <a:avLst/>
          </a:prstGeom>
          <a:noFill/>
          <a:ln w="9525">
            <a:solidFill>
              <a:schemeClr val="tx1"/>
            </a:solidFill>
            <a:round/>
          </a:ln>
        </p:spPr>
        <p:txBody>
          <a:bodyPr wrap="none"/>
          <a:lstStyle/>
          <a:p>
            <a:endParaRPr lang="en-US"/>
          </a:p>
        </p:txBody>
      </p:sp>
      <p:sp>
        <p:nvSpPr>
          <p:cNvPr id="152596" name="Line 22"/>
          <p:cNvSpPr>
            <a:spLocks noChangeShapeType="1"/>
          </p:cNvSpPr>
          <p:nvPr/>
        </p:nvSpPr>
        <p:spPr bwMode="auto">
          <a:xfrm>
            <a:off x="2271713" y="4830767"/>
            <a:ext cx="73025" cy="295275"/>
          </a:xfrm>
          <a:prstGeom prst="line">
            <a:avLst/>
          </a:prstGeom>
          <a:noFill/>
          <a:ln w="9525">
            <a:solidFill>
              <a:schemeClr val="tx1"/>
            </a:solidFill>
            <a:round/>
          </a:ln>
        </p:spPr>
        <p:txBody>
          <a:bodyPr wrap="none"/>
          <a:lstStyle/>
          <a:p>
            <a:endParaRPr lang="en-US"/>
          </a:p>
        </p:txBody>
      </p:sp>
      <p:grpSp>
        <p:nvGrpSpPr>
          <p:cNvPr id="2" name="Group 44"/>
          <p:cNvGrpSpPr/>
          <p:nvPr/>
        </p:nvGrpSpPr>
        <p:grpSpPr bwMode="auto">
          <a:xfrm>
            <a:off x="1009652" y="4557713"/>
            <a:ext cx="568325" cy="481012"/>
            <a:chOff x="-44" y="1473"/>
            <a:chExt cx="981" cy="1105"/>
          </a:xfrm>
        </p:grpSpPr>
        <p:pic>
          <p:nvPicPr>
            <p:cNvPr id="152726"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27"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3" name="Group 44"/>
          <p:cNvGrpSpPr/>
          <p:nvPr/>
        </p:nvGrpSpPr>
        <p:grpSpPr bwMode="auto">
          <a:xfrm>
            <a:off x="1416050" y="5014913"/>
            <a:ext cx="568325" cy="481012"/>
            <a:chOff x="-44" y="1473"/>
            <a:chExt cx="981" cy="1105"/>
          </a:xfrm>
        </p:grpSpPr>
        <p:pic>
          <p:nvPicPr>
            <p:cNvPr id="152724"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25"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4" name="Group 44"/>
          <p:cNvGrpSpPr/>
          <p:nvPr/>
        </p:nvGrpSpPr>
        <p:grpSpPr bwMode="auto">
          <a:xfrm>
            <a:off x="1944689" y="5046665"/>
            <a:ext cx="568325" cy="481012"/>
            <a:chOff x="-44" y="1473"/>
            <a:chExt cx="981" cy="1105"/>
          </a:xfrm>
        </p:grpSpPr>
        <p:pic>
          <p:nvPicPr>
            <p:cNvPr id="15272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2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52600" name="Line 21"/>
          <p:cNvSpPr>
            <a:spLocks noChangeShapeType="1"/>
          </p:cNvSpPr>
          <p:nvPr/>
        </p:nvSpPr>
        <p:spPr bwMode="auto">
          <a:xfrm>
            <a:off x="2490789" y="4760915"/>
            <a:ext cx="377825" cy="304800"/>
          </a:xfrm>
          <a:prstGeom prst="line">
            <a:avLst/>
          </a:prstGeom>
          <a:noFill/>
          <a:ln w="9525">
            <a:solidFill>
              <a:schemeClr val="tx1"/>
            </a:solidFill>
            <a:round/>
          </a:ln>
        </p:spPr>
        <p:txBody>
          <a:bodyPr wrap="none"/>
          <a:lstStyle/>
          <a:p>
            <a:endParaRPr lang="en-US"/>
          </a:p>
        </p:txBody>
      </p:sp>
      <p:sp>
        <p:nvSpPr>
          <p:cNvPr id="152601" name="Line 22"/>
          <p:cNvSpPr>
            <a:spLocks noChangeShapeType="1"/>
          </p:cNvSpPr>
          <p:nvPr/>
        </p:nvSpPr>
        <p:spPr bwMode="auto">
          <a:xfrm flipH="1">
            <a:off x="2722563" y="5256213"/>
            <a:ext cx="120650" cy="293687"/>
          </a:xfrm>
          <a:prstGeom prst="line">
            <a:avLst/>
          </a:prstGeom>
          <a:noFill/>
          <a:ln w="9525">
            <a:solidFill>
              <a:schemeClr val="tx1"/>
            </a:solidFill>
            <a:round/>
          </a:ln>
        </p:spPr>
        <p:txBody>
          <a:bodyPr wrap="none"/>
          <a:lstStyle/>
          <a:p>
            <a:endParaRPr lang="en-US"/>
          </a:p>
        </p:txBody>
      </p:sp>
      <p:sp>
        <p:nvSpPr>
          <p:cNvPr id="152602" name="Line 22"/>
          <p:cNvSpPr>
            <a:spLocks noChangeShapeType="1"/>
          </p:cNvSpPr>
          <p:nvPr/>
        </p:nvSpPr>
        <p:spPr bwMode="auto">
          <a:xfrm>
            <a:off x="3127377" y="5267329"/>
            <a:ext cx="73025" cy="295275"/>
          </a:xfrm>
          <a:prstGeom prst="line">
            <a:avLst/>
          </a:prstGeom>
          <a:noFill/>
          <a:ln w="9525">
            <a:solidFill>
              <a:schemeClr val="tx1"/>
            </a:solidFill>
            <a:round/>
          </a:ln>
        </p:spPr>
        <p:txBody>
          <a:bodyPr wrap="none"/>
          <a:lstStyle/>
          <a:p>
            <a:endParaRPr lang="en-US"/>
          </a:p>
        </p:txBody>
      </p:sp>
      <p:sp>
        <p:nvSpPr>
          <p:cNvPr id="152603" name="Line 20"/>
          <p:cNvSpPr>
            <a:spLocks noChangeShapeType="1"/>
          </p:cNvSpPr>
          <p:nvPr/>
        </p:nvSpPr>
        <p:spPr bwMode="auto">
          <a:xfrm flipH="1">
            <a:off x="3025780" y="5148263"/>
            <a:ext cx="555625" cy="0"/>
          </a:xfrm>
          <a:prstGeom prst="line">
            <a:avLst/>
          </a:prstGeom>
          <a:noFill/>
          <a:ln w="9525">
            <a:solidFill>
              <a:schemeClr val="tx1"/>
            </a:solidFill>
            <a:round/>
          </a:ln>
        </p:spPr>
        <p:txBody>
          <a:bodyPr wrap="none"/>
          <a:lstStyle/>
          <a:p>
            <a:endParaRPr lang="en-US"/>
          </a:p>
        </p:txBody>
      </p:sp>
      <p:grpSp>
        <p:nvGrpSpPr>
          <p:cNvPr id="5" name="Group 44"/>
          <p:cNvGrpSpPr/>
          <p:nvPr/>
        </p:nvGrpSpPr>
        <p:grpSpPr bwMode="auto">
          <a:xfrm>
            <a:off x="2349500" y="5419726"/>
            <a:ext cx="568325" cy="481013"/>
            <a:chOff x="-44" y="1473"/>
            <a:chExt cx="981" cy="1105"/>
          </a:xfrm>
        </p:grpSpPr>
        <p:pic>
          <p:nvPicPr>
            <p:cNvPr id="15272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2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6" name="Group 44"/>
          <p:cNvGrpSpPr/>
          <p:nvPr/>
        </p:nvGrpSpPr>
        <p:grpSpPr bwMode="auto">
          <a:xfrm>
            <a:off x="2806701" y="5487988"/>
            <a:ext cx="568325" cy="481012"/>
            <a:chOff x="-44" y="1473"/>
            <a:chExt cx="981" cy="1105"/>
          </a:xfrm>
        </p:grpSpPr>
        <p:pic>
          <p:nvPicPr>
            <p:cNvPr id="15271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1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52606" name="Picture 3"/>
          <p:cNvPicPr>
            <a:picLocks noChangeAspect="1" noChangeArrowheads="1"/>
          </p:cNvPicPr>
          <p:nvPr/>
        </p:nvPicPr>
        <p:blipFill>
          <a:blip r:embed="rId2"/>
          <a:srcRect/>
          <a:stretch>
            <a:fillRect/>
          </a:stretch>
        </p:blipFill>
        <p:spPr bwMode="auto">
          <a:xfrm>
            <a:off x="1897064" y="4602166"/>
            <a:ext cx="677862" cy="301625"/>
          </a:xfrm>
          <a:prstGeom prst="rect">
            <a:avLst/>
          </a:prstGeom>
          <a:noFill/>
          <a:ln w="9525">
            <a:noFill/>
            <a:miter lim="800000"/>
            <a:headEnd/>
            <a:tailEnd/>
          </a:ln>
        </p:spPr>
      </p:pic>
      <p:pic>
        <p:nvPicPr>
          <p:cNvPr id="152607" name="Picture 3"/>
          <p:cNvPicPr>
            <a:picLocks noChangeAspect="1" noChangeArrowheads="1"/>
          </p:cNvPicPr>
          <p:nvPr/>
        </p:nvPicPr>
        <p:blipFill>
          <a:blip r:embed="rId2"/>
          <a:srcRect/>
          <a:stretch>
            <a:fillRect/>
          </a:stretch>
        </p:blipFill>
        <p:spPr bwMode="auto">
          <a:xfrm>
            <a:off x="2647950" y="5018088"/>
            <a:ext cx="677863" cy="301625"/>
          </a:xfrm>
          <a:prstGeom prst="rect">
            <a:avLst/>
          </a:prstGeom>
          <a:noFill/>
          <a:ln w="9525">
            <a:noFill/>
            <a:miter lim="800000"/>
            <a:headEnd/>
            <a:tailEnd/>
          </a:ln>
        </p:spPr>
      </p:pic>
      <p:grpSp>
        <p:nvGrpSpPr>
          <p:cNvPr id="7" name="Group 44"/>
          <p:cNvGrpSpPr/>
          <p:nvPr/>
        </p:nvGrpSpPr>
        <p:grpSpPr bwMode="auto">
          <a:xfrm>
            <a:off x="3232150" y="4946650"/>
            <a:ext cx="568325" cy="481013"/>
            <a:chOff x="-44" y="1473"/>
            <a:chExt cx="981" cy="1105"/>
          </a:xfrm>
        </p:grpSpPr>
        <p:pic>
          <p:nvPicPr>
            <p:cNvPr id="152716"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17"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52609" name="Line 20"/>
          <p:cNvSpPr>
            <a:spLocks noChangeShapeType="1"/>
          </p:cNvSpPr>
          <p:nvPr/>
        </p:nvSpPr>
        <p:spPr bwMode="auto">
          <a:xfrm flipH="1">
            <a:off x="5684844" y="5022850"/>
            <a:ext cx="555625" cy="0"/>
          </a:xfrm>
          <a:prstGeom prst="line">
            <a:avLst/>
          </a:prstGeom>
          <a:noFill/>
          <a:ln w="9525">
            <a:solidFill>
              <a:schemeClr val="tx1"/>
            </a:solidFill>
            <a:round/>
          </a:ln>
        </p:spPr>
        <p:txBody>
          <a:bodyPr wrap="none"/>
          <a:lstStyle/>
          <a:p>
            <a:endParaRPr lang="en-US"/>
          </a:p>
        </p:txBody>
      </p:sp>
      <p:sp>
        <p:nvSpPr>
          <p:cNvPr id="152610" name="Line 21"/>
          <p:cNvSpPr>
            <a:spLocks noChangeShapeType="1"/>
          </p:cNvSpPr>
          <p:nvPr/>
        </p:nvSpPr>
        <p:spPr bwMode="auto">
          <a:xfrm flipH="1">
            <a:off x="6072188" y="5070479"/>
            <a:ext cx="271463" cy="314325"/>
          </a:xfrm>
          <a:prstGeom prst="line">
            <a:avLst/>
          </a:prstGeom>
          <a:noFill/>
          <a:ln w="9525">
            <a:solidFill>
              <a:schemeClr val="tx1"/>
            </a:solidFill>
            <a:round/>
          </a:ln>
        </p:spPr>
        <p:txBody>
          <a:bodyPr wrap="none"/>
          <a:lstStyle/>
          <a:p>
            <a:endParaRPr lang="en-US"/>
          </a:p>
        </p:txBody>
      </p:sp>
      <p:sp>
        <p:nvSpPr>
          <p:cNvPr id="152611" name="Line 22"/>
          <p:cNvSpPr>
            <a:spLocks noChangeShapeType="1"/>
          </p:cNvSpPr>
          <p:nvPr/>
        </p:nvSpPr>
        <p:spPr bwMode="auto">
          <a:xfrm>
            <a:off x="6491288" y="5099054"/>
            <a:ext cx="73025" cy="295275"/>
          </a:xfrm>
          <a:prstGeom prst="line">
            <a:avLst/>
          </a:prstGeom>
          <a:noFill/>
          <a:ln w="9525">
            <a:solidFill>
              <a:schemeClr val="tx1"/>
            </a:solidFill>
            <a:round/>
          </a:ln>
        </p:spPr>
        <p:txBody>
          <a:bodyPr wrap="none"/>
          <a:lstStyle/>
          <a:p>
            <a:endParaRPr lang="en-US"/>
          </a:p>
        </p:txBody>
      </p:sp>
      <p:grpSp>
        <p:nvGrpSpPr>
          <p:cNvPr id="8" name="Group 44"/>
          <p:cNvGrpSpPr/>
          <p:nvPr/>
        </p:nvGrpSpPr>
        <p:grpSpPr bwMode="auto">
          <a:xfrm>
            <a:off x="5376864" y="4837113"/>
            <a:ext cx="568325" cy="481012"/>
            <a:chOff x="-44" y="1473"/>
            <a:chExt cx="981" cy="1105"/>
          </a:xfrm>
        </p:grpSpPr>
        <p:pic>
          <p:nvPicPr>
            <p:cNvPr id="152714"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15"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9" name="Group 44"/>
          <p:cNvGrpSpPr/>
          <p:nvPr/>
        </p:nvGrpSpPr>
        <p:grpSpPr bwMode="auto">
          <a:xfrm>
            <a:off x="5635630" y="5283203"/>
            <a:ext cx="569913" cy="481013"/>
            <a:chOff x="-44" y="1473"/>
            <a:chExt cx="981" cy="1105"/>
          </a:xfrm>
        </p:grpSpPr>
        <p:pic>
          <p:nvPicPr>
            <p:cNvPr id="15271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1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0" name="Group 44"/>
          <p:cNvGrpSpPr/>
          <p:nvPr/>
        </p:nvGrpSpPr>
        <p:grpSpPr bwMode="auto">
          <a:xfrm>
            <a:off x="6164263" y="5313364"/>
            <a:ext cx="568325" cy="482600"/>
            <a:chOff x="-44" y="1473"/>
            <a:chExt cx="981" cy="1105"/>
          </a:xfrm>
        </p:grpSpPr>
        <p:pic>
          <p:nvPicPr>
            <p:cNvPr id="15271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1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52615" name="Line 20"/>
          <p:cNvSpPr>
            <a:spLocks noChangeShapeType="1"/>
          </p:cNvSpPr>
          <p:nvPr/>
        </p:nvSpPr>
        <p:spPr bwMode="auto">
          <a:xfrm flipH="1" flipV="1">
            <a:off x="4659314" y="5068890"/>
            <a:ext cx="606425" cy="312737"/>
          </a:xfrm>
          <a:prstGeom prst="line">
            <a:avLst/>
          </a:prstGeom>
          <a:noFill/>
          <a:ln w="9525">
            <a:solidFill>
              <a:schemeClr val="tx1"/>
            </a:solidFill>
            <a:round/>
          </a:ln>
        </p:spPr>
        <p:txBody>
          <a:bodyPr wrap="none"/>
          <a:lstStyle/>
          <a:p>
            <a:endParaRPr lang="en-US"/>
          </a:p>
        </p:txBody>
      </p:sp>
      <p:sp>
        <p:nvSpPr>
          <p:cNvPr id="152616" name="Line 21"/>
          <p:cNvSpPr>
            <a:spLocks noChangeShapeType="1"/>
          </p:cNvSpPr>
          <p:nvPr/>
        </p:nvSpPr>
        <p:spPr bwMode="auto">
          <a:xfrm flipH="1">
            <a:off x="4195762" y="5022854"/>
            <a:ext cx="271463" cy="314325"/>
          </a:xfrm>
          <a:prstGeom prst="line">
            <a:avLst/>
          </a:prstGeom>
          <a:noFill/>
          <a:ln w="9525">
            <a:solidFill>
              <a:schemeClr val="tx1"/>
            </a:solidFill>
            <a:round/>
          </a:ln>
        </p:spPr>
        <p:txBody>
          <a:bodyPr wrap="none"/>
          <a:lstStyle/>
          <a:p>
            <a:endParaRPr lang="en-US"/>
          </a:p>
        </p:txBody>
      </p:sp>
      <p:sp>
        <p:nvSpPr>
          <p:cNvPr id="152617" name="Line 22"/>
          <p:cNvSpPr>
            <a:spLocks noChangeShapeType="1"/>
          </p:cNvSpPr>
          <p:nvPr/>
        </p:nvSpPr>
        <p:spPr bwMode="auto">
          <a:xfrm>
            <a:off x="4614863" y="5051429"/>
            <a:ext cx="73025" cy="295275"/>
          </a:xfrm>
          <a:prstGeom prst="line">
            <a:avLst/>
          </a:prstGeom>
          <a:noFill/>
          <a:ln w="9525">
            <a:solidFill>
              <a:schemeClr val="tx1"/>
            </a:solidFill>
            <a:round/>
          </a:ln>
        </p:spPr>
        <p:txBody>
          <a:bodyPr wrap="none"/>
          <a:lstStyle/>
          <a:p>
            <a:endParaRPr lang="en-US"/>
          </a:p>
        </p:txBody>
      </p:sp>
      <p:grpSp>
        <p:nvGrpSpPr>
          <p:cNvPr id="11" name="Group 44"/>
          <p:cNvGrpSpPr/>
          <p:nvPr/>
        </p:nvGrpSpPr>
        <p:grpSpPr bwMode="auto">
          <a:xfrm>
            <a:off x="4803780" y="5230813"/>
            <a:ext cx="569913" cy="481012"/>
            <a:chOff x="-44" y="1473"/>
            <a:chExt cx="981" cy="1105"/>
          </a:xfrm>
        </p:grpSpPr>
        <p:pic>
          <p:nvPicPr>
            <p:cNvPr id="15270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0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2" name="Group 44"/>
          <p:cNvGrpSpPr/>
          <p:nvPr/>
        </p:nvGrpSpPr>
        <p:grpSpPr bwMode="auto">
          <a:xfrm>
            <a:off x="3759205" y="5235575"/>
            <a:ext cx="569913" cy="482600"/>
            <a:chOff x="-44" y="1473"/>
            <a:chExt cx="981" cy="1105"/>
          </a:xfrm>
        </p:grpSpPr>
        <p:pic>
          <p:nvPicPr>
            <p:cNvPr id="152706"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07"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3" name="Group 44"/>
          <p:cNvGrpSpPr/>
          <p:nvPr/>
        </p:nvGrpSpPr>
        <p:grpSpPr bwMode="auto">
          <a:xfrm>
            <a:off x="4287842" y="5267325"/>
            <a:ext cx="569913" cy="481013"/>
            <a:chOff x="-44" y="1473"/>
            <a:chExt cx="981" cy="1105"/>
          </a:xfrm>
        </p:grpSpPr>
        <p:pic>
          <p:nvPicPr>
            <p:cNvPr id="152704"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05"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52621" name="Picture 3"/>
          <p:cNvPicPr>
            <a:picLocks noChangeAspect="1" noChangeArrowheads="1"/>
          </p:cNvPicPr>
          <p:nvPr/>
        </p:nvPicPr>
        <p:blipFill>
          <a:blip r:embed="rId2"/>
          <a:srcRect/>
          <a:stretch>
            <a:fillRect/>
          </a:stretch>
        </p:blipFill>
        <p:spPr bwMode="auto">
          <a:xfrm>
            <a:off x="4240214" y="4822827"/>
            <a:ext cx="677862" cy="301625"/>
          </a:xfrm>
          <a:prstGeom prst="rect">
            <a:avLst/>
          </a:prstGeom>
          <a:noFill/>
          <a:ln w="9525">
            <a:noFill/>
            <a:miter lim="800000"/>
            <a:headEnd/>
            <a:tailEnd/>
          </a:ln>
        </p:spPr>
      </p:pic>
      <p:sp>
        <p:nvSpPr>
          <p:cNvPr id="152622" name="Line 20"/>
          <p:cNvSpPr>
            <a:spLocks noChangeShapeType="1"/>
          </p:cNvSpPr>
          <p:nvPr/>
        </p:nvSpPr>
        <p:spPr bwMode="auto">
          <a:xfrm flipH="1">
            <a:off x="6519868" y="5100638"/>
            <a:ext cx="555625" cy="0"/>
          </a:xfrm>
          <a:prstGeom prst="line">
            <a:avLst/>
          </a:prstGeom>
          <a:noFill/>
          <a:ln w="9525">
            <a:solidFill>
              <a:schemeClr val="tx1"/>
            </a:solidFill>
            <a:round/>
          </a:ln>
        </p:spPr>
        <p:txBody>
          <a:bodyPr wrap="none"/>
          <a:lstStyle/>
          <a:p>
            <a:endParaRPr lang="en-US"/>
          </a:p>
        </p:txBody>
      </p:sp>
      <p:pic>
        <p:nvPicPr>
          <p:cNvPr id="152623" name="Picture 3"/>
          <p:cNvPicPr>
            <a:picLocks noChangeAspect="1" noChangeArrowheads="1"/>
          </p:cNvPicPr>
          <p:nvPr/>
        </p:nvPicPr>
        <p:blipFill>
          <a:blip r:embed="rId2"/>
          <a:srcRect/>
          <a:stretch>
            <a:fillRect/>
          </a:stretch>
        </p:blipFill>
        <p:spPr bwMode="auto">
          <a:xfrm>
            <a:off x="6116638" y="4870451"/>
            <a:ext cx="677862" cy="301625"/>
          </a:xfrm>
          <a:prstGeom prst="rect">
            <a:avLst/>
          </a:prstGeom>
          <a:noFill/>
          <a:ln w="9525">
            <a:noFill/>
            <a:miter lim="800000"/>
            <a:headEnd/>
            <a:tailEnd/>
          </a:ln>
        </p:spPr>
      </p:pic>
      <p:grpSp>
        <p:nvGrpSpPr>
          <p:cNvPr id="14" name="Group 44"/>
          <p:cNvGrpSpPr/>
          <p:nvPr/>
        </p:nvGrpSpPr>
        <p:grpSpPr bwMode="auto">
          <a:xfrm>
            <a:off x="6684967" y="4884738"/>
            <a:ext cx="569913" cy="481012"/>
            <a:chOff x="-44" y="1473"/>
            <a:chExt cx="981" cy="1105"/>
          </a:xfrm>
        </p:grpSpPr>
        <p:pic>
          <p:nvPicPr>
            <p:cNvPr id="15270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270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52625" name="Picture 3"/>
          <p:cNvPicPr>
            <a:picLocks noChangeAspect="1" noChangeArrowheads="1"/>
          </p:cNvPicPr>
          <p:nvPr/>
        </p:nvPicPr>
        <p:blipFill>
          <a:blip r:embed="rId2"/>
          <a:srcRect/>
          <a:stretch>
            <a:fillRect/>
          </a:stretch>
        </p:blipFill>
        <p:spPr bwMode="auto">
          <a:xfrm>
            <a:off x="3962401" y="3062292"/>
            <a:ext cx="935038" cy="415925"/>
          </a:xfrm>
          <a:prstGeom prst="rect">
            <a:avLst/>
          </a:prstGeom>
          <a:noFill/>
          <a:ln w="9525">
            <a:noFill/>
            <a:miter lim="800000"/>
            <a:headEnd/>
            <a:tailEnd/>
          </a:ln>
        </p:spPr>
      </p:pic>
      <p:grpSp>
        <p:nvGrpSpPr>
          <p:cNvPr id="15" name="Group 906"/>
          <p:cNvGrpSpPr/>
          <p:nvPr/>
        </p:nvGrpSpPr>
        <p:grpSpPr bwMode="auto">
          <a:xfrm>
            <a:off x="5140324" y="2111376"/>
            <a:ext cx="366714" cy="579438"/>
            <a:chOff x="4140" y="429"/>
            <a:chExt cx="1425" cy="2396"/>
          </a:xfrm>
        </p:grpSpPr>
        <p:sp>
          <p:nvSpPr>
            <p:cNvPr id="152670" name="Freeform 907"/>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5267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72" name="Freeform 909"/>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52673" name="Freeform 910"/>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267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nvGrpSpPr>
            <p:cNvPr id="16" name="Group 912"/>
            <p:cNvGrpSpPr/>
            <p:nvPr/>
          </p:nvGrpSpPr>
          <p:grpSpPr bwMode="auto">
            <a:xfrm>
              <a:off x="4749" y="668"/>
              <a:ext cx="581" cy="145"/>
              <a:chOff x="614" y="2568"/>
              <a:chExt cx="725" cy="139"/>
            </a:xfrm>
          </p:grpSpPr>
          <p:sp>
            <p:nvSpPr>
              <p:cNvPr id="152700" name="AutoShape 913"/>
              <p:cNvSpPr>
                <a:spLocks noChangeArrowheads="1"/>
              </p:cNvSpPr>
              <p:nvPr/>
            </p:nvSpPr>
            <p:spPr bwMode="auto">
              <a:xfrm>
                <a:off x="616" y="2565"/>
                <a:ext cx="724" cy="126"/>
              </a:xfrm>
              <a:prstGeom prst="roundRect">
                <a:avLst>
                  <a:gd name="adj" fmla="val 50000"/>
                </a:avLst>
              </a:prstGeom>
              <a:solidFill>
                <a:schemeClr val="tx1"/>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70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sp>
          <p:nvSpPr>
            <p:cNvPr id="15267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nvGrpSpPr>
            <p:cNvPr id="17" name="Group 916"/>
            <p:cNvGrpSpPr/>
            <p:nvPr/>
          </p:nvGrpSpPr>
          <p:grpSpPr bwMode="auto">
            <a:xfrm>
              <a:off x="4747" y="994"/>
              <a:ext cx="581" cy="134"/>
              <a:chOff x="614" y="2568"/>
              <a:chExt cx="725" cy="139"/>
            </a:xfrm>
          </p:grpSpPr>
          <p:sp>
            <p:nvSpPr>
              <p:cNvPr id="152698" name="AutoShape 917"/>
              <p:cNvSpPr>
                <a:spLocks noChangeArrowheads="1"/>
              </p:cNvSpPr>
              <p:nvPr/>
            </p:nvSpPr>
            <p:spPr bwMode="auto">
              <a:xfrm>
                <a:off x="611" y="2568"/>
                <a:ext cx="731" cy="136"/>
              </a:xfrm>
              <a:prstGeom prst="roundRect">
                <a:avLst>
                  <a:gd name="adj" fmla="val 50000"/>
                </a:avLst>
              </a:prstGeom>
              <a:solidFill>
                <a:schemeClr val="tx1"/>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9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sp>
          <p:nvSpPr>
            <p:cNvPr id="15267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7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nvGrpSpPr>
            <p:cNvPr id="18" name="Group 921"/>
            <p:cNvGrpSpPr/>
            <p:nvPr/>
          </p:nvGrpSpPr>
          <p:grpSpPr bwMode="auto">
            <a:xfrm>
              <a:off x="4735" y="1627"/>
              <a:ext cx="582" cy="151"/>
              <a:chOff x="614" y="2568"/>
              <a:chExt cx="725" cy="139"/>
            </a:xfrm>
          </p:grpSpPr>
          <p:sp>
            <p:nvSpPr>
              <p:cNvPr id="152696" name="AutoShape 922"/>
              <p:cNvSpPr>
                <a:spLocks noChangeArrowheads="1"/>
              </p:cNvSpPr>
              <p:nvPr/>
            </p:nvSpPr>
            <p:spPr bwMode="auto">
              <a:xfrm>
                <a:off x="611" y="2571"/>
                <a:ext cx="730"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97" name="AutoShape 923"/>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sp>
          <p:nvSpPr>
            <p:cNvPr id="152681" name="Freeform 924"/>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9" name="Group 925"/>
            <p:cNvGrpSpPr/>
            <p:nvPr/>
          </p:nvGrpSpPr>
          <p:grpSpPr bwMode="auto">
            <a:xfrm>
              <a:off x="4739" y="1327"/>
              <a:ext cx="582" cy="139"/>
              <a:chOff x="614" y="2568"/>
              <a:chExt cx="725" cy="139"/>
            </a:xfrm>
          </p:grpSpPr>
          <p:sp>
            <p:nvSpPr>
              <p:cNvPr id="152694" name="AutoShape 926"/>
              <p:cNvSpPr>
                <a:spLocks noChangeArrowheads="1"/>
              </p:cNvSpPr>
              <p:nvPr/>
            </p:nvSpPr>
            <p:spPr bwMode="auto">
              <a:xfrm>
                <a:off x="613" y="2569"/>
                <a:ext cx="715" cy="138"/>
              </a:xfrm>
              <a:prstGeom prst="roundRect">
                <a:avLst>
                  <a:gd name="adj" fmla="val 50000"/>
                </a:avLst>
              </a:prstGeom>
              <a:solidFill>
                <a:schemeClr val="tx1"/>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9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sp>
          <p:nvSpPr>
            <p:cNvPr id="15268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84" name="Freeform 929"/>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2685" name="Freeform 930"/>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2686" name="Oval 931"/>
            <p:cNvSpPr>
              <a:spLocks noChangeArrowheads="1"/>
            </p:cNvSpPr>
            <p:nvPr/>
          </p:nvSpPr>
          <p:spPr bwMode="auto">
            <a:xfrm>
              <a:off x="5516" y="2608"/>
              <a:ext cx="49" cy="98"/>
            </a:xfrm>
            <a:prstGeom prst="ellipse">
              <a:avLst/>
            </a:prstGeom>
            <a:solidFill>
              <a:srgbClr val="333333"/>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87" name="Freeform 932"/>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5268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8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90" name="Oval 935"/>
            <p:cNvSpPr>
              <a:spLocks noChangeArrowheads="1"/>
            </p:cNvSpPr>
            <p:nvPr/>
          </p:nvSpPr>
          <p:spPr bwMode="auto">
            <a:xfrm>
              <a:off x="4307" y="2385"/>
              <a:ext cx="160" cy="138"/>
            </a:xfrm>
            <a:prstGeom prst="ellipse">
              <a:avLst/>
            </a:prstGeom>
            <a:solidFill>
              <a:srgbClr val="33CC33"/>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91" name="Oval 936"/>
            <p:cNvSpPr>
              <a:spLocks noChangeArrowheads="1"/>
            </p:cNvSpPr>
            <p:nvPr/>
          </p:nvSpPr>
          <p:spPr bwMode="auto">
            <a:xfrm>
              <a:off x="4485" y="2385"/>
              <a:ext cx="160" cy="144"/>
            </a:xfrm>
            <a:prstGeom prst="ellipse">
              <a:avLst/>
            </a:prstGeom>
            <a:solidFill>
              <a:srgbClr val="FF0000"/>
            </a:solidFill>
            <a:ln w="9525">
              <a:noFill/>
              <a:round/>
            </a:ln>
          </p:spPr>
          <p:txBody>
            <a:bodyPr wrap="none" anchor="ctr"/>
            <a:lstStyle/>
            <a:p>
              <a:pPr algn="ctr" eaLnBrk="1" hangingPunct="1"/>
              <a:endParaRPr lang="vi-VN" altLang="en-US" i="0">
                <a:solidFill>
                  <a:srgbClr val="FF0000"/>
                </a:solidFill>
                <a:latin typeface="Arial" panose="020B0604020202020204" pitchFamily="34" charset="0"/>
                <a:cs typeface="Arial" panose="020B0604020202020204" pitchFamily="34" charset="0"/>
              </a:endParaRPr>
            </a:p>
          </p:txBody>
        </p:sp>
        <p:sp>
          <p:nvSpPr>
            <p:cNvPr id="152692" name="Oval 937"/>
            <p:cNvSpPr>
              <a:spLocks noChangeArrowheads="1"/>
            </p:cNvSpPr>
            <p:nvPr/>
          </p:nvSpPr>
          <p:spPr bwMode="auto">
            <a:xfrm>
              <a:off x="4664" y="2379"/>
              <a:ext cx="154" cy="144"/>
            </a:xfrm>
            <a:prstGeom prst="ellipse">
              <a:avLst/>
            </a:prstGeom>
            <a:solidFill>
              <a:srgbClr val="33CC33"/>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9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grpSp>
        <p:nvGrpSpPr>
          <p:cNvPr id="20" name="Group 1108"/>
          <p:cNvGrpSpPr/>
          <p:nvPr/>
        </p:nvGrpSpPr>
        <p:grpSpPr bwMode="auto">
          <a:xfrm>
            <a:off x="2803527" y="2278064"/>
            <a:ext cx="812800" cy="360362"/>
            <a:chOff x="2356" y="1300"/>
            <a:chExt cx="555" cy="194"/>
          </a:xfrm>
        </p:grpSpPr>
        <p:sp>
          <p:nvSpPr>
            <p:cNvPr id="1526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sp>
          <p:nvSpPr>
            <p:cNvPr id="1526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solidFill>
                  <a:srgbClr val="000000"/>
                </a:solidFill>
                <a:latin typeface="Arial" panose="020B0604020202020204" pitchFamily="34" charset="0"/>
                <a:cs typeface="Arial" panose="020B0604020202020204" pitchFamily="34" charset="0"/>
              </a:endParaRPr>
            </a:p>
          </p:txBody>
        </p:sp>
        <p:sp>
          <p:nvSpPr>
            <p:cNvPr id="1526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grpSp>
          <p:nvGrpSpPr>
            <p:cNvPr id="21" name="Group 1112"/>
            <p:cNvGrpSpPr/>
            <p:nvPr/>
          </p:nvGrpSpPr>
          <p:grpSpPr bwMode="auto">
            <a:xfrm>
              <a:off x="2468" y="1332"/>
              <a:ext cx="310" cy="60"/>
              <a:chOff x="2468" y="1332"/>
              <a:chExt cx="310" cy="60"/>
            </a:xfrm>
          </p:grpSpPr>
          <p:sp>
            <p:nvSpPr>
              <p:cNvPr id="152668" name="Freeform 111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ln>
            </p:spPr>
            <p:txBody>
              <a:bodyPr/>
              <a:lstStyle/>
              <a:p>
                <a:endParaRPr lang="en-US"/>
              </a:p>
            </p:txBody>
          </p:sp>
          <p:sp>
            <p:nvSpPr>
              <p:cNvPr id="152669" name="Freeform 111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ln>
            </p:spPr>
            <p:txBody>
              <a:bodyPr/>
              <a:lstStyle/>
              <a:p>
                <a:endParaRPr lang="en-US"/>
              </a:p>
            </p:txBody>
          </p:sp>
        </p:grpSp>
        <p:sp>
          <p:nvSpPr>
            <p:cNvPr id="152666" name="Line 1115"/>
            <p:cNvSpPr>
              <a:spLocks noChangeShapeType="1"/>
            </p:cNvSpPr>
            <p:nvPr/>
          </p:nvSpPr>
          <p:spPr bwMode="auto">
            <a:xfrm>
              <a:off x="2357" y="1361"/>
              <a:ext cx="0" cy="85"/>
            </a:xfrm>
            <a:prstGeom prst="line">
              <a:avLst/>
            </a:prstGeom>
            <a:noFill/>
            <a:ln w="9525">
              <a:solidFill>
                <a:schemeClr val="tx1"/>
              </a:solidFill>
              <a:round/>
            </a:ln>
          </p:spPr>
          <p:txBody>
            <a:bodyPr/>
            <a:lstStyle/>
            <a:p>
              <a:endParaRPr lang="en-US"/>
            </a:p>
          </p:txBody>
        </p:sp>
        <p:sp>
          <p:nvSpPr>
            <p:cNvPr id="152667" name="Line 1116"/>
            <p:cNvSpPr>
              <a:spLocks noChangeShapeType="1"/>
            </p:cNvSpPr>
            <p:nvPr/>
          </p:nvSpPr>
          <p:spPr bwMode="auto">
            <a:xfrm>
              <a:off x="2907" y="1363"/>
              <a:ext cx="0" cy="84"/>
            </a:xfrm>
            <a:prstGeom prst="line">
              <a:avLst/>
            </a:prstGeom>
            <a:noFill/>
            <a:ln w="9525">
              <a:solidFill>
                <a:schemeClr val="tx1"/>
              </a:solidFill>
              <a:round/>
            </a:ln>
          </p:spPr>
          <p:txBody>
            <a:bodyPr/>
            <a:lstStyle/>
            <a:p>
              <a:endParaRPr lang="en-US"/>
            </a:p>
          </p:txBody>
        </p:sp>
      </p:grpSp>
      <p:grpSp>
        <p:nvGrpSpPr>
          <p:cNvPr id="22" name="Group 906"/>
          <p:cNvGrpSpPr/>
          <p:nvPr/>
        </p:nvGrpSpPr>
        <p:grpSpPr bwMode="auto">
          <a:xfrm>
            <a:off x="5745165" y="2620966"/>
            <a:ext cx="366712" cy="579437"/>
            <a:chOff x="4140" y="429"/>
            <a:chExt cx="1425" cy="2396"/>
          </a:xfrm>
        </p:grpSpPr>
        <p:sp>
          <p:nvSpPr>
            <p:cNvPr id="152630" name="Freeform 907"/>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5263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32" name="Freeform 909"/>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52633" name="Freeform 910"/>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263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nvGrpSpPr>
            <p:cNvPr id="23" name="Group 912"/>
            <p:cNvGrpSpPr/>
            <p:nvPr/>
          </p:nvGrpSpPr>
          <p:grpSpPr bwMode="auto">
            <a:xfrm>
              <a:off x="4749" y="668"/>
              <a:ext cx="581" cy="145"/>
              <a:chOff x="614" y="2568"/>
              <a:chExt cx="725" cy="139"/>
            </a:xfrm>
          </p:grpSpPr>
          <p:sp>
            <p:nvSpPr>
              <p:cNvPr id="152660" name="AutoShape 913"/>
              <p:cNvSpPr>
                <a:spLocks noChangeArrowheads="1"/>
              </p:cNvSpPr>
              <p:nvPr/>
            </p:nvSpPr>
            <p:spPr bwMode="auto">
              <a:xfrm>
                <a:off x="616" y="2565"/>
                <a:ext cx="724" cy="126"/>
              </a:xfrm>
              <a:prstGeom prst="roundRect">
                <a:avLst>
                  <a:gd name="adj" fmla="val 50000"/>
                </a:avLst>
              </a:prstGeom>
              <a:solidFill>
                <a:schemeClr val="tx1"/>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6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sp>
          <p:nvSpPr>
            <p:cNvPr id="15263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nvGrpSpPr>
            <p:cNvPr id="24" name="Group 916"/>
            <p:cNvGrpSpPr/>
            <p:nvPr/>
          </p:nvGrpSpPr>
          <p:grpSpPr bwMode="auto">
            <a:xfrm>
              <a:off x="4747" y="994"/>
              <a:ext cx="581" cy="134"/>
              <a:chOff x="614" y="2568"/>
              <a:chExt cx="725" cy="139"/>
            </a:xfrm>
          </p:grpSpPr>
          <p:sp>
            <p:nvSpPr>
              <p:cNvPr id="152658" name="AutoShape 917"/>
              <p:cNvSpPr>
                <a:spLocks noChangeArrowheads="1"/>
              </p:cNvSpPr>
              <p:nvPr/>
            </p:nvSpPr>
            <p:spPr bwMode="auto">
              <a:xfrm>
                <a:off x="611" y="2568"/>
                <a:ext cx="731" cy="136"/>
              </a:xfrm>
              <a:prstGeom prst="roundRect">
                <a:avLst>
                  <a:gd name="adj" fmla="val 50000"/>
                </a:avLst>
              </a:prstGeom>
              <a:solidFill>
                <a:schemeClr val="tx1"/>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5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sp>
          <p:nvSpPr>
            <p:cNvPr id="15263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3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nvGrpSpPr>
            <p:cNvPr id="25" name="Group 921"/>
            <p:cNvGrpSpPr/>
            <p:nvPr/>
          </p:nvGrpSpPr>
          <p:grpSpPr bwMode="auto">
            <a:xfrm>
              <a:off x="4735" y="1627"/>
              <a:ext cx="582" cy="151"/>
              <a:chOff x="614" y="2568"/>
              <a:chExt cx="725" cy="139"/>
            </a:xfrm>
          </p:grpSpPr>
          <p:sp>
            <p:nvSpPr>
              <p:cNvPr id="152656" name="AutoShape 922"/>
              <p:cNvSpPr>
                <a:spLocks noChangeArrowheads="1"/>
              </p:cNvSpPr>
              <p:nvPr/>
            </p:nvSpPr>
            <p:spPr bwMode="auto">
              <a:xfrm>
                <a:off x="611" y="2571"/>
                <a:ext cx="730"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57" name="AutoShape 923"/>
              <p:cNvSpPr>
                <a:spLocks noChangeArrowheads="1"/>
              </p:cNvSpPr>
              <p:nvPr/>
            </p:nvSpPr>
            <p:spPr bwMode="auto">
              <a:xfrm>
                <a:off x="626" y="2589"/>
                <a:ext cx="699" cy="11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sp>
          <p:nvSpPr>
            <p:cNvPr id="152641" name="Freeform 924"/>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26" name="Group 925"/>
            <p:cNvGrpSpPr/>
            <p:nvPr/>
          </p:nvGrpSpPr>
          <p:grpSpPr bwMode="auto">
            <a:xfrm>
              <a:off x="4739" y="1327"/>
              <a:ext cx="582" cy="139"/>
              <a:chOff x="614" y="2568"/>
              <a:chExt cx="725" cy="139"/>
            </a:xfrm>
          </p:grpSpPr>
          <p:sp>
            <p:nvSpPr>
              <p:cNvPr id="152654" name="AutoShape 926"/>
              <p:cNvSpPr>
                <a:spLocks noChangeArrowheads="1"/>
              </p:cNvSpPr>
              <p:nvPr/>
            </p:nvSpPr>
            <p:spPr bwMode="auto">
              <a:xfrm>
                <a:off x="613" y="2569"/>
                <a:ext cx="715" cy="138"/>
              </a:xfrm>
              <a:prstGeom prst="roundRect">
                <a:avLst>
                  <a:gd name="adj" fmla="val 50000"/>
                </a:avLst>
              </a:prstGeom>
              <a:solidFill>
                <a:schemeClr val="tx1"/>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5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sp>
          <p:nvSpPr>
            <p:cNvPr id="15264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44" name="Freeform 929"/>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2645" name="Freeform 930"/>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2646" name="Oval 931"/>
            <p:cNvSpPr>
              <a:spLocks noChangeArrowheads="1"/>
            </p:cNvSpPr>
            <p:nvPr/>
          </p:nvSpPr>
          <p:spPr bwMode="auto">
            <a:xfrm>
              <a:off x="5516" y="2608"/>
              <a:ext cx="49" cy="98"/>
            </a:xfrm>
            <a:prstGeom prst="ellipse">
              <a:avLst/>
            </a:prstGeom>
            <a:solidFill>
              <a:srgbClr val="333333"/>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47" name="Freeform 932"/>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5264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4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50" name="Oval 935"/>
            <p:cNvSpPr>
              <a:spLocks noChangeArrowheads="1"/>
            </p:cNvSpPr>
            <p:nvPr/>
          </p:nvSpPr>
          <p:spPr bwMode="auto">
            <a:xfrm>
              <a:off x="4307" y="2385"/>
              <a:ext cx="160" cy="138"/>
            </a:xfrm>
            <a:prstGeom prst="ellipse">
              <a:avLst/>
            </a:prstGeom>
            <a:solidFill>
              <a:srgbClr val="33CC33"/>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51" name="Oval 936"/>
            <p:cNvSpPr>
              <a:spLocks noChangeArrowheads="1"/>
            </p:cNvSpPr>
            <p:nvPr/>
          </p:nvSpPr>
          <p:spPr bwMode="auto">
            <a:xfrm>
              <a:off x="4485" y="2385"/>
              <a:ext cx="160" cy="144"/>
            </a:xfrm>
            <a:prstGeom prst="ellipse">
              <a:avLst/>
            </a:prstGeom>
            <a:solidFill>
              <a:srgbClr val="FF0000"/>
            </a:solidFill>
            <a:ln w="9525">
              <a:noFill/>
              <a:round/>
            </a:ln>
          </p:spPr>
          <p:txBody>
            <a:bodyPr wrap="none" anchor="ctr"/>
            <a:lstStyle/>
            <a:p>
              <a:pPr algn="ctr" eaLnBrk="1" hangingPunct="1"/>
              <a:endParaRPr lang="vi-VN" altLang="en-US" i="0">
                <a:solidFill>
                  <a:srgbClr val="FF0000"/>
                </a:solidFill>
                <a:latin typeface="Arial" panose="020B0604020202020204" pitchFamily="34" charset="0"/>
                <a:cs typeface="Arial" panose="020B0604020202020204" pitchFamily="34" charset="0"/>
              </a:endParaRPr>
            </a:p>
          </p:txBody>
        </p:sp>
        <p:sp>
          <p:nvSpPr>
            <p:cNvPr id="152652" name="Oval 937"/>
            <p:cNvSpPr>
              <a:spLocks noChangeArrowheads="1"/>
            </p:cNvSpPr>
            <p:nvPr/>
          </p:nvSpPr>
          <p:spPr bwMode="auto">
            <a:xfrm>
              <a:off x="4664" y="2379"/>
              <a:ext cx="154" cy="144"/>
            </a:xfrm>
            <a:prstGeom prst="ellipse">
              <a:avLst/>
            </a:prstGeom>
            <a:solidFill>
              <a:srgbClr val="33CC33"/>
            </a:solidFill>
            <a:ln w="9525">
              <a:no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265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pic>
        <p:nvPicPr>
          <p:cNvPr id="152629" name="Picture 21" descr="underline_base"/>
          <p:cNvPicPr>
            <a:picLocks noChangeArrowheads="1"/>
          </p:cNvPicPr>
          <p:nvPr/>
        </p:nvPicPr>
        <p:blipFill>
          <a:blip r:embed="rId3"/>
          <a:srcRect/>
          <a:stretch>
            <a:fillRect/>
          </a:stretch>
        </p:blipFill>
        <p:spPr bwMode="auto">
          <a:xfrm>
            <a:off x="627063" y="1039817"/>
            <a:ext cx="5027611" cy="173037"/>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Footer Placeholder 4"/>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54627" name="Slide Number Placeholder 5"/>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931B0D9A-F518-4F5D-8D47-E245B54C6BD2}"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54628" name="Rectangle 2"/>
          <p:cNvSpPr>
            <a:spLocks noGrp="1" noChangeArrowheads="1"/>
          </p:cNvSpPr>
          <p:nvPr>
            <p:ph type="title"/>
          </p:nvPr>
        </p:nvSpPr>
        <p:spPr>
          <a:xfrm>
            <a:off x="382594" y="-9525"/>
            <a:ext cx="6834187" cy="1143000"/>
          </a:xfrm>
        </p:spPr>
        <p:txBody>
          <a:bodyPr/>
          <a:lstStyle/>
          <a:p>
            <a:pPr algn="l"/>
            <a:r>
              <a:rPr lang="en-US" sz="3600" dirty="0">
                <a:latin typeface="Arial" panose="020B0604020202020204" pitchFamily="34" charset="0"/>
                <a:cs typeface="Arial" panose="020B0604020202020204" pitchFamily="34" charset="0"/>
              </a:rPr>
              <a:t>So </a:t>
            </a:r>
            <a:r>
              <a:rPr lang="en-US" sz="3600" dirty="0" err="1">
                <a:latin typeface="Arial" panose="020B0604020202020204" pitchFamily="34" charset="0"/>
                <a:cs typeface="Arial" panose="020B0604020202020204" pitchFamily="34" charset="0"/>
              </a:rPr>
              <a:t>sánh</a:t>
            </a:r>
            <a:r>
              <a:rPr lang="en-US" sz="3600" dirty="0">
                <a:latin typeface="Arial" panose="020B0604020202020204" pitchFamily="34" charset="0"/>
                <a:cs typeface="Arial" panose="020B0604020202020204" pitchFamily="34" charset="0"/>
              </a:rPr>
              <a:t> Switch </a:t>
            </a:r>
            <a:r>
              <a:rPr lang="en-US" sz="3600" dirty="0" err="1">
                <a:latin typeface="Arial" panose="020B0604020202020204" pitchFamily="34" charset="0"/>
                <a:cs typeface="Arial" panose="020B0604020202020204" pitchFamily="34" charset="0"/>
              </a:rPr>
              <a:t>và</a:t>
            </a:r>
            <a:r>
              <a:rPr lang="en-US" sz="3600" dirty="0">
                <a:latin typeface="Arial" panose="020B0604020202020204" pitchFamily="34" charset="0"/>
                <a:cs typeface="Arial" panose="020B0604020202020204" pitchFamily="34" charset="0"/>
              </a:rPr>
              <a:t> Router</a:t>
            </a:r>
            <a:endParaRPr lang="en-US" sz="3600" dirty="0">
              <a:latin typeface="Arial" panose="020B0604020202020204" pitchFamily="34" charset="0"/>
              <a:cs typeface="Arial" panose="020B0604020202020204" pitchFamily="34" charset="0"/>
            </a:endParaRPr>
          </a:p>
        </p:txBody>
      </p:sp>
      <p:sp>
        <p:nvSpPr>
          <p:cNvPr id="154629" name="Rectangle 3"/>
          <p:cNvSpPr>
            <a:spLocks noGrp="1" noChangeArrowheads="1"/>
          </p:cNvSpPr>
          <p:nvPr>
            <p:ph type="body" idx="1"/>
          </p:nvPr>
        </p:nvSpPr>
        <p:spPr>
          <a:xfrm>
            <a:off x="115888" y="1414467"/>
            <a:ext cx="4684712" cy="4994275"/>
          </a:xfrm>
        </p:spPr>
        <p:txBody>
          <a:bodyPr/>
          <a:lstStyle/>
          <a:p>
            <a:pPr marL="0" indent="0">
              <a:lnSpc>
                <a:spcPct val="80000"/>
              </a:lnSpc>
              <a:buFont typeface="Wingdings" panose="05000000000000000000" pitchFamily="2" charset="2"/>
              <a:buNone/>
            </a:pPr>
            <a:r>
              <a:rPr lang="en-US" altLang="en-US" sz="2400">
                <a:solidFill>
                  <a:srgbClr val="000099"/>
                </a:solidFill>
                <a:latin typeface="Arial" panose="020B0604020202020204" pitchFamily="34" charset="0"/>
                <a:cs typeface="Arial" panose="020B0604020202020204" pitchFamily="34" charset="0"/>
              </a:rPr>
              <a:t>Cả 2 đều lưu và chuyển tiếp (store-and-forward): </a:t>
            </a:r>
            <a:endParaRPr lang="en-US" altLang="en-US" sz="2400">
              <a:solidFill>
                <a:srgbClr val="000099"/>
              </a:solidFill>
              <a:latin typeface="Arial" panose="020B0604020202020204" pitchFamily="34" charset="0"/>
              <a:cs typeface="Arial" panose="020B0604020202020204" pitchFamily="34" charset="0"/>
            </a:endParaRPr>
          </a:p>
          <a:p>
            <a:pPr marL="0" indent="0">
              <a:buSzPct val="100000"/>
              <a:buFont typeface="Wingdings" panose="05000000000000000000" pitchFamily="2" charset="2"/>
              <a:buChar char="§"/>
            </a:pPr>
            <a:r>
              <a:rPr lang="en-US" altLang="en-US" sz="2400" i="1">
                <a:solidFill>
                  <a:srgbClr val="CC0000"/>
                </a:solidFill>
                <a:latin typeface="Arial" panose="020B0604020202020204" pitchFamily="34" charset="0"/>
                <a:cs typeface="Arial" panose="020B0604020202020204" pitchFamily="34" charset="0"/>
              </a:rPr>
              <a:t>router:  </a:t>
            </a:r>
            <a:r>
              <a:rPr lang="en-US" altLang="en-US" sz="2400">
                <a:latin typeface="Arial" panose="020B0604020202020204" pitchFamily="34" charset="0"/>
                <a:cs typeface="Arial" panose="020B0604020202020204" pitchFamily="34" charset="0"/>
              </a:rPr>
              <a:t>thiết bị tầng Mạng (kiểm tra header của tầng Mạng)</a:t>
            </a:r>
            <a:endParaRPr lang="en-US" altLang="en-US" sz="2400">
              <a:latin typeface="Arial" panose="020B0604020202020204" pitchFamily="34" charset="0"/>
              <a:cs typeface="Arial" panose="020B0604020202020204" pitchFamily="34" charset="0"/>
            </a:endParaRPr>
          </a:p>
          <a:p>
            <a:pPr marL="0" indent="0">
              <a:buSzPct val="100000"/>
              <a:buFont typeface="Wingdings" panose="05000000000000000000" pitchFamily="2" charset="2"/>
              <a:buChar char="§"/>
            </a:pPr>
            <a:r>
              <a:rPr lang="en-US" altLang="en-US" sz="2400" i="1">
                <a:solidFill>
                  <a:srgbClr val="CC0000"/>
                </a:solidFill>
                <a:latin typeface="Arial" panose="020B0604020202020204" pitchFamily="34" charset="0"/>
                <a:cs typeface="Arial" panose="020B0604020202020204" pitchFamily="34" charset="0"/>
              </a:rPr>
              <a:t>switch</a:t>
            </a:r>
            <a:r>
              <a:rPr lang="en-US" altLang="en-US" sz="2400" i="1">
                <a:latin typeface="Arial" panose="020B0604020202020204" pitchFamily="34" charset="0"/>
                <a:cs typeface="Arial" panose="020B0604020202020204" pitchFamily="34" charset="0"/>
              </a:rPr>
              <a:t>: thiết bị tầng Liên kết dữ liệu</a:t>
            </a:r>
            <a:r>
              <a:rPr lang="en-US" altLang="en-US" sz="2400">
                <a:latin typeface="Arial" panose="020B0604020202020204" pitchFamily="34" charset="0"/>
                <a:cs typeface="Arial" panose="020B0604020202020204" pitchFamily="34" charset="0"/>
              </a:rPr>
              <a:t>  (kiểm tra header của tầng Liên kết dữ liệu)</a:t>
            </a:r>
            <a:endParaRPr lang="en-US" altLang="en-US" sz="2400">
              <a:latin typeface="Arial" panose="020B0604020202020204" pitchFamily="34" charset="0"/>
              <a:cs typeface="Arial" panose="020B0604020202020204" pitchFamily="34" charset="0"/>
            </a:endParaRPr>
          </a:p>
          <a:p>
            <a:pPr marL="0" indent="0">
              <a:lnSpc>
                <a:spcPct val="80000"/>
              </a:lnSpc>
              <a:spcBef>
                <a:spcPct val="0"/>
              </a:spcBef>
              <a:buFont typeface="Wingdings" panose="05000000000000000000" pitchFamily="2" charset="2"/>
              <a:buNone/>
            </a:pPr>
            <a:endParaRPr lang="en-US" altLang="en-US" sz="2400" i="1">
              <a:solidFill>
                <a:srgbClr val="CC0000"/>
              </a:solidFill>
              <a:latin typeface="Arial" panose="020B0604020202020204" pitchFamily="34" charset="0"/>
              <a:cs typeface="Arial" panose="020B0604020202020204" pitchFamily="34" charset="0"/>
            </a:endParaRPr>
          </a:p>
          <a:p>
            <a:pPr marL="0" indent="0">
              <a:lnSpc>
                <a:spcPct val="80000"/>
              </a:lnSpc>
              <a:spcBef>
                <a:spcPct val="0"/>
              </a:spcBef>
              <a:buFont typeface="Wingdings" panose="05000000000000000000" pitchFamily="2" charset="2"/>
              <a:buNone/>
            </a:pPr>
            <a:r>
              <a:rPr lang="en-US" altLang="en-US" sz="2400">
                <a:solidFill>
                  <a:srgbClr val="000099"/>
                </a:solidFill>
                <a:latin typeface="Arial" panose="020B0604020202020204" pitchFamily="34" charset="0"/>
                <a:cs typeface="Arial" panose="020B0604020202020204" pitchFamily="34" charset="0"/>
              </a:rPr>
              <a:t>Cả 2 đều có bảng forwarding:</a:t>
            </a:r>
            <a:endParaRPr lang="en-US" altLang="en-US" sz="2400">
              <a:solidFill>
                <a:srgbClr val="000099"/>
              </a:solidFill>
              <a:latin typeface="Arial" panose="020B0604020202020204" pitchFamily="34" charset="0"/>
              <a:cs typeface="Arial" panose="020B0604020202020204" pitchFamily="34" charset="0"/>
            </a:endParaRPr>
          </a:p>
          <a:p>
            <a:pPr marL="0" indent="0">
              <a:lnSpc>
                <a:spcPct val="80000"/>
              </a:lnSpc>
              <a:buSzPct val="100000"/>
              <a:buFont typeface="Wingdings" panose="05000000000000000000" pitchFamily="2" charset="2"/>
              <a:buChar char="§"/>
            </a:pPr>
            <a:r>
              <a:rPr lang="en-US" altLang="en-US" sz="2400" i="1">
                <a:solidFill>
                  <a:srgbClr val="CC0000"/>
                </a:solidFill>
                <a:latin typeface="Arial" panose="020B0604020202020204" pitchFamily="34" charset="0"/>
                <a:cs typeface="Arial" panose="020B0604020202020204" pitchFamily="34" charset="0"/>
              </a:rPr>
              <a:t>router: </a:t>
            </a:r>
            <a:r>
              <a:rPr lang="en-US" altLang="en-US" sz="2400">
                <a:latin typeface="Arial" panose="020B0604020202020204" pitchFamily="34" charset="0"/>
                <a:cs typeface="Arial" panose="020B0604020202020204" pitchFamily="34" charset="0"/>
              </a:rPr>
              <a:t>tính toán bảng dùng các thuật toán định tuyến, địa chỉ IP</a:t>
            </a:r>
            <a:endParaRPr lang="en-US" altLang="en-US" sz="2400">
              <a:latin typeface="Arial" panose="020B0604020202020204" pitchFamily="34" charset="0"/>
              <a:cs typeface="Arial" panose="020B0604020202020204" pitchFamily="34" charset="0"/>
            </a:endParaRPr>
          </a:p>
          <a:p>
            <a:pPr marL="0" indent="0">
              <a:lnSpc>
                <a:spcPct val="80000"/>
              </a:lnSpc>
              <a:buSzPct val="100000"/>
              <a:buFont typeface="Wingdings" panose="05000000000000000000" pitchFamily="2" charset="2"/>
              <a:buChar char="§"/>
            </a:pPr>
            <a:r>
              <a:rPr lang="en-US" altLang="en-US" sz="2400" i="1">
                <a:solidFill>
                  <a:srgbClr val="CC0000"/>
                </a:solidFill>
                <a:latin typeface="Arial" panose="020B0604020202020204" pitchFamily="34" charset="0"/>
                <a:cs typeface="Arial" panose="020B0604020202020204" pitchFamily="34" charset="0"/>
              </a:rPr>
              <a:t>switch:  </a:t>
            </a:r>
            <a:r>
              <a:rPr lang="en-US" altLang="en-US" sz="2400">
                <a:latin typeface="Arial" panose="020B0604020202020204" pitchFamily="34" charset="0"/>
                <a:cs typeface="Arial" panose="020B0604020202020204" pitchFamily="34" charset="0"/>
              </a:rPr>
              <a:t>học bảng forwarding dùng cơ chế flooding, tự học, địa chỉ MAC</a:t>
            </a:r>
            <a:endParaRPr lang="en-US" altLang="en-US" sz="2400">
              <a:latin typeface="Arial" panose="020B0604020202020204" pitchFamily="34" charset="0"/>
              <a:cs typeface="Arial" panose="020B0604020202020204" pitchFamily="34" charset="0"/>
            </a:endParaRPr>
          </a:p>
        </p:txBody>
      </p:sp>
      <p:sp>
        <p:nvSpPr>
          <p:cNvPr id="154630" name="Freeform 3"/>
          <p:cNvSpPr/>
          <p:nvPr/>
        </p:nvSpPr>
        <p:spPr bwMode="auto">
          <a:xfrm flipH="1">
            <a:off x="6543680" y="2201864"/>
            <a:ext cx="638175" cy="852487"/>
          </a:xfrm>
          <a:custGeom>
            <a:avLst/>
            <a:gdLst>
              <a:gd name="T0" fmla="*/ 2147483646 w 402"/>
              <a:gd name="T1" fmla="*/ 2147483646 h 537"/>
              <a:gd name="T2" fmla="*/ 2147483646 w 402"/>
              <a:gd name="T3" fmla="*/ 0 h 537"/>
              <a:gd name="T4" fmla="*/ 0 w 402"/>
              <a:gd name="T5" fmla="*/ 2147483646 h 537"/>
              <a:gd name="T6" fmla="*/ 2147483646 w 402"/>
              <a:gd name="T7" fmla="*/ 2147483646 h 537"/>
              <a:gd name="T8" fmla="*/ 2147483646 w 402"/>
              <a:gd name="T9" fmla="*/ 2147483646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w="9525">
            <a:noFill/>
            <a:round/>
          </a:ln>
        </p:spPr>
        <p:txBody>
          <a:bodyPr/>
          <a:lstStyle/>
          <a:p>
            <a:endParaRPr lang="en-US"/>
          </a:p>
        </p:txBody>
      </p:sp>
      <p:sp>
        <p:nvSpPr>
          <p:cNvPr id="154631" name="Freeform 10"/>
          <p:cNvSpPr/>
          <p:nvPr/>
        </p:nvSpPr>
        <p:spPr bwMode="auto">
          <a:xfrm>
            <a:off x="6530980" y="942976"/>
            <a:ext cx="360363" cy="1577975"/>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ln>
        </p:spPr>
        <p:txBody>
          <a:bodyPr/>
          <a:lstStyle/>
          <a:p>
            <a:endParaRPr lang="en-US"/>
          </a:p>
        </p:txBody>
      </p:sp>
      <p:sp>
        <p:nvSpPr>
          <p:cNvPr id="154632" name="Rectangle 23"/>
          <p:cNvSpPr>
            <a:spLocks noChangeArrowheads="1"/>
          </p:cNvSpPr>
          <p:nvPr/>
        </p:nvSpPr>
        <p:spPr bwMode="auto">
          <a:xfrm>
            <a:off x="5307014" y="949329"/>
            <a:ext cx="1296986" cy="1546225"/>
          </a:xfrm>
          <a:prstGeom prst="rect">
            <a:avLst/>
          </a:prstGeom>
          <a:solidFill>
            <a:schemeClr val="accent2"/>
          </a:solidFill>
          <a:ln w="9525">
            <a:noFill/>
            <a:miter lim="800000"/>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sp>
        <p:nvSpPr>
          <p:cNvPr id="154633" name="Rectangle 24"/>
          <p:cNvSpPr>
            <a:spLocks noChangeArrowheads="1"/>
          </p:cNvSpPr>
          <p:nvPr/>
        </p:nvSpPr>
        <p:spPr bwMode="auto">
          <a:xfrm>
            <a:off x="5259393" y="1020763"/>
            <a:ext cx="1273175" cy="1536700"/>
          </a:xfrm>
          <a:prstGeom prst="rect">
            <a:avLst/>
          </a:prstGeom>
          <a:solidFill>
            <a:schemeClr val="bg1"/>
          </a:solidFill>
          <a:ln w="28575">
            <a:solidFill>
              <a:schemeClr val="tx1"/>
            </a:solidFill>
            <a:miter lim="800000"/>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sp>
        <p:nvSpPr>
          <p:cNvPr id="154634" name="Line 25"/>
          <p:cNvSpPr>
            <a:spLocks noChangeShapeType="1"/>
          </p:cNvSpPr>
          <p:nvPr/>
        </p:nvSpPr>
        <p:spPr bwMode="auto">
          <a:xfrm>
            <a:off x="5259389" y="1338267"/>
            <a:ext cx="1263650" cy="3175"/>
          </a:xfrm>
          <a:prstGeom prst="line">
            <a:avLst/>
          </a:prstGeom>
          <a:noFill/>
          <a:ln w="28575">
            <a:solidFill>
              <a:schemeClr val="tx1"/>
            </a:solidFill>
            <a:round/>
          </a:ln>
        </p:spPr>
        <p:txBody>
          <a:bodyPr wrap="none" anchor="ctr"/>
          <a:lstStyle/>
          <a:p>
            <a:endParaRPr lang="en-US"/>
          </a:p>
        </p:txBody>
      </p:sp>
      <p:sp>
        <p:nvSpPr>
          <p:cNvPr id="154635" name="Text Box 26"/>
          <p:cNvSpPr txBox="1">
            <a:spLocks noChangeArrowheads="1"/>
          </p:cNvSpPr>
          <p:nvPr/>
        </p:nvSpPr>
        <p:spPr bwMode="auto">
          <a:xfrm>
            <a:off x="5216530" y="987426"/>
            <a:ext cx="1317625" cy="1615827"/>
          </a:xfrm>
          <a:prstGeom prst="rect">
            <a:avLst/>
          </a:prstGeom>
          <a:noFill/>
          <a:ln w="9525">
            <a:noFill/>
            <a:miter lim="800000"/>
          </a:ln>
        </p:spPr>
        <p:txBody>
          <a:bodyPr>
            <a:spAutoFit/>
          </a:bodyPr>
          <a:lstStyle/>
          <a:p>
            <a:pPr algn="ctr">
              <a:lnSpc>
                <a:spcPct val="110000"/>
              </a:lnSpc>
            </a:pPr>
            <a:r>
              <a:rPr lang="en-US" altLang="en-US" i="0">
                <a:solidFill>
                  <a:srgbClr val="000000"/>
                </a:solidFill>
                <a:latin typeface="Arial" panose="020B0604020202020204" pitchFamily="34" charset="0"/>
                <a:cs typeface="Arial" panose="020B0604020202020204" pitchFamily="34" charset="0"/>
              </a:rPr>
              <a:t>application</a:t>
            </a:r>
            <a:endParaRPr lang="en-US" altLang="en-US" i="0">
              <a:solidFill>
                <a:srgbClr val="000000"/>
              </a:solidFill>
              <a:latin typeface="Arial" panose="020B0604020202020204" pitchFamily="34" charset="0"/>
              <a:cs typeface="Arial" panose="020B0604020202020204" pitchFamily="34" charset="0"/>
            </a:endParaRPr>
          </a:p>
          <a:p>
            <a:pPr algn="ctr">
              <a:lnSpc>
                <a:spcPct val="110000"/>
              </a:lnSpc>
            </a:pPr>
            <a:r>
              <a:rPr lang="en-US" altLang="en-US" i="0">
                <a:solidFill>
                  <a:srgbClr val="000000"/>
                </a:solidFill>
                <a:latin typeface="Arial" panose="020B0604020202020204" pitchFamily="34" charset="0"/>
                <a:cs typeface="Arial" panose="020B0604020202020204" pitchFamily="34" charset="0"/>
              </a:rPr>
              <a:t>transport</a:t>
            </a:r>
            <a:endParaRPr lang="en-US" altLang="en-US" i="0">
              <a:solidFill>
                <a:srgbClr val="000000"/>
              </a:solidFill>
              <a:latin typeface="Arial" panose="020B0604020202020204" pitchFamily="34" charset="0"/>
              <a:cs typeface="Arial" panose="020B0604020202020204" pitchFamily="34" charset="0"/>
            </a:endParaRPr>
          </a:p>
          <a:p>
            <a:pPr algn="ctr">
              <a:lnSpc>
                <a:spcPct val="110000"/>
              </a:lnSpc>
            </a:pPr>
            <a:r>
              <a:rPr lang="en-US" altLang="en-US" i="0">
                <a:solidFill>
                  <a:srgbClr val="000000"/>
                </a:solidFill>
                <a:latin typeface="Arial" panose="020B0604020202020204" pitchFamily="34" charset="0"/>
                <a:cs typeface="Arial" panose="020B0604020202020204" pitchFamily="34" charset="0"/>
              </a:rPr>
              <a:t>network</a:t>
            </a:r>
            <a:endParaRPr lang="en-US" altLang="en-US" i="0">
              <a:solidFill>
                <a:srgbClr val="000000"/>
              </a:solidFill>
              <a:latin typeface="Arial" panose="020B0604020202020204" pitchFamily="34" charset="0"/>
              <a:cs typeface="Arial" panose="020B0604020202020204" pitchFamily="34" charset="0"/>
            </a:endParaRPr>
          </a:p>
          <a:p>
            <a:pPr algn="ctr">
              <a:lnSpc>
                <a:spcPct val="110000"/>
              </a:lnSpc>
            </a:pPr>
            <a:r>
              <a:rPr lang="en-US" altLang="en-US" i="0">
                <a:solidFill>
                  <a:srgbClr val="000000"/>
                </a:solidFill>
                <a:latin typeface="Arial" panose="020B0604020202020204" pitchFamily="34" charset="0"/>
                <a:cs typeface="Arial" panose="020B0604020202020204" pitchFamily="34" charset="0"/>
              </a:rPr>
              <a:t>link</a:t>
            </a:r>
            <a:endParaRPr lang="en-US" altLang="en-US" i="0">
              <a:solidFill>
                <a:srgbClr val="000000"/>
              </a:solidFill>
              <a:latin typeface="Arial" panose="020B0604020202020204" pitchFamily="34" charset="0"/>
              <a:cs typeface="Arial" panose="020B0604020202020204" pitchFamily="34" charset="0"/>
            </a:endParaRPr>
          </a:p>
          <a:p>
            <a:pPr algn="ctr">
              <a:lnSpc>
                <a:spcPct val="110000"/>
              </a:lnSpc>
            </a:pPr>
            <a:r>
              <a:rPr lang="en-US" altLang="en-US" i="0">
                <a:solidFill>
                  <a:srgbClr val="000000"/>
                </a:solidFill>
                <a:latin typeface="Arial" panose="020B0604020202020204" pitchFamily="34" charset="0"/>
                <a:cs typeface="Arial" panose="020B0604020202020204" pitchFamily="34" charset="0"/>
              </a:rPr>
              <a:t>physical</a:t>
            </a:r>
            <a:endParaRPr lang="en-US" altLang="en-US" i="0">
              <a:solidFill>
                <a:srgbClr val="000000"/>
              </a:solidFill>
              <a:latin typeface="Arial" panose="020B0604020202020204" pitchFamily="34" charset="0"/>
              <a:cs typeface="Arial" panose="020B0604020202020204" pitchFamily="34" charset="0"/>
            </a:endParaRPr>
          </a:p>
        </p:txBody>
      </p:sp>
      <p:sp>
        <p:nvSpPr>
          <p:cNvPr id="154636" name="Line 27"/>
          <p:cNvSpPr>
            <a:spLocks noChangeShapeType="1"/>
          </p:cNvSpPr>
          <p:nvPr/>
        </p:nvSpPr>
        <p:spPr bwMode="auto">
          <a:xfrm>
            <a:off x="5267326" y="1658942"/>
            <a:ext cx="1263650" cy="3175"/>
          </a:xfrm>
          <a:prstGeom prst="line">
            <a:avLst/>
          </a:prstGeom>
          <a:noFill/>
          <a:ln w="28575">
            <a:solidFill>
              <a:schemeClr val="tx1"/>
            </a:solidFill>
            <a:round/>
          </a:ln>
        </p:spPr>
        <p:txBody>
          <a:bodyPr wrap="none" anchor="ctr"/>
          <a:lstStyle/>
          <a:p>
            <a:endParaRPr lang="en-US"/>
          </a:p>
        </p:txBody>
      </p:sp>
      <p:sp>
        <p:nvSpPr>
          <p:cNvPr id="154637" name="Line 28"/>
          <p:cNvSpPr>
            <a:spLocks noChangeShapeType="1"/>
          </p:cNvSpPr>
          <p:nvPr/>
        </p:nvSpPr>
        <p:spPr bwMode="auto">
          <a:xfrm>
            <a:off x="5272090" y="1939929"/>
            <a:ext cx="1263650" cy="3175"/>
          </a:xfrm>
          <a:prstGeom prst="line">
            <a:avLst/>
          </a:prstGeom>
          <a:noFill/>
          <a:ln w="28575">
            <a:solidFill>
              <a:schemeClr val="tx1"/>
            </a:solidFill>
            <a:round/>
          </a:ln>
        </p:spPr>
        <p:txBody>
          <a:bodyPr wrap="none" anchor="ctr"/>
          <a:lstStyle/>
          <a:p>
            <a:endParaRPr lang="en-US"/>
          </a:p>
        </p:txBody>
      </p:sp>
      <p:sp>
        <p:nvSpPr>
          <p:cNvPr id="154638" name="Line 29"/>
          <p:cNvSpPr>
            <a:spLocks noChangeShapeType="1"/>
          </p:cNvSpPr>
          <p:nvPr/>
        </p:nvSpPr>
        <p:spPr bwMode="auto">
          <a:xfrm>
            <a:off x="5272090" y="2216154"/>
            <a:ext cx="1263650" cy="3175"/>
          </a:xfrm>
          <a:prstGeom prst="line">
            <a:avLst/>
          </a:prstGeom>
          <a:noFill/>
          <a:ln w="28575">
            <a:solidFill>
              <a:schemeClr val="tx1"/>
            </a:solidFill>
            <a:round/>
          </a:ln>
        </p:spPr>
        <p:txBody>
          <a:bodyPr wrap="none" anchor="ctr"/>
          <a:lstStyle/>
          <a:p>
            <a:endParaRPr lang="en-US"/>
          </a:p>
        </p:txBody>
      </p:sp>
      <p:grpSp>
        <p:nvGrpSpPr>
          <p:cNvPr id="2" name="Group 88"/>
          <p:cNvGrpSpPr/>
          <p:nvPr/>
        </p:nvGrpSpPr>
        <p:grpSpPr bwMode="auto">
          <a:xfrm>
            <a:off x="6716713" y="3624267"/>
            <a:ext cx="1387475" cy="1044575"/>
            <a:chOff x="3601" y="168"/>
            <a:chExt cx="874" cy="658"/>
          </a:xfrm>
        </p:grpSpPr>
        <p:sp>
          <p:nvSpPr>
            <p:cNvPr id="154688" name="Rectangle 89"/>
            <p:cNvSpPr>
              <a:spLocks noChangeArrowheads="1"/>
            </p:cNvSpPr>
            <p:nvPr/>
          </p:nvSpPr>
          <p:spPr bwMode="auto">
            <a:xfrm>
              <a:off x="3658" y="168"/>
              <a:ext cx="817" cy="596"/>
            </a:xfrm>
            <a:prstGeom prst="rect">
              <a:avLst/>
            </a:prstGeom>
            <a:solidFill>
              <a:schemeClr val="accent2"/>
            </a:solidFill>
            <a:ln w="9525">
              <a:noFill/>
              <a:miter lim="800000"/>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sp>
          <p:nvSpPr>
            <p:cNvPr id="15468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sp>
          <p:nvSpPr>
            <p:cNvPr id="154690" name="Line 91"/>
            <p:cNvSpPr>
              <a:spLocks noChangeShapeType="1"/>
            </p:cNvSpPr>
            <p:nvPr/>
          </p:nvSpPr>
          <p:spPr bwMode="auto">
            <a:xfrm>
              <a:off x="3628" y="413"/>
              <a:ext cx="796" cy="2"/>
            </a:xfrm>
            <a:prstGeom prst="line">
              <a:avLst/>
            </a:prstGeom>
            <a:noFill/>
            <a:ln w="28575">
              <a:solidFill>
                <a:schemeClr val="tx1"/>
              </a:solidFill>
              <a:round/>
            </a:ln>
          </p:spPr>
          <p:txBody>
            <a:bodyPr wrap="none" anchor="ctr"/>
            <a:lstStyle/>
            <a:p>
              <a:endParaRPr lang="en-US"/>
            </a:p>
          </p:txBody>
        </p:sp>
        <p:sp>
          <p:nvSpPr>
            <p:cNvPr id="154691" name="Text Box 92"/>
            <p:cNvSpPr txBox="1">
              <a:spLocks noChangeArrowheads="1"/>
            </p:cNvSpPr>
            <p:nvPr/>
          </p:nvSpPr>
          <p:spPr bwMode="auto">
            <a:xfrm>
              <a:off x="3601" y="192"/>
              <a:ext cx="830" cy="634"/>
            </a:xfrm>
            <a:prstGeom prst="rect">
              <a:avLst/>
            </a:prstGeom>
            <a:noFill/>
            <a:ln w="9525">
              <a:noFill/>
              <a:miter lim="800000"/>
            </a:ln>
          </p:spPr>
          <p:txBody>
            <a:bodyPr>
              <a:spAutoFit/>
            </a:bodyPr>
            <a:lstStyle/>
            <a:p>
              <a:pPr algn="ctr">
                <a:lnSpc>
                  <a:spcPct val="110000"/>
                </a:lnSpc>
              </a:pPr>
              <a:r>
                <a:rPr lang="en-US" altLang="en-US" i="0">
                  <a:solidFill>
                    <a:srgbClr val="000000"/>
                  </a:solidFill>
                  <a:latin typeface="Arial" panose="020B0604020202020204" pitchFamily="34" charset="0"/>
                  <a:cs typeface="Arial" panose="020B0604020202020204" pitchFamily="34" charset="0"/>
                </a:rPr>
                <a:t>network</a:t>
              </a:r>
              <a:endParaRPr lang="en-US" altLang="en-US" i="0">
                <a:solidFill>
                  <a:srgbClr val="000000"/>
                </a:solidFill>
                <a:latin typeface="Arial" panose="020B0604020202020204" pitchFamily="34" charset="0"/>
                <a:cs typeface="Arial" panose="020B0604020202020204" pitchFamily="34" charset="0"/>
              </a:endParaRPr>
            </a:p>
            <a:p>
              <a:pPr algn="ctr">
                <a:lnSpc>
                  <a:spcPct val="110000"/>
                </a:lnSpc>
              </a:pPr>
              <a:r>
                <a:rPr lang="en-US" altLang="en-US" i="0">
                  <a:solidFill>
                    <a:srgbClr val="000000"/>
                  </a:solidFill>
                  <a:latin typeface="Arial" panose="020B0604020202020204" pitchFamily="34" charset="0"/>
                  <a:cs typeface="Arial" panose="020B0604020202020204" pitchFamily="34" charset="0"/>
                </a:rPr>
                <a:t>link</a:t>
              </a:r>
              <a:endParaRPr lang="en-US" altLang="en-US" i="0">
                <a:solidFill>
                  <a:srgbClr val="000000"/>
                </a:solidFill>
                <a:latin typeface="Arial" panose="020B0604020202020204" pitchFamily="34" charset="0"/>
                <a:cs typeface="Arial" panose="020B0604020202020204" pitchFamily="34" charset="0"/>
              </a:endParaRPr>
            </a:p>
            <a:p>
              <a:pPr algn="ctr">
                <a:lnSpc>
                  <a:spcPct val="110000"/>
                </a:lnSpc>
              </a:pPr>
              <a:r>
                <a:rPr lang="en-US" altLang="en-US" i="0">
                  <a:solidFill>
                    <a:srgbClr val="000000"/>
                  </a:solidFill>
                  <a:latin typeface="Arial" panose="020B0604020202020204" pitchFamily="34" charset="0"/>
                  <a:cs typeface="Arial" panose="020B0604020202020204" pitchFamily="34" charset="0"/>
                </a:rPr>
                <a:t>physical</a:t>
              </a:r>
              <a:endParaRPr lang="en-US" altLang="en-US" i="0">
                <a:solidFill>
                  <a:srgbClr val="000000"/>
                </a:solidFill>
                <a:latin typeface="Arial" panose="020B0604020202020204" pitchFamily="34" charset="0"/>
                <a:cs typeface="Arial" panose="020B0604020202020204" pitchFamily="34" charset="0"/>
              </a:endParaRPr>
            </a:p>
          </p:txBody>
        </p:sp>
        <p:sp>
          <p:nvSpPr>
            <p:cNvPr id="154692" name="Line 93"/>
            <p:cNvSpPr>
              <a:spLocks noChangeShapeType="1"/>
            </p:cNvSpPr>
            <p:nvPr/>
          </p:nvSpPr>
          <p:spPr bwMode="auto">
            <a:xfrm>
              <a:off x="3633" y="615"/>
              <a:ext cx="796" cy="2"/>
            </a:xfrm>
            <a:prstGeom prst="line">
              <a:avLst/>
            </a:prstGeom>
            <a:noFill/>
            <a:ln w="28575">
              <a:solidFill>
                <a:schemeClr val="tx1"/>
              </a:solidFill>
              <a:round/>
            </a:ln>
          </p:spPr>
          <p:txBody>
            <a:bodyPr wrap="none" anchor="ctr"/>
            <a:lstStyle/>
            <a:p>
              <a:endParaRPr lang="en-US"/>
            </a:p>
          </p:txBody>
        </p:sp>
      </p:grpSp>
      <p:grpSp>
        <p:nvGrpSpPr>
          <p:cNvPr id="3" name="Group 94"/>
          <p:cNvGrpSpPr/>
          <p:nvPr/>
        </p:nvGrpSpPr>
        <p:grpSpPr bwMode="auto">
          <a:xfrm>
            <a:off x="7054850" y="2198696"/>
            <a:ext cx="1387475" cy="739775"/>
            <a:chOff x="4696" y="597"/>
            <a:chExt cx="874" cy="466"/>
          </a:xfrm>
        </p:grpSpPr>
        <p:sp>
          <p:nvSpPr>
            <p:cNvPr id="154684" name="Rectangle 95"/>
            <p:cNvSpPr>
              <a:spLocks noChangeArrowheads="1"/>
            </p:cNvSpPr>
            <p:nvPr/>
          </p:nvSpPr>
          <p:spPr bwMode="auto">
            <a:xfrm>
              <a:off x="4753" y="597"/>
              <a:ext cx="817" cy="416"/>
            </a:xfrm>
            <a:prstGeom prst="rect">
              <a:avLst/>
            </a:prstGeom>
            <a:solidFill>
              <a:schemeClr val="accent2"/>
            </a:solidFill>
            <a:ln w="9525">
              <a:noFill/>
              <a:miter lim="800000"/>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sp>
          <p:nvSpPr>
            <p:cNvPr id="15468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sp>
          <p:nvSpPr>
            <p:cNvPr id="154686" name="Line 97"/>
            <p:cNvSpPr>
              <a:spLocks noChangeShapeType="1"/>
            </p:cNvSpPr>
            <p:nvPr/>
          </p:nvSpPr>
          <p:spPr bwMode="auto">
            <a:xfrm>
              <a:off x="4723" y="842"/>
              <a:ext cx="796" cy="2"/>
            </a:xfrm>
            <a:prstGeom prst="line">
              <a:avLst/>
            </a:prstGeom>
            <a:noFill/>
            <a:ln w="28575">
              <a:solidFill>
                <a:schemeClr val="tx1"/>
              </a:solidFill>
              <a:round/>
            </a:ln>
          </p:spPr>
          <p:txBody>
            <a:bodyPr wrap="none" anchor="ctr"/>
            <a:lstStyle/>
            <a:p>
              <a:endParaRPr lang="en-US"/>
            </a:p>
          </p:txBody>
        </p:sp>
        <p:sp>
          <p:nvSpPr>
            <p:cNvPr id="154687" name="Text Box 98"/>
            <p:cNvSpPr txBox="1">
              <a:spLocks noChangeArrowheads="1"/>
            </p:cNvSpPr>
            <p:nvPr/>
          </p:nvSpPr>
          <p:spPr bwMode="auto">
            <a:xfrm>
              <a:off x="4696" y="621"/>
              <a:ext cx="830" cy="442"/>
            </a:xfrm>
            <a:prstGeom prst="rect">
              <a:avLst/>
            </a:prstGeom>
            <a:noFill/>
            <a:ln w="9525">
              <a:noFill/>
              <a:miter lim="800000"/>
            </a:ln>
          </p:spPr>
          <p:txBody>
            <a:bodyPr>
              <a:spAutoFit/>
            </a:bodyPr>
            <a:lstStyle/>
            <a:p>
              <a:pPr algn="ctr">
                <a:lnSpc>
                  <a:spcPct val="110000"/>
                </a:lnSpc>
              </a:pPr>
              <a:r>
                <a:rPr lang="en-US" altLang="en-US" i="0">
                  <a:solidFill>
                    <a:srgbClr val="000000"/>
                  </a:solidFill>
                  <a:latin typeface="Arial" panose="020B0604020202020204" pitchFamily="34" charset="0"/>
                  <a:cs typeface="Arial" panose="020B0604020202020204" pitchFamily="34" charset="0"/>
                </a:rPr>
                <a:t>link</a:t>
              </a:r>
              <a:endParaRPr lang="en-US" altLang="en-US" i="0">
                <a:solidFill>
                  <a:srgbClr val="000000"/>
                </a:solidFill>
                <a:latin typeface="Arial" panose="020B0604020202020204" pitchFamily="34" charset="0"/>
                <a:cs typeface="Arial" panose="020B0604020202020204" pitchFamily="34" charset="0"/>
              </a:endParaRPr>
            </a:p>
            <a:p>
              <a:pPr algn="ctr">
                <a:lnSpc>
                  <a:spcPct val="110000"/>
                </a:lnSpc>
              </a:pPr>
              <a:r>
                <a:rPr lang="en-US" altLang="en-US" i="0">
                  <a:solidFill>
                    <a:srgbClr val="000000"/>
                  </a:solidFill>
                  <a:latin typeface="Arial" panose="020B0604020202020204" pitchFamily="34" charset="0"/>
                  <a:cs typeface="Arial" panose="020B0604020202020204" pitchFamily="34" charset="0"/>
                </a:rPr>
                <a:t>physical</a:t>
              </a:r>
              <a:endParaRPr lang="en-US" altLang="en-US" i="0">
                <a:solidFill>
                  <a:srgbClr val="000000"/>
                </a:solidFill>
                <a:latin typeface="Arial" panose="020B0604020202020204" pitchFamily="34" charset="0"/>
                <a:cs typeface="Arial" panose="020B0604020202020204" pitchFamily="34" charset="0"/>
              </a:endParaRPr>
            </a:p>
          </p:txBody>
        </p:sp>
      </p:grpSp>
      <p:sp>
        <p:nvSpPr>
          <p:cNvPr id="154641" name="Text Box 167"/>
          <p:cNvSpPr txBox="1">
            <a:spLocks noChangeArrowheads="1"/>
          </p:cNvSpPr>
          <p:nvPr/>
        </p:nvSpPr>
        <p:spPr bwMode="auto">
          <a:xfrm>
            <a:off x="5854702" y="3101975"/>
            <a:ext cx="902811" cy="369332"/>
          </a:xfrm>
          <a:prstGeom prst="rect">
            <a:avLst/>
          </a:prstGeom>
          <a:noFill/>
          <a:ln w="9525">
            <a:noFill/>
            <a:miter lim="800000"/>
          </a:ln>
        </p:spPr>
        <p:txBody>
          <a:bodyPr wrap="none">
            <a:spAutoFit/>
          </a:bodyPr>
          <a:lstStyle/>
          <a:p>
            <a:pPr eaLnBrk="1" hangingPunct="1"/>
            <a:r>
              <a:rPr lang="en-US" altLang="en-US" b="1" i="0">
                <a:solidFill>
                  <a:srgbClr val="000000"/>
                </a:solidFill>
                <a:latin typeface="Arial" panose="020B0604020202020204" pitchFamily="34" charset="0"/>
                <a:cs typeface="Arial" panose="020B0604020202020204" pitchFamily="34" charset="0"/>
              </a:rPr>
              <a:t>switch</a:t>
            </a:r>
            <a:endParaRPr lang="en-US" altLang="en-US" b="1" i="0">
              <a:solidFill>
                <a:srgbClr val="000000"/>
              </a:solidFill>
              <a:latin typeface="Arial" panose="020B0604020202020204" pitchFamily="34" charset="0"/>
              <a:cs typeface="Arial" panose="020B0604020202020204" pitchFamily="34" charset="0"/>
            </a:endParaRPr>
          </a:p>
        </p:txBody>
      </p:sp>
      <p:grpSp>
        <p:nvGrpSpPr>
          <p:cNvPr id="4" name="Group 39"/>
          <p:cNvGrpSpPr/>
          <p:nvPr/>
        </p:nvGrpSpPr>
        <p:grpSpPr bwMode="auto">
          <a:xfrm>
            <a:off x="4408488" y="1660516"/>
            <a:ext cx="939799" cy="307972"/>
            <a:chOff x="1070" y="918"/>
            <a:chExt cx="592" cy="194"/>
          </a:xfrm>
        </p:grpSpPr>
        <p:sp>
          <p:nvSpPr>
            <p:cNvPr id="154682"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ln>
          </p:spPr>
          <p:txBody>
            <a:bodyPr wrap="none" anchor="ctr"/>
            <a:lstStyle/>
            <a:p>
              <a:endParaRPr lang="vi-VN" altLang="en-US">
                <a:solidFill>
                  <a:srgbClr val="CC0000"/>
                </a:solidFill>
                <a:latin typeface="Arial" panose="020B0604020202020204" pitchFamily="34" charset="0"/>
                <a:cs typeface="Arial" panose="020B0604020202020204" pitchFamily="34" charset="0"/>
              </a:endParaRPr>
            </a:p>
          </p:txBody>
        </p:sp>
        <p:sp>
          <p:nvSpPr>
            <p:cNvPr id="154683" name="Text Box 4"/>
            <p:cNvSpPr txBox="1">
              <a:spLocks noChangeArrowheads="1"/>
            </p:cNvSpPr>
            <p:nvPr/>
          </p:nvSpPr>
          <p:spPr bwMode="auto">
            <a:xfrm>
              <a:off x="1070" y="918"/>
              <a:ext cx="592" cy="194"/>
            </a:xfrm>
            <a:prstGeom prst="rect">
              <a:avLst/>
            </a:prstGeom>
            <a:noFill/>
            <a:ln w="9525">
              <a:noFill/>
              <a:miter lim="800000"/>
            </a:ln>
          </p:spPr>
          <p:txBody>
            <a:bodyPr wrap="none">
              <a:spAutoFit/>
            </a:bodyPr>
            <a:lstStyle/>
            <a:p>
              <a:r>
                <a:rPr lang="en-US" altLang="en-US" sz="1400" i="0">
                  <a:solidFill>
                    <a:srgbClr val="CC0000"/>
                  </a:solidFill>
                  <a:latin typeface="Arial" panose="020B0604020202020204" pitchFamily="34" charset="0"/>
                  <a:cs typeface="Arial" panose="020B0604020202020204" pitchFamily="34" charset="0"/>
                </a:rPr>
                <a:t>datagram</a:t>
              </a:r>
              <a:endParaRPr lang="en-US" altLang="en-US" sz="1400" i="0">
                <a:solidFill>
                  <a:srgbClr val="CC0000"/>
                </a:solidFill>
                <a:latin typeface="Arial" panose="020B0604020202020204" pitchFamily="34" charset="0"/>
                <a:cs typeface="Arial" panose="020B0604020202020204" pitchFamily="34" charset="0"/>
              </a:endParaRPr>
            </a:p>
          </p:txBody>
        </p:sp>
      </p:grpSp>
      <p:sp>
        <p:nvSpPr>
          <p:cNvPr id="154643" name="Rectangle 57"/>
          <p:cNvSpPr>
            <a:spLocks noChangeArrowheads="1"/>
          </p:cNvSpPr>
          <p:nvPr/>
        </p:nvSpPr>
        <p:spPr bwMode="auto">
          <a:xfrm>
            <a:off x="5208588" y="4692654"/>
            <a:ext cx="1296986" cy="1546225"/>
          </a:xfrm>
          <a:prstGeom prst="rect">
            <a:avLst/>
          </a:prstGeom>
          <a:solidFill>
            <a:schemeClr val="accent2"/>
          </a:solidFill>
          <a:ln w="9525">
            <a:noFill/>
            <a:miter lim="800000"/>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sp>
        <p:nvSpPr>
          <p:cNvPr id="154644" name="Rectangle 58"/>
          <p:cNvSpPr>
            <a:spLocks noChangeArrowheads="1"/>
          </p:cNvSpPr>
          <p:nvPr/>
        </p:nvSpPr>
        <p:spPr bwMode="auto">
          <a:xfrm>
            <a:off x="5160969" y="4764088"/>
            <a:ext cx="1273175" cy="1536700"/>
          </a:xfrm>
          <a:prstGeom prst="rect">
            <a:avLst/>
          </a:prstGeom>
          <a:solidFill>
            <a:schemeClr val="bg1"/>
          </a:solidFill>
          <a:ln w="28575">
            <a:solidFill>
              <a:schemeClr val="tx1"/>
            </a:solidFill>
            <a:miter lim="800000"/>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sp>
        <p:nvSpPr>
          <p:cNvPr id="154645" name="Line 59"/>
          <p:cNvSpPr>
            <a:spLocks noChangeShapeType="1"/>
          </p:cNvSpPr>
          <p:nvPr/>
        </p:nvSpPr>
        <p:spPr bwMode="auto">
          <a:xfrm>
            <a:off x="5160963" y="5081592"/>
            <a:ext cx="1263650" cy="3175"/>
          </a:xfrm>
          <a:prstGeom prst="line">
            <a:avLst/>
          </a:prstGeom>
          <a:noFill/>
          <a:ln w="28575">
            <a:solidFill>
              <a:schemeClr val="tx1"/>
            </a:solidFill>
            <a:round/>
          </a:ln>
        </p:spPr>
        <p:txBody>
          <a:bodyPr wrap="none" anchor="ctr"/>
          <a:lstStyle/>
          <a:p>
            <a:endParaRPr lang="en-US"/>
          </a:p>
        </p:txBody>
      </p:sp>
      <p:sp>
        <p:nvSpPr>
          <p:cNvPr id="154646" name="Text Box 60"/>
          <p:cNvSpPr txBox="1">
            <a:spLocks noChangeArrowheads="1"/>
          </p:cNvSpPr>
          <p:nvPr/>
        </p:nvSpPr>
        <p:spPr bwMode="auto">
          <a:xfrm>
            <a:off x="5118106" y="4730752"/>
            <a:ext cx="1317625" cy="1615827"/>
          </a:xfrm>
          <a:prstGeom prst="rect">
            <a:avLst/>
          </a:prstGeom>
          <a:noFill/>
          <a:ln w="9525">
            <a:noFill/>
            <a:miter lim="800000"/>
          </a:ln>
        </p:spPr>
        <p:txBody>
          <a:bodyPr>
            <a:spAutoFit/>
          </a:bodyPr>
          <a:lstStyle/>
          <a:p>
            <a:pPr algn="ctr">
              <a:lnSpc>
                <a:spcPct val="110000"/>
              </a:lnSpc>
            </a:pPr>
            <a:r>
              <a:rPr lang="en-US" altLang="en-US" i="0">
                <a:solidFill>
                  <a:srgbClr val="000000"/>
                </a:solidFill>
                <a:latin typeface="Arial" panose="020B0604020202020204" pitchFamily="34" charset="0"/>
                <a:cs typeface="Arial" panose="020B0604020202020204" pitchFamily="34" charset="0"/>
              </a:rPr>
              <a:t>application</a:t>
            </a:r>
            <a:endParaRPr lang="en-US" altLang="en-US" i="0">
              <a:solidFill>
                <a:srgbClr val="000000"/>
              </a:solidFill>
              <a:latin typeface="Arial" panose="020B0604020202020204" pitchFamily="34" charset="0"/>
              <a:cs typeface="Arial" panose="020B0604020202020204" pitchFamily="34" charset="0"/>
            </a:endParaRPr>
          </a:p>
          <a:p>
            <a:pPr algn="ctr">
              <a:lnSpc>
                <a:spcPct val="110000"/>
              </a:lnSpc>
            </a:pPr>
            <a:r>
              <a:rPr lang="en-US" altLang="en-US" i="0">
                <a:solidFill>
                  <a:srgbClr val="000000"/>
                </a:solidFill>
                <a:latin typeface="Arial" panose="020B0604020202020204" pitchFamily="34" charset="0"/>
                <a:cs typeface="Arial" panose="020B0604020202020204" pitchFamily="34" charset="0"/>
              </a:rPr>
              <a:t>transport</a:t>
            </a:r>
            <a:endParaRPr lang="en-US" altLang="en-US" i="0">
              <a:solidFill>
                <a:srgbClr val="000000"/>
              </a:solidFill>
              <a:latin typeface="Arial" panose="020B0604020202020204" pitchFamily="34" charset="0"/>
              <a:cs typeface="Arial" panose="020B0604020202020204" pitchFamily="34" charset="0"/>
            </a:endParaRPr>
          </a:p>
          <a:p>
            <a:pPr algn="ctr">
              <a:lnSpc>
                <a:spcPct val="110000"/>
              </a:lnSpc>
            </a:pPr>
            <a:r>
              <a:rPr lang="en-US" altLang="en-US" i="0">
                <a:solidFill>
                  <a:srgbClr val="000000"/>
                </a:solidFill>
                <a:latin typeface="Arial" panose="020B0604020202020204" pitchFamily="34" charset="0"/>
                <a:cs typeface="Arial" panose="020B0604020202020204" pitchFamily="34" charset="0"/>
              </a:rPr>
              <a:t>network</a:t>
            </a:r>
            <a:endParaRPr lang="en-US" altLang="en-US" i="0">
              <a:solidFill>
                <a:srgbClr val="000000"/>
              </a:solidFill>
              <a:latin typeface="Arial" panose="020B0604020202020204" pitchFamily="34" charset="0"/>
              <a:cs typeface="Arial" panose="020B0604020202020204" pitchFamily="34" charset="0"/>
            </a:endParaRPr>
          </a:p>
          <a:p>
            <a:pPr algn="ctr">
              <a:lnSpc>
                <a:spcPct val="110000"/>
              </a:lnSpc>
            </a:pPr>
            <a:r>
              <a:rPr lang="en-US" altLang="en-US" i="0">
                <a:solidFill>
                  <a:srgbClr val="000000"/>
                </a:solidFill>
                <a:latin typeface="Arial" panose="020B0604020202020204" pitchFamily="34" charset="0"/>
                <a:cs typeface="Arial" panose="020B0604020202020204" pitchFamily="34" charset="0"/>
              </a:rPr>
              <a:t>link</a:t>
            </a:r>
            <a:endParaRPr lang="en-US" altLang="en-US" i="0">
              <a:solidFill>
                <a:srgbClr val="000000"/>
              </a:solidFill>
              <a:latin typeface="Arial" panose="020B0604020202020204" pitchFamily="34" charset="0"/>
              <a:cs typeface="Arial" panose="020B0604020202020204" pitchFamily="34" charset="0"/>
            </a:endParaRPr>
          </a:p>
          <a:p>
            <a:pPr algn="ctr">
              <a:lnSpc>
                <a:spcPct val="110000"/>
              </a:lnSpc>
            </a:pPr>
            <a:r>
              <a:rPr lang="en-US" altLang="en-US" i="0">
                <a:solidFill>
                  <a:srgbClr val="000000"/>
                </a:solidFill>
                <a:latin typeface="Arial" panose="020B0604020202020204" pitchFamily="34" charset="0"/>
                <a:cs typeface="Arial" panose="020B0604020202020204" pitchFamily="34" charset="0"/>
              </a:rPr>
              <a:t>physical</a:t>
            </a:r>
            <a:endParaRPr lang="en-US" altLang="en-US" i="0">
              <a:solidFill>
                <a:srgbClr val="000000"/>
              </a:solidFill>
              <a:latin typeface="Arial" panose="020B0604020202020204" pitchFamily="34" charset="0"/>
              <a:cs typeface="Arial" panose="020B0604020202020204" pitchFamily="34" charset="0"/>
            </a:endParaRPr>
          </a:p>
        </p:txBody>
      </p:sp>
      <p:sp>
        <p:nvSpPr>
          <p:cNvPr id="154647" name="Line 61"/>
          <p:cNvSpPr>
            <a:spLocks noChangeShapeType="1"/>
          </p:cNvSpPr>
          <p:nvPr/>
        </p:nvSpPr>
        <p:spPr bwMode="auto">
          <a:xfrm>
            <a:off x="5168903" y="5402267"/>
            <a:ext cx="1263650" cy="3175"/>
          </a:xfrm>
          <a:prstGeom prst="line">
            <a:avLst/>
          </a:prstGeom>
          <a:noFill/>
          <a:ln w="28575">
            <a:solidFill>
              <a:schemeClr val="tx1"/>
            </a:solidFill>
            <a:round/>
          </a:ln>
        </p:spPr>
        <p:txBody>
          <a:bodyPr wrap="none" anchor="ctr"/>
          <a:lstStyle/>
          <a:p>
            <a:endParaRPr lang="en-US"/>
          </a:p>
        </p:txBody>
      </p:sp>
      <p:sp>
        <p:nvSpPr>
          <p:cNvPr id="154648" name="Line 62"/>
          <p:cNvSpPr>
            <a:spLocks noChangeShapeType="1"/>
          </p:cNvSpPr>
          <p:nvPr/>
        </p:nvSpPr>
        <p:spPr bwMode="auto">
          <a:xfrm>
            <a:off x="5173663" y="5683254"/>
            <a:ext cx="1263650" cy="3175"/>
          </a:xfrm>
          <a:prstGeom prst="line">
            <a:avLst/>
          </a:prstGeom>
          <a:noFill/>
          <a:ln w="28575">
            <a:solidFill>
              <a:schemeClr val="tx1"/>
            </a:solidFill>
            <a:round/>
          </a:ln>
        </p:spPr>
        <p:txBody>
          <a:bodyPr wrap="none" anchor="ctr"/>
          <a:lstStyle/>
          <a:p>
            <a:endParaRPr lang="en-US"/>
          </a:p>
        </p:txBody>
      </p:sp>
      <p:sp>
        <p:nvSpPr>
          <p:cNvPr id="154649" name="Line 63"/>
          <p:cNvSpPr>
            <a:spLocks noChangeShapeType="1"/>
          </p:cNvSpPr>
          <p:nvPr/>
        </p:nvSpPr>
        <p:spPr bwMode="auto">
          <a:xfrm>
            <a:off x="5173663" y="5959479"/>
            <a:ext cx="1263650" cy="3175"/>
          </a:xfrm>
          <a:prstGeom prst="line">
            <a:avLst/>
          </a:prstGeom>
          <a:noFill/>
          <a:ln w="28575">
            <a:solidFill>
              <a:schemeClr val="tx1"/>
            </a:solidFill>
            <a:round/>
          </a:ln>
        </p:spPr>
        <p:txBody>
          <a:bodyPr wrap="none" anchor="ctr"/>
          <a:lstStyle/>
          <a:p>
            <a:endParaRPr lang="en-US"/>
          </a:p>
        </p:txBody>
      </p:sp>
      <p:sp>
        <p:nvSpPr>
          <p:cNvPr id="154650" name="Freeform 49"/>
          <p:cNvSpPr/>
          <p:nvPr/>
        </p:nvSpPr>
        <p:spPr bwMode="auto">
          <a:xfrm>
            <a:off x="6472240" y="4699000"/>
            <a:ext cx="381000" cy="1857375"/>
          </a:xfrm>
          <a:custGeom>
            <a:avLst/>
            <a:gdLst>
              <a:gd name="T0" fmla="*/ 0 w 240"/>
              <a:gd name="T1" fmla="*/ 2147483646 h 1170"/>
              <a:gd name="T2" fmla="*/ 2147483646 w 240"/>
              <a:gd name="T3" fmla="*/ 0 h 1170"/>
              <a:gd name="T4" fmla="*/ 2147483646 w 240"/>
              <a:gd name="T5" fmla="*/ 2147483646 h 1170"/>
              <a:gd name="T6" fmla="*/ 2147483646 w 240"/>
              <a:gd name="T7" fmla="*/ 2147483646 h 1170"/>
              <a:gd name="T8" fmla="*/ 0 w 240"/>
              <a:gd name="T9" fmla="*/ 2147483646 h 1170"/>
              <a:gd name="T10" fmla="*/ 0 60000 65536"/>
              <a:gd name="T11" fmla="*/ 0 60000 65536"/>
              <a:gd name="T12" fmla="*/ 0 60000 65536"/>
              <a:gd name="T13" fmla="*/ 0 60000 65536"/>
              <a:gd name="T14" fmla="*/ 0 60000 65536"/>
              <a:gd name="T15" fmla="*/ 0 w 240"/>
              <a:gd name="T16" fmla="*/ 0 h 1170"/>
              <a:gd name="T17" fmla="*/ 240 w 240"/>
              <a:gd name="T18" fmla="*/ 1170 h 1170"/>
            </a:gdLst>
            <a:ahLst/>
            <a:cxnLst>
              <a:cxn ang="T10">
                <a:pos x="T0" y="T1"/>
              </a:cxn>
              <a:cxn ang="T11">
                <a:pos x="T2" y="T3"/>
              </a:cxn>
              <a:cxn ang="T12">
                <a:pos x="T4" y="T5"/>
              </a:cxn>
              <a:cxn ang="T13">
                <a:pos x="T6" y="T7"/>
              </a:cxn>
              <a:cxn ang="T14">
                <a:pos x="T8" y="T9"/>
              </a:cxn>
            </a:cxnLst>
            <a:rect l="T15" t="T16" r="T17" b="T18"/>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w="9525">
            <a:noFill/>
            <a:round/>
          </a:ln>
        </p:spPr>
        <p:txBody>
          <a:bodyPr wrap="none"/>
          <a:lstStyle/>
          <a:p>
            <a:endParaRPr lang="en-US"/>
          </a:p>
        </p:txBody>
      </p:sp>
      <p:grpSp>
        <p:nvGrpSpPr>
          <p:cNvPr id="5" name="Group 50"/>
          <p:cNvGrpSpPr/>
          <p:nvPr/>
        </p:nvGrpSpPr>
        <p:grpSpPr bwMode="auto">
          <a:xfrm>
            <a:off x="4294190" y="1912945"/>
            <a:ext cx="1095376" cy="338137"/>
            <a:chOff x="998" y="1077"/>
            <a:chExt cx="690" cy="213"/>
          </a:xfrm>
        </p:grpSpPr>
        <p:sp>
          <p:nvSpPr>
            <p:cNvPr id="154680"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ln>
          </p:spPr>
          <p:txBody>
            <a:bodyPr wrap="none" anchor="ctr"/>
            <a:lstStyle/>
            <a:p>
              <a:endParaRPr lang="vi-VN" altLang="en-US">
                <a:solidFill>
                  <a:srgbClr val="CC0000"/>
                </a:solidFill>
                <a:latin typeface="Arial" panose="020B0604020202020204" pitchFamily="34" charset="0"/>
                <a:cs typeface="Arial" panose="020B0604020202020204" pitchFamily="34" charset="0"/>
              </a:endParaRPr>
            </a:p>
          </p:txBody>
        </p:sp>
        <p:sp>
          <p:nvSpPr>
            <p:cNvPr id="154681" name="Text Box 7"/>
            <p:cNvSpPr txBox="1">
              <a:spLocks noChangeArrowheads="1"/>
            </p:cNvSpPr>
            <p:nvPr/>
          </p:nvSpPr>
          <p:spPr bwMode="auto">
            <a:xfrm>
              <a:off x="1107" y="1077"/>
              <a:ext cx="448" cy="213"/>
            </a:xfrm>
            <a:prstGeom prst="rect">
              <a:avLst/>
            </a:prstGeom>
            <a:noFill/>
            <a:ln w="9525">
              <a:noFill/>
              <a:miter lim="800000"/>
            </a:ln>
          </p:spPr>
          <p:txBody>
            <a:bodyPr wrap="none">
              <a:spAutoFit/>
            </a:bodyPr>
            <a:lstStyle/>
            <a:p>
              <a:r>
                <a:rPr lang="en-US" altLang="en-US" sz="1600" i="0">
                  <a:solidFill>
                    <a:srgbClr val="CC0000"/>
                  </a:solidFill>
                  <a:latin typeface="Arial" panose="020B0604020202020204" pitchFamily="34" charset="0"/>
                  <a:cs typeface="Arial" panose="020B0604020202020204" pitchFamily="34" charset="0"/>
                </a:rPr>
                <a:t>frame</a:t>
              </a:r>
              <a:endParaRPr lang="en-US" altLang="en-US" sz="1600" i="0">
                <a:solidFill>
                  <a:srgbClr val="CC0000"/>
                </a:solidFill>
                <a:latin typeface="Arial" panose="020B0604020202020204" pitchFamily="34" charset="0"/>
                <a:cs typeface="Arial" panose="020B0604020202020204" pitchFamily="34" charset="0"/>
              </a:endParaRPr>
            </a:p>
          </p:txBody>
        </p:sp>
      </p:grpSp>
      <p:sp>
        <p:nvSpPr>
          <p:cNvPr id="154652" name="Freeform 53"/>
          <p:cNvSpPr/>
          <p:nvPr/>
        </p:nvSpPr>
        <p:spPr bwMode="auto">
          <a:xfrm>
            <a:off x="5281613" y="822325"/>
            <a:ext cx="2924176" cy="5314950"/>
          </a:xfrm>
          <a:custGeom>
            <a:avLst/>
            <a:gdLst>
              <a:gd name="T0" fmla="*/ 2147483646 w 1842"/>
              <a:gd name="T1" fmla="*/ 0 h 3348"/>
              <a:gd name="T2" fmla="*/ 2147483646 w 1842"/>
              <a:gd name="T3" fmla="*/ 2147483646 h 3348"/>
              <a:gd name="T4" fmla="*/ 2147483646 w 1842"/>
              <a:gd name="T5" fmla="*/ 2147483646 h 3348"/>
              <a:gd name="T6" fmla="*/ 2147483646 w 1842"/>
              <a:gd name="T7" fmla="*/ 2147483646 h 3348"/>
              <a:gd name="T8" fmla="*/ 2147483646 w 1842"/>
              <a:gd name="T9" fmla="*/ 2147483646 h 3348"/>
              <a:gd name="T10" fmla="*/ 2147483646 w 1842"/>
              <a:gd name="T11" fmla="*/ 2147483646 h 3348"/>
              <a:gd name="T12" fmla="*/ 2147483646 w 1842"/>
              <a:gd name="T13" fmla="*/ 2147483646 h 3348"/>
              <a:gd name="T14" fmla="*/ 2147483646 w 1842"/>
              <a:gd name="T15" fmla="*/ 2147483646 h 3348"/>
              <a:gd name="T16" fmla="*/ 2147483646 w 1842"/>
              <a:gd name="T17" fmla="*/ 2147483646 h 3348"/>
              <a:gd name="T18" fmla="*/ 2147483646 w 1842"/>
              <a:gd name="T19" fmla="*/ 2147483646 h 3348"/>
              <a:gd name="T20" fmla="*/ 2147483646 w 1842"/>
              <a:gd name="T21" fmla="*/ 2147483646 h 3348"/>
              <a:gd name="T22" fmla="*/ 2147483646 w 1842"/>
              <a:gd name="T23" fmla="*/ 2147483646 h 3348"/>
              <a:gd name="T24" fmla="*/ 0 w 1842"/>
              <a:gd name="T25" fmla="*/ 2147483646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42"/>
              <a:gd name="T40" fmla="*/ 0 h 3348"/>
              <a:gd name="T41" fmla="*/ 1842 w 1842"/>
              <a:gd name="T42" fmla="*/ 3348 h 33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a:solidFill>
              <a:srgbClr val="FF0000"/>
            </a:solidFill>
            <a:round/>
            <a:tailEnd type="triangle" w="med" len="med"/>
          </a:ln>
        </p:spPr>
        <p:txBody>
          <a:bodyPr wrap="none"/>
          <a:lstStyle/>
          <a:p>
            <a:endParaRPr lang="en-US"/>
          </a:p>
        </p:txBody>
      </p:sp>
      <p:grpSp>
        <p:nvGrpSpPr>
          <p:cNvPr id="6" name="Group 54"/>
          <p:cNvGrpSpPr/>
          <p:nvPr/>
        </p:nvGrpSpPr>
        <p:grpSpPr bwMode="auto">
          <a:xfrm>
            <a:off x="8066091" y="2265369"/>
            <a:ext cx="1095376" cy="338137"/>
            <a:chOff x="998" y="1077"/>
            <a:chExt cx="690" cy="213"/>
          </a:xfrm>
        </p:grpSpPr>
        <p:sp>
          <p:nvSpPr>
            <p:cNvPr id="154678"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ln>
          </p:spPr>
          <p:txBody>
            <a:bodyPr wrap="none" anchor="ctr"/>
            <a:lstStyle/>
            <a:p>
              <a:endParaRPr lang="vi-VN" altLang="en-US">
                <a:solidFill>
                  <a:srgbClr val="CC0000"/>
                </a:solidFill>
                <a:latin typeface="Arial" panose="020B0604020202020204" pitchFamily="34" charset="0"/>
                <a:cs typeface="Arial" panose="020B0604020202020204" pitchFamily="34" charset="0"/>
              </a:endParaRPr>
            </a:p>
          </p:txBody>
        </p:sp>
        <p:sp>
          <p:nvSpPr>
            <p:cNvPr id="154679" name="Text Box 7"/>
            <p:cNvSpPr txBox="1">
              <a:spLocks noChangeArrowheads="1"/>
            </p:cNvSpPr>
            <p:nvPr/>
          </p:nvSpPr>
          <p:spPr bwMode="auto">
            <a:xfrm>
              <a:off x="1107" y="1077"/>
              <a:ext cx="448" cy="213"/>
            </a:xfrm>
            <a:prstGeom prst="rect">
              <a:avLst/>
            </a:prstGeom>
            <a:noFill/>
            <a:ln w="9525">
              <a:noFill/>
              <a:miter lim="800000"/>
            </a:ln>
          </p:spPr>
          <p:txBody>
            <a:bodyPr wrap="none">
              <a:spAutoFit/>
            </a:bodyPr>
            <a:lstStyle/>
            <a:p>
              <a:r>
                <a:rPr lang="en-US" altLang="en-US" sz="1600" i="0">
                  <a:solidFill>
                    <a:srgbClr val="CC0000"/>
                  </a:solidFill>
                  <a:latin typeface="Arial" panose="020B0604020202020204" pitchFamily="34" charset="0"/>
                  <a:cs typeface="Arial" panose="020B0604020202020204" pitchFamily="34" charset="0"/>
                </a:rPr>
                <a:t>frame</a:t>
              </a:r>
              <a:endParaRPr lang="en-US" altLang="en-US" sz="1600" i="0">
                <a:solidFill>
                  <a:srgbClr val="CC0000"/>
                </a:solidFill>
                <a:latin typeface="Arial" panose="020B0604020202020204" pitchFamily="34" charset="0"/>
                <a:cs typeface="Arial" panose="020B0604020202020204" pitchFamily="34" charset="0"/>
              </a:endParaRPr>
            </a:p>
          </p:txBody>
        </p:sp>
      </p:grpSp>
      <p:grpSp>
        <p:nvGrpSpPr>
          <p:cNvPr id="7" name="Group 57"/>
          <p:cNvGrpSpPr/>
          <p:nvPr/>
        </p:nvGrpSpPr>
        <p:grpSpPr bwMode="auto">
          <a:xfrm>
            <a:off x="7742239" y="4017969"/>
            <a:ext cx="1095376" cy="338137"/>
            <a:chOff x="998" y="1077"/>
            <a:chExt cx="690" cy="213"/>
          </a:xfrm>
        </p:grpSpPr>
        <p:sp>
          <p:nvSpPr>
            <p:cNvPr id="154676"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ln>
          </p:spPr>
          <p:txBody>
            <a:bodyPr wrap="none" anchor="ctr"/>
            <a:lstStyle/>
            <a:p>
              <a:endParaRPr lang="vi-VN" altLang="en-US">
                <a:solidFill>
                  <a:srgbClr val="CC0000"/>
                </a:solidFill>
                <a:latin typeface="Arial" panose="020B0604020202020204" pitchFamily="34" charset="0"/>
                <a:cs typeface="Arial" panose="020B0604020202020204" pitchFamily="34" charset="0"/>
              </a:endParaRPr>
            </a:p>
          </p:txBody>
        </p:sp>
        <p:sp>
          <p:nvSpPr>
            <p:cNvPr id="154677" name="Text Box 7"/>
            <p:cNvSpPr txBox="1">
              <a:spLocks noChangeArrowheads="1"/>
            </p:cNvSpPr>
            <p:nvPr/>
          </p:nvSpPr>
          <p:spPr bwMode="auto">
            <a:xfrm>
              <a:off x="1107" y="1077"/>
              <a:ext cx="448" cy="213"/>
            </a:xfrm>
            <a:prstGeom prst="rect">
              <a:avLst/>
            </a:prstGeom>
            <a:noFill/>
            <a:ln w="9525">
              <a:noFill/>
              <a:miter lim="800000"/>
            </a:ln>
          </p:spPr>
          <p:txBody>
            <a:bodyPr wrap="none">
              <a:spAutoFit/>
            </a:bodyPr>
            <a:lstStyle/>
            <a:p>
              <a:r>
                <a:rPr lang="en-US" altLang="en-US" sz="1600" i="0">
                  <a:solidFill>
                    <a:srgbClr val="CC0000"/>
                  </a:solidFill>
                  <a:latin typeface="Arial" panose="020B0604020202020204" pitchFamily="34" charset="0"/>
                  <a:cs typeface="Arial" panose="020B0604020202020204" pitchFamily="34" charset="0"/>
                </a:rPr>
                <a:t>frame</a:t>
              </a:r>
              <a:endParaRPr lang="en-US" altLang="en-US" sz="1600" i="0">
                <a:solidFill>
                  <a:srgbClr val="CC0000"/>
                </a:solidFill>
                <a:latin typeface="Arial" panose="020B0604020202020204" pitchFamily="34" charset="0"/>
                <a:cs typeface="Arial" panose="020B0604020202020204" pitchFamily="34" charset="0"/>
              </a:endParaRPr>
            </a:p>
          </p:txBody>
        </p:sp>
      </p:grpSp>
      <p:grpSp>
        <p:nvGrpSpPr>
          <p:cNvPr id="8" name="Group 60"/>
          <p:cNvGrpSpPr/>
          <p:nvPr/>
        </p:nvGrpSpPr>
        <p:grpSpPr bwMode="auto">
          <a:xfrm>
            <a:off x="7808913" y="3736965"/>
            <a:ext cx="939799" cy="307972"/>
            <a:chOff x="1070" y="918"/>
            <a:chExt cx="592" cy="194"/>
          </a:xfrm>
        </p:grpSpPr>
        <p:sp>
          <p:nvSpPr>
            <p:cNvPr id="154674"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ln>
          </p:spPr>
          <p:txBody>
            <a:bodyPr wrap="none" anchor="ctr"/>
            <a:lstStyle/>
            <a:p>
              <a:endParaRPr lang="vi-VN" altLang="en-US">
                <a:solidFill>
                  <a:srgbClr val="CC0000"/>
                </a:solidFill>
                <a:latin typeface="Arial" panose="020B0604020202020204" pitchFamily="34" charset="0"/>
                <a:cs typeface="Arial" panose="020B0604020202020204" pitchFamily="34" charset="0"/>
              </a:endParaRPr>
            </a:p>
          </p:txBody>
        </p:sp>
        <p:sp>
          <p:nvSpPr>
            <p:cNvPr id="154675" name="Text Box 4"/>
            <p:cNvSpPr txBox="1">
              <a:spLocks noChangeArrowheads="1"/>
            </p:cNvSpPr>
            <p:nvPr/>
          </p:nvSpPr>
          <p:spPr bwMode="auto">
            <a:xfrm>
              <a:off x="1070" y="918"/>
              <a:ext cx="592" cy="194"/>
            </a:xfrm>
            <a:prstGeom prst="rect">
              <a:avLst/>
            </a:prstGeom>
            <a:noFill/>
            <a:ln w="9525">
              <a:noFill/>
              <a:miter lim="800000"/>
            </a:ln>
          </p:spPr>
          <p:txBody>
            <a:bodyPr wrap="none">
              <a:spAutoFit/>
            </a:bodyPr>
            <a:lstStyle/>
            <a:p>
              <a:r>
                <a:rPr lang="en-US" altLang="en-US" sz="1400" i="0">
                  <a:solidFill>
                    <a:srgbClr val="CC0000"/>
                  </a:solidFill>
                  <a:latin typeface="Arial" panose="020B0604020202020204" pitchFamily="34" charset="0"/>
                  <a:cs typeface="Arial" panose="020B0604020202020204" pitchFamily="34" charset="0"/>
                </a:rPr>
                <a:t>datagram</a:t>
              </a:r>
              <a:endParaRPr lang="en-US" altLang="en-US" sz="1400" i="0">
                <a:solidFill>
                  <a:srgbClr val="CC0000"/>
                </a:solidFill>
                <a:latin typeface="Arial" panose="020B0604020202020204" pitchFamily="34" charset="0"/>
                <a:cs typeface="Arial" panose="020B0604020202020204" pitchFamily="34" charset="0"/>
              </a:endParaRPr>
            </a:p>
          </p:txBody>
        </p:sp>
      </p:grpSp>
      <p:sp>
        <p:nvSpPr>
          <p:cNvPr id="154656" name="Freeform 63"/>
          <p:cNvSpPr/>
          <p:nvPr/>
        </p:nvSpPr>
        <p:spPr bwMode="auto">
          <a:xfrm>
            <a:off x="6424613" y="3632204"/>
            <a:ext cx="361950" cy="923925"/>
          </a:xfrm>
          <a:custGeom>
            <a:avLst/>
            <a:gdLst>
              <a:gd name="T0" fmla="*/ 2147483646 w 228"/>
              <a:gd name="T1" fmla="*/ 0 h 582"/>
              <a:gd name="T2" fmla="*/ 2147483646 w 228"/>
              <a:gd name="T3" fmla="*/ 2147483646 h 582"/>
              <a:gd name="T4" fmla="*/ 2147483646 w 228"/>
              <a:gd name="T5" fmla="*/ 2147483646 h 582"/>
              <a:gd name="T6" fmla="*/ 0 w 228"/>
              <a:gd name="T7" fmla="*/ 2147483646 h 582"/>
              <a:gd name="T8" fmla="*/ 2147483646 w 228"/>
              <a:gd name="T9" fmla="*/ 0 h 582"/>
              <a:gd name="T10" fmla="*/ 0 60000 65536"/>
              <a:gd name="T11" fmla="*/ 0 60000 65536"/>
              <a:gd name="T12" fmla="*/ 0 60000 65536"/>
              <a:gd name="T13" fmla="*/ 0 60000 65536"/>
              <a:gd name="T14" fmla="*/ 0 60000 65536"/>
              <a:gd name="T15" fmla="*/ 0 w 228"/>
              <a:gd name="T16" fmla="*/ 0 h 582"/>
              <a:gd name="T17" fmla="*/ 228 w 228"/>
              <a:gd name="T18" fmla="*/ 582 h 582"/>
            </a:gdLst>
            <a:ahLst/>
            <a:cxnLst>
              <a:cxn ang="T10">
                <a:pos x="T0" y="T1"/>
              </a:cxn>
              <a:cxn ang="T11">
                <a:pos x="T2" y="T3"/>
              </a:cxn>
              <a:cxn ang="T12">
                <a:pos x="T4" y="T5"/>
              </a:cxn>
              <a:cxn ang="T13">
                <a:pos x="T6" y="T7"/>
              </a:cxn>
              <a:cxn ang="T14">
                <a:pos x="T8" y="T9"/>
              </a:cxn>
            </a:cxnLst>
            <a:rect l="T15" t="T16" r="T17" b="T18"/>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w="9525">
            <a:noFill/>
            <a:round/>
          </a:ln>
        </p:spPr>
        <p:txBody>
          <a:bodyPr wrap="none"/>
          <a:lstStyle/>
          <a:p>
            <a:endParaRPr lang="en-US"/>
          </a:p>
        </p:txBody>
      </p:sp>
      <p:grpSp>
        <p:nvGrpSpPr>
          <p:cNvPr id="9" name="Group 44"/>
          <p:cNvGrpSpPr/>
          <p:nvPr/>
        </p:nvGrpSpPr>
        <p:grpSpPr bwMode="auto">
          <a:xfrm>
            <a:off x="6481763" y="1446213"/>
            <a:ext cx="762000" cy="693737"/>
            <a:chOff x="-44" y="1473"/>
            <a:chExt cx="981" cy="1105"/>
          </a:xfrm>
        </p:grpSpPr>
        <p:pic>
          <p:nvPicPr>
            <p:cNvPr id="15467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467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0" name="Group 44"/>
          <p:cNvGrpSpPr/>
          <p:nvPr/>
        </p:nvGrpSpPr>
        <p:grpSpPr bwMode="auto">
          <a:xfrm>
            <a:off x="6461125" y="6100763"/>
            <a:ext cx="762000" cy="693737"/>
            <a:chOff x="-44" y="1473"/>
            <a:chExt cx="981" cy="1105"/>
          </a:xfrm>
        </p:grpSpPr>
        <p:pic>
          <p:nvPicPr>
            <p:cNvPr id="15467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467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54659" name="Picture 3"/>
          <p:cNvPicPr>
            <a:picLocks noChangeAspect="1" noChangeArrowheads="1"/>
          </p:cNvPicPr>
          <p:nvPr/>
        </p:nvPicPr>
        <p:blipFill>
          <a:blip r:embed="rId2"/>
          <a:srcRect/>
          <a:stretch>
            <a:fillRect/>
          </a:stretch>
        </p:blipFill>
        <p:spPr bwMode="auto">
          <a:xfrm>
            <a:off x="6113463" y="2770188"/>
            <a:ext cx="877888" cy="390525"/>
          </a:xfrm>
          <a:prstGeom prst="rect">
            <a:avLst/>
          </a:prstGeom>
          <a:noFill/>
          <a:ln w="9525">
            <a:noFill/>
            <a:miter lim="800000"/>
            <a:headEnd/>
            <a:tailEnd/>
          </a:ln>
        </p:spPr>
      </p:pic>
      <p:grpSp>
        <p:nvGrpSpPr>
          <p:cNvPr id="11" name="Group 1108"/>
          <p:cNvGrpSpPr/>
          <p:nvPr/>
        </p:nvGrpSpPr>
        <p:grpSpPr bwMode="auto">
          <a:xfrm>
            <a:off x="5881688" y="3951289"/>
            <a:ext cx="812800" cy="360362"/>
            <a:chOff x="2356" y="1300"/>
            <a:chExt cx="555" cy="194"/>
          </a:xfrm>
        </p:grpSpPr>
        <p:sp>
          <p:nvSpPr>
            <p:cNvPr id="1546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sp>
          <p:nvSpPr>
            <p:cNvPr id="1546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solidFill>
                  <a:srgbClr val="000000"/>
                </a:solidFill>
                <a:latin typeface="Arial" panose="020B0604020202020204" pitchFamily="34" charset="0"/>
                <a:cs typeface="Arial" panose="020B0604020202020204" pitchFamily="34" charset="0"/>
              </a:endParaRPr>
            </a:p>
          </p:txBody>
        </p:sp>
        <p:sp>
          <p:nvSpPr>
            <p:cNvPr id="1546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Arial" panose="020B0604020202020204" pitchFamily="34" charset="0"/>
                <a:cs typeface="Arial" panose="020B0604020202020204" pitchFamily="34" charset="0"/>
              </a:endParaRPr>
            </a:p>
          </p:txBody>
        </p:sp>
        <p:grpSp>
          <p:nvGrpSpPr>
            <p:cNvPr id="12" name="Group 1112"/>
            <p:cNvGrpSpPr/>
            <p:nvPr/>
          </p:nvGrpSpPr>
          <p:grpSpPr bwMode="auto">
            <a:xfrm>
              <a:off x="2468" y="1332"/>
              <a:ext cx="310" cy="60"/>
              <a:chOff x="2468" y="1332"/>
              <a:chExt cx="310" cy="60"/>
            </a:xfrm>
          </p:grpSpPr>
          <p:sp>
            <p:nvSpPr>
              <p:cNvPr id="154668" name="Freeform 111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ln>
            </p:spPr>
            <p:txBody>
              <a:bodyPr/>
              <a:lstStyle/>
              <a:p>
                <a:endParaRPr lang="en-US"/>
              </a:p>
            </p:txBody>
          </p:sp>
          <p:sp>
            <p:nvSpPr>
              <p:cNvPr id="154669" name="Freeform 111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ln>
            </p:spPr>
            <p:txBody>
              <a:bodyPr/>
              <a:lstStyle/>
              <a:p>
                <a:endParaRPr lang="en-US"/>
              </a:p>
            </p:txBody>
          </p:sp>
        </p:grpSp>
        <p:sp>
          <p:nvSpPr>
            <p:cNvPr id="154666" name="Line 1115"/>
            <p:cNvSpPr>
              <a:spLocks noChangeShapeType="1"/>
            </p:cNvSpPr>
            <p:nvPr/>
          </p:nvSpPr>
          <p:spPr bwMode="auto">
            <a:xfrm>
              <a:off x="2357" y="1361"/>
              <a:ext cx="0" cy="85"/>
            </a:xfrm>
            <a:prstGeom prst="line">
              <a:avLst/>
            </a:prstGeom>
            <a:noFill/>
            <a:ln w="9525">
              <a:solidFill>
                <a:schemeClr val="tx1"/>
              </a:solidFill>
              <a:round/>
            </a:ln>
          </p:spPr>
          <p:txBody>
            <a:bodyPr/>
            <a:lstStyle/>
            <a:p>
              <a:endParaRPr lang="en-US"/>
            </a:p>
          </p:txBody>
        </p:sp>
        <p:sp>
          <p:nvSpPr>
            <p:cNvPr id="154667" name="Line 1116"/>
            <p:cNvSpPr>
              <a:spLocks noChangeShapeType="1"/>
            </p:cNvSpPr>
            <p:nvPr/>
          </p:nvSpPr>
          <p:spPr bwMode="auto">
            <a:xfrm>
              <a:off x="2907" y="1363"/>
              <a:ext cx="0" cy="84"/>
            </a:xfrm>
            <a:prstGeom prst="line">
              <a:avLst/>
            </a:prstGeom>
            <a:noFill/>
            <a:ln w="9525">
              <a:solidFill>
                <a:schemeClr val="tx1"/>
              </a:solidFill>
              <a:round/>
            </a:ln>
          </p:spPr>
          <p:txBody>
            <a:bodyPr/>
            <a:lstStyle/>
            <a:p>
              <a:endParaRPr lang="en-US"/>
            </a:p>
          </p:txBody>
        </p:sp>
      </p:grpSp>
      <p:pic>
        <p:nvPicPr>
          <p:cNvPr id="154661" name="Picture 23" descr="underline_base"/>
          <p:cNvPicPr>
            <a:picLocks noChangeArrowheads="1"/>
          </p:cNvPicPr>
          <p:nvPr/>
        </p:nvPicPr>
        <p:blipFill>
          <a:blip r:embed="rId3"/>
          <a:srcRect/>
          <a:stretch>
            <a:fillRect/>
          </a:stretch>
        </p:blipFill>
        <p:spPr bwMode="auto">
          <a:xfrm>
            <a:off x="533400" y="847725"/>
            <a:ext cx="4524532" cy="173038"/>
          </a:xfrm>
          <a:prstGeom prst="rect">
            <a:avLst/>
          </a:prstGeom>
          <a:noFill/>
          <a:ln w="9525">
            <a:no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6"/>
          <p:cNvGrpSpPr/>
          <p:nvPr/>
        </p:nvGrpSpPr>
        <p:grpSpPr bwMode="auto">
          <a:xfrm>
            <a:off x="431802" y="1570039"/>
            <a:ext cx="4313238" cy="2789237"/>
            <a:chOff x="603606" y="1821224"/>
            <a:chExt cx="7473718" cy="4320390"/>
          </a:xfrm>
        </p:grpSpPr>
        <p:sp>
          <p:nvSpPr>
            <p:cNvPr id="156683" name="Freeform 81"/>
            <p:cNvSpPr/>
            <p:nvPr/>
          </p:nvSpPr>
          <p:spPr bwMode="auto">
            <a:xfrm rot="5400000">
              <a:off x="2180270" y="244560"/>
              <a:ext cx="4320390" cy="7473718"/>
            </a:xfrm>
            <a:custGeom>
              <a:avLst/>
              <a:gdLst>
                <a:gd name="T0" fmla="*/ 2147483646 w 10000"/>
                <a:gd name="T1" fmla="*/ 2147483646 h 9831"/>
                <a:gd name="T2" fmla="*/ 2147483646 w 10000"/>
                <a:gd name="T3" fmla="*/ 2147483646 h 9831"/>
                <a:gd name="T4" fmla="*/ 2147483646 w 10000"/>
                <a:gd name="T5" fmla="*/ 2147483646 h 9831"/>
                <a:gd name="T6" fmla="*/ 2147483646 w 10000"/>
                <a:gd name="T7" fmla="*/ 2147483646 h 9831"/>
                <a:gd name="T8" fmla="*/ 2147483646 w 10000"/>
                <a:gd name="T9" fmla="*/ 2147483646 h 9831"/>
                <a:gd name="T10" fmla="*/ 2147483646 w 10000"/>
                <a:gd name="T11" fmla="*/ 2147483646 h 9831"/>
                <a:gd name="T12" fmla="*/ 2147483646 w 10000"/>
                <a:gd name="T13" fmla="*/ 2147483646 h 9831"/>
                <a:gd name="T14" fmla="*/ 2147483646 w 10000"/>
                <a:gd name="T15" fmla="*/ 2147483646 h 9831"/>
                <a:gd name="T16" fmla="*/ 2147483646 w 10000"/>
                <a:gd name="T17" fmla="*/ 2147483646 h 9831"/>
                <a:gd name="T18" fmla="*/ 2147483646 w 10000"/>
                <a:gd name="T19" fmla="*/ 2147483646 h 9831"/>
                <a:gd name="T20" fmla="*/ 2147483646 w 10000"/>
                <a:gd name="T21" fmla="*/ 2147483646 h 9831"/>
                <a:gd name="T22" fmla="*/ 2147483646 w 10000"/>
                <a:gd name="T23" fmla="*/ 2147483646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00"/>
                <a:gd name="T37" fmla="*/ 0 h 9831"/>
                <a:gd name="T38" fmla="*/ 10000 w 10000"/>
                <a:gd name="T39" fmla="*/ 9831 h 98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w="9525">
              <a:noFill/>
              <a:round/>
            </a:ln>
          </p:spPr>
          <p:txBody>
            <a:bodyPr wrap="none" anchor="ctr"/>
            <a:lstStyle/>
            <a:p>
              <a:endParaRPr lang="en-US"/>
            </a:p>
          </p:txBody>
        </p:sp>
        <p:sp>
          <p:nvSpPr>
            <p:cNvPr id="156684" name="Line 33"/>
            <p:cNvSpPr>
              <a:spLocks noChangeShapeType="1"/>
            </p:cNvSpPr>
            <p:nvPr/>
          </p:nvSpPr>
          <p:spPr bwMode="auto">
            <a:xfrm flipH="1">
              <a:off x="2152264" y="3387580"/>
              <a:ext cx="2046539" cy="1416360"/>
            </a:xfrm>
            <a:prstGeom prst="line">
              <a:avLst/>
            </a:prstGeom>
            <a:noFill/>
            <a:ln w="9525">
              <a:solidFill>
                <a:schemeClr val="tx1"/>
              </a:solidFill>
              <a:round/>
            </a:ln>
          </p:spPr>
          <p:txBody>
            <a:bodyPr wrap="none"/>
            <a:lstStyle/>
            <a:p>
              <a:endParaRPr lang="en-US"/>
            </a:p>
          </p:txBody>
        </p:sp>
        <p:sp>
          <p:nvSpPr>
            <p:cNvPr id="156685" name="Line 34"/>
            <p:cNvSpPr>
              <a:spLocks noChangeShapeType="1"/>
            </p:cNvSpPr>
            <p:nvPr/>
          </p:nvSpPr>
          <p:spPr bwMode="auto">
            <a:xfrm>
              <a:off x="4391354" y="3375286"/>
              <a:ext cx="0" cy="1465540"/>
            </a:xfrm>
            <a:prstGeom prst="line">
              <a:avLst/>
            </a:prstGeom>
            <a:noFill/>
            <a:ln w="9525">
              <a:solidFill>
                <a:schemeClr val="tx1"/>
              </a:solidFill>
              <a:round/>
            </a:ln>
          </p:spPr>
          <p:txBody>
            <a:bodyPr wrap="none"/>
            <a:lstStyle/>
            <a:p>
              <a:endParaRPr lang="en-US"/>
            </a:p>
          </p:txBody>
        </p:sp>
        <p:sp>
          <p:nvSpPr>
            <p:cNvPr id="156686" name="Line 35"/>
            <p:cNvSpPr>
              <a:spLocks noChangeShapeType="1"/>
            </p:cNvSpPr>
            <p:nvPr/>
          </p:nvSpPr>
          <p:spPr bwMode="auto">
            <a:xfrm flipH="1" flipV="1">
              <a:off x="4583905" y="3308893"/>
              <a:ext cx="1842985" cy="1622913"/>
            </a:xfrm>
            <a:prstGeom prst="line">
              <a:avLst/>
            </a:prstGeom>
            <a:noFill/>
            <a:ln w="9525">
              <a:solidFill>
                <a:schemeClr val="tx1"/>
              </a:solidFill>
              <a:round/>
            </a:ln>
          </p:spPr>
          <p:txBody>
            <a:bodyPr wrap="none"/>
            <a:lstStyle/>
            <a:p>
              <a:endParaRPr lang="en-US"/>
            </a:p>
          </p:txBody>
        </p:sp>
        <p:sp>
          <p:nvSpPr>
            <p:cNvPr id="156687" name="Line 59"/>
            <p:cNvSpPr>
              <a:spLocks noChangeShapeType="1"/>
            </p:cNvSpPr>
            <p:nvPr/>
          </p:nvSpPr>
          <p:spPr bwMode="auto">
            <a:xfrm flipV="1">
              <a:off x="4688432" y="2691695"/>
              <a:ext cx="1224071" cy="425399"/>
            </a:xfrm>
            <a:prstGeom prst="line">
              <a:avLst/>
            </a:prstGeom>
            <a:noFill/>
            <a:ln w="9525">
              <a:solidFill>
                <a:schemeClr val="tx1"/>
              </a:solidFill>
              <a:round/>
            </a:ln>
          </p:spPr>
          <p:txBody>
            <a:bodyPr wrap="none"/>
            <a:lstStyle/>
            <a:p>
              <a:endParaRPr lang="en-US"/>
            </a:p>
          </p:txBody>
        </p:sp>
        <p:sp>
          <p:nvSpPr>
            <p:cNvPr id="156688" name="Line 60"/>
            <p:cNvSpPr>
              <a:spLocks noChangeShapeType="1"/>
            </p:cNvSpPr>
            <p:nvPr/>
          </p:nvSpPr>
          <p:spPr bwMode="auto">
            <a:xfrm flipV="1">
              <a:off x="4482127" y="2369571"/>
              <a:ext cx="668427" cy="759819"/>
            </a:xfrm>
            <a:prstGeom prst="line">
              <a:avLst/>
            </a:prstGeom>
            <a:noFill/>
            <a:ln w="9525">
              <a:solidFill>
                <a:schemeClr val="tx1"/>
              </a:solidFill>
              <a:round/>
            </a:ln>
          </p:spPr>
          <p:txBody>
            <a:bodyPr wrap="none"/>
            <a:lstStyle/>
            <a:p>
              <a:endParaRPr lang="en-US"/>
            </a:p>
          </p:txBody>
        </p:sp>
        <p:sp>
          <p:nvSpPr>
            <p:cNvPr id="156689" name="Line 77"/>
            <p:cNvSpPr>
              <a:spLocks noChangeShapeType="1"/>
            </p:cNvSpPr>
            <p:nvPr/>
          </p:nvSpPr>
          <p:spPr bwMode="auto">
            <a:xfrm>
              <a:off x="3387339" y="2524486"/>
              <a:ext cx="863727" cy="644247"/>
            </a:xfrm>
            <a:prstGeom prst="line">
              <a:avLst/>
            </a:prstGeom>
            <a:noFill/>
            <a:ln w="9525">
              <a:solidFill>
                <a:schemeClr val="tx1"/>
              </a:solidFill>
              <a:round/>
            </a:ln>
          </p:spPr>
          <p:txBody>
            <a:bodyPr wrap="none"/>
            <a:lstStyle/>
            <a:p>
              <a:endParaRPr lang="en-US"/>
            </a:p>
          </p:txBody>
        </p:sp>
        <p:sp>
          <p:nvSpPr>
            <p:cNvPr id="156690" name="Line 78"/>
            <p:cNvSpPr>
              <a:spLocks noChangeShapeType="1"/>
            </p:cNvSpPr>
            <p:nvPr/>
          </p:nvSpPr>
          <p:spPr bwMode="auto">
            <a:xfrm flipH="1">
              <a:off x="1995472" y="2421210"/>
              <a:ext cx="849975" cy="0"/>
            </a:xfrm>
            <a:prstGeom prst="line">
              <a:avLst/>
            </a:prstGeom>
            <a:noFill/>
            <a:ln w="9525">
              <a:solidFill>
                <a:schemeClr val="tx1"/>
              </a:solidFill>
              <a:round/>
            </a:ln>
          </p:spPr>
          <p:txBody>
            <a:bodyPr wrap="none"/>
            <a:lstStyle/>
            <a:p>
              <a:endParaRPr lang="en-US"/>
            </a:p>
          </p:txBody>
        </p:sp>
        <p:sp>
          <p:nvSpPr>
            <p:cNvPr id="156691" name="Line 20"/>
            <p:cNvSpPr>
              <a:spLocks noChangeShapeType="1"/>
            </p:cNvSpPr>
            <p:nvPr/>
          </p:nvSpPr>
          <p:spPr bwMode="auto">
            <a:xfrm flipH="1">
              <a:off x="1464583" y="4754761"/>
              <a:ext cx="555646" cy="0"/>
            </a:xfrm>
            <a:prstGeom prst="line">
              <a:avLst/>
            </a:prstGeom>
            <a:noFill/>
            <a:ln w="9525">
              <a:solidFill>
                <a:schemeClr val="tx1"/>
              </a:solidFill>
              <a:round/>
            </a:ln>
          </p:spPr>
          <p:txBody>
            <a:bodyPr wrap="none"/>
            <a:lstStyle/>
            <a:p>
              <a:endParaRPr lang="en-US"/>
            </a:p>
          </p:txBody>
        </p:sp>
        <p:sp>
          <p:nvSpPr>
            <p:cNvPr id="156692" name="Line 21"/>
            <p:cNvSpPr>
              <a:spLocks noChangeShapeType="1"/>
            </p:cNvSpPr>
            <p:nvPr/>
          </p:nvSpPr>
          <p:spPr bwMode="auto">
            <a:xfrm flipH="1">
              <a:off x="1852435" y="4801482"/>
              <a:ext cx="272323" cy="314747"/>
            </a:xfrm>
            <a:prstGeom prst="line">
              <a:avLst/>
            </a:prstGeom>
            <a:noFill/>
            <a:ln w="9525">
              <a:solidFill>
                <a:schemeClr val="tx1"/>
              </a:solidFill>
              <a:round/>
            </a:ln>
          </p:spPr>
          <p:txBody>
            <a:bodyPr wrap="none"/>
            <a:lstStyle/>
            <a:p>
              <a:endParaRPr lang="en-US"/>
            </a:p>
          </p:txBody>
        </p:sp>
        <p:sp>
          <p:nvSpPr>
            <p:cNvPr id="156693" name="Line 22"/>
            <p:cNvSpPr>
              <a:spLocks noChangeShapeType="1"/>
            </p:cNvSpPr>
            <p:nvPr/>
          </p:nvSpPr>
          <p:spPr bwMode="auto">
            <a:xfrm>
              <a:off x="2270545" y="4830990"/>
              <a:ext cx="74270" cy="295075"/>
            </a:xfrm>
            <a:prstGeom prst="line">
              <a:avLst/>
            </a:prstGeom>
            <a:noFill/>
            <a:ln w="9525">
              <a:solidFill>
                <a:schemeClr val="tx1"/>
              </a:solidFill>
              <a:round/>
            </a:ln>
          </p:spPr>
          <p:txBody>
            <a:bodyPr wrap="none"/>
            <a:lstStyle/>
            <a:p>
              <a:endParaRPr lang="en-US"/>
            </a:p>
          </p:txBody>
        </p:sp>
        <p:grpSp>
          <p:nvGrpSpPr>
            <p:cNvPr id="3" name="Group 44"/>
            <p:cNvGrpSpPr/>
            <p:nvPr/>
          </p:nvGrpSpPr>
          <p:grpSpPr bwMode="auto">
            <a:xfrm>
              <a:off x="1009737" y="4558335"/>
              <a:ext cx="568960" cy="481140"/>
              <a:chOff x="-44" y="1473"/>
              <a:chExt cx="981" cy="1105"/>
            </a:xfrm>
          </p:grpSpPr>
          <p:pic>
            <p:nvPicPr>
              <p:cNvPr id="15682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2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4" name="Group 44"/>
            <p:cNvGrpSpPr/>
            <p:nvPr/>
          </p:nvGrpSpPr>
          <p:grpSpPr bwMode="auto">
            <a:xfrm>
              <a:off x="1416137" y="5015535"/>
              <a:ext cx="568960" cy="481140"/>
              <a:chOff x="-44" y="1473"/>
              <a:chExt cx="981" cy="1105"/>
            </a:xfrm>
          </p:grpSpPr>
          <p:pic>
            <p:nvPicPr>
              <p:cNvPr id="15682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2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5" name="Group 44"/>
            <p:cNvGrpSpPr/>
            <p:nvPr/>
          </p:nvGrpSpPr>
          <p:grpSpPr bwMode="auto">
            <a:xfrm>
              <a:off x="1944457" y="5046015"/>
              <a:ext cx="568960" cy="481140"/>
              <a:chOff x="-44" y="1473"/>
              <a:chExt cx="981" cy="1105"/>
            </a:xfrm>
          </p:grpSpPr>
          <p:pic>
            <p:nvPicPr>
              <p:cNvPr id="15681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1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56697" name="Line 21"/>
            <p:cNvSpPr>
              <a:spLocks noChangeShapeType="1"/>
            </p:cNvSpPr>
            <p:nvPr/>
          </p:nvSpPr>
          <p:spPr bwMode="auto">
            <a:xfrm>
              <a:off x="2490603" y="4762139"/>
              <a:ext cx="379600" cy="304911"/>
            </a:xfrm>
            <a:prstGeom prst="line">
              <a:avLst/>
            </a:prstGeom>
            <a:noFill/>
            <a:ln w="9525">
              <a:solidFill>
                <a:schemeClr val="tx1"/>
              </a:solidFill>
              <a:round/>
            </a:ln>
          </p:spPr>
          <p:txBody>
            <a:bodyPr wrap="none"/>
            <a:lstStyle/>
            <a:p>
              <a:endParaRPr lang="en-US"/>
            </a:p>
          </p:txBody>
        </p:sp>
        <p:sp>
          <p:nvSpPr>
            <p:cNvPr id="156698" name="Line 22"/>
            <p:cNvSpPr>
              <a:spLocks noChangeShapeType="1"/>
            </p:cNvSpPr>
            <p:nvPr/>
          </p:nvSpPr>
          <p:spPr bwMode="auto">
            <a:xfrm flipH="1">
              <a:off x="2721663" y="5256389"/>
              <a:ext cx="121032" cy="292617"/>
            </a:xfrm>
            <a:prstGeom prst="line">
              <a:avLst/>
            </a:prstGeom>
            <a:noFill/>
            <a:ln w="9525">
              <a:solidFill>
                <a:schemeClr val="tx1"/>
              </a:solidFill>
              <a:round/>
            </a:ln>
          </p:spPr>
          <p:txBody>
            <a:bodyPr wrap="none"/>
            <a:lstStyle/>
            <a:p>
              <a:endParaRPr lang="en-US"/>
            </a:p>
          </p:txBody>
        </p:sp>
        <p:sp>
          <p:nvSpPr>
            <p:cNvPr id="156699" name="Line 22"/>
            <p:cNvSpPr>
              <a:spLocks noChangeShapeType="1"/>
            </p:cNvSpPr>
            <p:nvPr/>
          </p:nvSpPr>
          <p:spPr bwMode="auto">
            <a:xfrm>
              <a:off x="3128771" y="5266225"/>
              <a:ext cx="71519" cy="295075"/>
            </a:xfrm>
            <a:prstGeom prst="line">
              <a:avLst/>
            </a:prstGeom>
            <a:noFill/>
            <a:ln w="9525">
              <a:solidFill>
                <a:schemeClr val="tx1"/>
              </a:solidFill>
              <a:round/>
            </a:ln>
          </p:spPr>
          <p:txBody>
            <a:bodyPr wrap="none"/>
            <a:lstStyle/>
            <a:p>
              <a:endParaRPr lang="en-US"/>
            </a:p>
          </p:txBody>
        </p:sp>
        <p:sp>
          <p:nvSpPr>
            <p:cNvPr id="156700" name="Line 20"/>
            <p:cNvSpPr>
              <a:spLocks noChangeShapeType="1"/>
            </p:cNvSpPr>
            <p:nvPr/>
          </p:nvSpPr>
          <p:spPr bwMode="auto">
            <a:xfrm flipH="1">
              <a:off x="3024243" y="5148195"/>
              <a:ext cx="555646" cy="0"/>
            </a:xfrm>
            <a:prstGeom prst="line">
              <a:avLst/>
            </a:prstGeom>
            <a:noFill/>
            <a:ln w="9525">
              <a:solidFill>
                <a:schemeClr val="tx1"/>
              </a:solidFill>
              <a:round/>
            </a:ln>
          </p:spPr>
          <p:txBody>
            <a:bodyPr wrap="none"/>
            <a:lstStyle/>
            <a:p>
              <a:endParaRPr lang="en-US"/>
            </a:p>
          </p:txBody>
        </p:sp>
        <p:grpSp>
          <p:nvGrpSpPr>
            <p:cNvPr id="6" name="Group 44"/>
            <p:cNvGrpSpPr/>
            <p:nvPr/>
          </p:nvGrpSpPr>
          <p:grpSpPr bwMode="auto">
            <a:xfrm>
              <a:off x="2349105" y="5419133"/>
              <a:ext cx="568960" cy="481140"/>
              <a:chOff x="-44" y="1473"/>
              <a:chExt cx="981" cy="1105"/>
            </a:xfrm>
          </p:grpSpPr>
          <p:pic>
            <p:nvPicPr>
              <p:cNvPr id="156816"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17"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7" name="Group 44"/>
            <p:cNvGrpSpPr/>
            <p:nvPr/>
          </p:nvGrpSpPr>
          <p:grpSpPr bwMode="auto">
            <a:xfrm>
              <a:off x="2806305" y="5487451"/>
              <a:ext cx="568960" cy="481140"/>
              <a:chOff x="-44" y="1473"/>
              <a:chExt cx="981" cy="1105"/>
            </a:xfrm>
          </p:grpSpPr>
          <p:pic>
            <p:nvPicPr>
              <p:cNvPr id="156814"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15"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56703" name="Picture 3"/>
            <p:cNvPicPr>
              <a:picLocks noChangeAspect="1" noChangeArrowheads="1"/>
            </p:cNvPicPr>
            <p:nvPr/>
          </p:nvPicPr>
          <p:blipFill>
            <a:blip r:embed="rId2"/>
            <a:srcRect/>
            <a:stretch>
              <a:fillRect/>
            </a:stretch>
          </p:blipFill>
          <p:spPr bwMode="auto">
            <a:xfrm>
              <a:off x="1896446" y="4602306"/>
              <a:ext cx="676678" cy="302453"/>
            </a:xfrm>
            <a:prstGeom prst="rect">
              <a:avLst/>
            </a:prstGeom>
            <a:noFill/>
            <a:ln w="9525">
              <a:noFill/>
              <a:miter lim="800000"/>
              <a:headEnd/>
              <a:tailEnd/>
            </a:ln>
          </p:spPr>
        </p:pic>
        <p:pic>
          <p:nvPicPr>
            <p:cNvPr id="156704" name="Picture 3"/>
            <p:cNvPicPr>
              <a:picLocks noChangeAspect="1" noChangeArrowheads="1"/>
            </p:cNvPicPr>
            <p:nvPr/>
          </p:nvPicPr>
          <p:blipFill>
            <a:blip r:embed="rId2"/>
            <a:srcRect/>
            <a:stretch>
              <a:fillRect/>
            </a:stretch>
          </p:blipFill>
          <p:spPr bwMode="auto">
            <a:xfrm>
              <a:off x="2647395" y="5017871"/>
              <a:ext cx="679428" cy="299993"/>
            </a:xfrm>
            <a:prstGeom prst="rect">
              <a:avLst/>
            </a:prstGeom>
            <a:noFill/>
            <a:ln w="9525">
              <a:noFill/>
              <a:miter lim="800000"/>
              <a:headEnd/>
              <a:tailEnd/>
            </a:ln>
          </p:spPr>
        </p:pic>
        <p:grpSp>
          <p:nvGrpSpPr>
            <p:cNvPr id="8" name="Group 44"/>
            <p:cNvGrpSpPr/>
            <p:nvPr/>
          </p:nvGrpSpPr>
          <p:grpSpPr bwMode="auto">
            <a:xfrm>
              <a:off x="3231974" y="4946169"/>
              <a:ext cx="568960" cy="481140"/>
              <a:chOff x="-44" y="1473"/>
              <a:chExt cx="981" cy="1105"/>
            </a:xfrm>
          </p:grpSpPr>
          <p:pic>
            <p:nvPicPr>
              <p:cNvPr id="15681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1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56706" name="Line 20"/>
            <p:cNvSpPr>
              <a:spLocks noChangeShapeType="1"/>
            </p:cNvSpPr>
            <p:nvPr/>
          </p:nvSpPr>
          <p:spPr bwMode="auto">
            <a:xfrm flipH="1">
              <a:off x="5684194" y="5022788"/>
              <a:ext cx="555646" cy="0"/>
            </a:xfrm>
            <a:prstGeom prst="line">
              <a:avLst/>
            </a:prstGeom>
            <a:noFill/>
            <a:ln w="9525">
              <a:solidFill>
                <a:schemeClr val="tx1"/>
              </a:solidFill>
              <a:round/>
            </a:ln>
          </p:spPr>
          <p:txBody>
            <a:bodyPr wrap="none"/>
            <a:lstStyle/>
            <a:p>
              <a:endParaRPr lang="en-US"/>
            </a:p>
          </p:txBody>
        </p:sp>
        <p:sp>
          <p:nvSpPr>
            <p:cNvPr id="156707" name="Line 21"/>
            <p:cNvSpPr>
              <a:spLocks noChangeShapeType="1"/>
            </p:cNvSpPr>
            <p:nvPr/>
          </p:nvSpPr>
          <p:spPr bwMode="auto">
            <a:xfrm flipH="1">
              <a:off x="6072045" y="5069508"/>
              <a:ext cx="272323" cy="314747"/>
            </a:xfrm>
            <a:prstGeom prst="line">
              <a:avLst/>
            </a:prstGeom>
            <a:noFill/>
            <a:ln w="9525">
              <a:solidFill>
                <a:schemeClr val="tx1"/>
              </a:solidFill>
              <a:round/>
            </a:ln>
          </p:spPr>
          <p:txBody>
            <a:bodyPr wrap="none"/>
            <a:lstStyle/>
            <a:p>
              <a:endParaRPr lang="en-US"/>
            </a:p>
          </p:txBody>
        </p:sp>
        <p:sp>
          <p:nvSpPr>
            <p:cNvPr id="156708" name="Line 22"/>
            <p:cNvSpPr>
              <a:spLocks noChangeShapeType="1"/>
            </p:cNvSpPr>
            <p:nvPr/>
          </p:nvSpPr>
          <p:spPr bwMode="auto">
            <a:xfrm>
              <a:off x="6490155" y="5099015"/>
              <a:ext cx="74270" cy="295075"/>
            </a:xfrm>
            <a:prstGeom prst="line">
              <a:avLst/>
            </a:prstGeom>
            <a:noFill/>
            <a:ln w="9525">
              <a:solidFill>
                <a:schemeClr val="tx1"/>
              </a:solidFill>
              <a:round/>
            </a:ln>
          </p:spPr>
          <p:txBody>
            <a:bodyPr wrap="none"/>
            <a:lstStyle/>
            <a:p>
              <a:endParaRPr lang="en-US"/>
            </a:p>
          </p:txBody>
        </p:sp>
        <p:grpSp>
          <p:nvGrpSpPr>
            <p:cNvPr id="9" name="Group 44"/>
            <p:cNvGrpSpPr/>
            <p:nvPr/>
          </p:nvGrpSpPr>
          <p:grpSpPr bwMode="auto">
            <a:xfrm>
              <a:off x="5376787" y="4836859"/>
              <a:ext cx="568960" cy="481140"/>
              <a:chOff x="-44" y="1473"/>
              <a:chExt cx="981" cy="1105"/>
            </a:xfrm>
          </p:grpSpPr>
          <p:pic>
            <p:nvPicPr>
              <p:cNvPr id="15681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1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0" name="Group 44"/>
            <p:cNvGrpSpPr/>
            <p:nvPr/>
          </p:nvGrpSpPr>
          <p:grpSpPr bwMode="auto">
            <a:xfrm>
              <a:off x="5636042" y="5283549"/>
              <a:ext cx="568960" cy="481140"/>
              <a:chOff x="-44" y="1473"/>
              <a:chExt cx="981" cy="1105"/>
            </a:xfrm>
          </p:grpSpPr>
          <p:pic>
            <p:nvPicPr>
              <p:cNvPr id="15680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0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1" name="Group 44"/>
            <p:cNvGrpSpPr/>
            <p:nvPr/>
          </p:nvGrpSpPr>
          <p:grpSpPr bwMode="auto">
            <a:xfrm>
              <a:off x="6164362" y="5314029"/>
              <a:ext cx="568960" cy="481140"/>
              <a:chOff x="-44" y="1473"/>
              <a:chExt cx="981" cy="1105"/>
            </a:xfrm>
          </p:grpSpPr>
          <p:pic>
            <p:nvPicPr>
              <p:cNvPr id="156806"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07"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156712" name="Line 20"/>
            <p:cNvSpPr>
              <a:spLocks noChangeShapeType="1"/>
            </p:cNvSpPr>
            <p:nvPr/>
          </p:nvSpPr>
          <p:spPr bwMode="auto">
            <a:xfrm flipH="1" flipV="1">
              <a:off x="4660925" y="5069508"/>
              <a:ext cx="605159" cy="312289"/>
            </a:xfrm>
            <a:prstGeom prst="line">
              <a:avLst/>
            </a:prstGeom>
            <a:noFill/>
            <a:ln w="9525">
              <a:solidFill>
                <a:schemeClr val="tx1"/>
              </a:solidFill>
              <a:round/>
            </a:ln>
          </p:spPr>
          <p:txBody>
            <a:bodyPr wrap="none"/>
            <a:lstStyle/>
            <a:p>
              <a:endParaRPr lang="en-US"/>
            </a:p>
          </p:txBody>
        </p:sp>
        <p:sp>
          <p:nvSpPr>
            <p:cNvPr id="156713" name="Line 21"/>
            <p:cNvSpPr>
              <a:spLocks noChangeShapeType="1"/>
            </p:cNvSpPr>
            <p:nvPr/>
          </p:nvSpPr>
          <p:spPr bwMode="auto">
            <a:xfrm flipH="1">
              <a:off x="4196052" y="5022788"/>
              <a:ext cx="272323" cy="314747"/>
            </a:xfrm>
            <a:prstGeom prst="line">
              <a:avLst/>
            </a:prstGeom>
            <a:noFill/>
            <a:ln w="9525">
              <a:solidFill>
                <a:schemeClr val="tx1"/>
              </a:solidFill>
              <a:round/>
            </a:ln>
          </p:spPr>
          <p:txBody>
            <a:bodyPr wrap="none"/>
            <a:lstStyle/>
            <a:p>
              <a:endParaRPr lang="en-US"/>
            </a:p>
          </p:txBody>
        </p:sp>
        <p:sp>
          <p:nvSpPr>
            <p:cNvPr id="156714" name="Line 22"/>
            <p:cNvSpPr>
              <a:spLocks noChangeShapeType="1"/>
            </p:cNvSpPr>
            <p:nvPr/>
          </p:nvSpPr>
          <p:spPr bwMode="auto">
            <a:xfrm>
              <a:off x="4614162" y="5052296"/>
              <a:ext cx="74270" cy="295075"/>
            </a:xfrm>
            <a:prstGeom prst="line">
              <a:avLst/>
            </a:prstGeom>
            <a:noFill/>
            <a:ln w="9525">
              <a:solidFill>
                <a:schemeClr val="tx1"/>
              </a:solidFill>
              <a:round/>
            </a:ln>
          </p:spPr>
          <p:txBody>
            <a:bodyPr wrap="none"/>
            <a:lstStyle/>
            <a:p>
              <a:endParaRPr lang="en-US"/>
            </a:p>
          </p:txBody>
        </p:sp>
        <p:grpSp>
          <p:nvGrpSpPr>
            <p:cNvPr id="12" name="Group 44"/>
            <p:cNvGrpSpPr/>
            <p:nvPr/>
          </p:nvGrpSpPr>
          <p:grpSpPr bwMode="auto">
            <a:xfrm>
              <a:off x="4803973" y="5230996"/>
              <a:ext cx="568960" cy="481140"/>
              <a:chOff x="-44" y="1473"/>
              <a:chExt cx="981" cy="1105"/>
            </a:xfrm>
          </p:grpSpPr>
          <p:pic>
            <p:nvPicPr>
              <p:cNvPr id="156804"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05"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3" name="Group 44"/>
            <p:cNvGrpSpPr/>
            <p:nvPr/>
          </p:nvGrpSpPr>
          <p:grpSpPr bwMode="auto">
            <a:xfrm>
              <a:off x="3759945" y="5236252"/>
              <a:ext cx="568960" cy="481140"/>
              <a:chOff x="-44" y="1473"/>
              <a:chExt cx="981" cy="1105"/>
            </a:xfrm>
          </p:grpSpPr>
          <p:pic>
            <p:nvPicPr>
              <p:cNvPr id="15680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0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4" name="Group 44"/>
            <p:cNvGrpSpPr/>
            <p:nvPr/>
          </p:nvGrpSpPr>
          <p:grpSpPr bwMode="auto">
            <a:xfrm>
              <a:off x="4288265" y="5266732"/>
              <a:ext cx="568960" cy="481140"/>
              <a:chOff x="-44" y="1473"/>
              <a:chExt cx="981" cy="1105"/>
            </a:xfrm>
          </p:grpSpPr>
          <p:pic>
            <p:nvPicPr>
              <p:cNvPr id="15680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80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56718" name="Picture 3"/>
            <p:cNvPicPr>
              <a:picLocks noChangeAspect="1" noChangeArrowheads="1"/>
            </p:cNvPicPr>
            <p:nvPr/>
          </p:nvPicPr>
          <p:blipFill>
            <a:blip r:embed="rId2"/>
            <a:srcRect/>
            <a:stretch>
              <a:fillRect/>
            </a:stretch>
          </p:blipFill>
          <p:spPr bwMode="auto">
            <a:xfrm>
              <a:off x="4240063" y="4823612"/>
              <a:ext cx="679430" cy="299993"/>
            </a:xfrm>
            <a:prstGeom prst="rect">
              <a:avLst/>
            </a:prstGeom>
            <a:noFill/>
            <a:ln w="9525">
              <a:noFill/>
              <a:miter lim="800000"/>
              <a:headEnd/>
              <a:tailEnd/>
            </a:ln>
          </p:spPr>
        </p:pic>
        <p:sp>
          <p:nvSpPr>
            <p:cNvPr id="156719" name="Line 20"/>
            <p:cNvSpPr>
              <a:spLocks noChangeShapeType="1"/>
            </p:cNvSpPr>
            <p:nvPr/>
          </p:nvSpPr>
          <p:spPr bwMode="auto">
            <a:xfrm flipH="1">
              <a:off x="6520414" y="5101475"/>
              <a:ext cx="555646" cy="0"/>
            </a:xfrm>
            <a:prstGeom prst="line">
              <a:avLst/>
            </a:prstGeom>
            <a:noFill/>
            <a:ln w="9525">
              <a:solidFill>
                <a:schemeClr val="tx1"/>
              </a:solidFill>
              <a:round/>
            </a:ln>
          </p:spPr>
          <p:txBody>
            <a:bodyPr wrap="none"/>
            <a:lstStyle/>
            <a:p>
              <a:endParaRPr lang="en-US"/>
            </a:p>
          </p:txBody>
        </p:sp>
        <p:pic>
          <p:nvPicPr>
            <p:cNvPr id="156720" name="Picture 3"/>
            <p:cNvPicPr>
              <a:picLocks noChangeAspect="1" noChangeArrowheads="1"/>
            </p:cNvPicPr>
            <p:nvPr/>
          </p:nvPicPr>
          <p:blipFill>
            <a:blip r:embed="rId2"/>
            <a:srcRect/>
            <a:stretch>
              <a:fillRect/>
            </a:stretch>
          </p:blipFill>
          <p:spPr bwMode="auto">
            <a:xfrm>
              <a:off x="6116057" y="4870333"/>
              <a:ext cx="679430" cy="302451"/>
            </a:xfrm>
            <a:prstGeom prst="rect">
              <a:avLst/>
            </a:prstGeom>
            <a:noFill/>
            <a:ln w="9525">
              <a:noFill/>
              <a:miter lim="800000"/>
              <a:headEnd/>
              <a:tailEnd/>
            </a:ln>
          </p:spPr>
        </p:pic>
        <p:grpSp>
          <p:nvGrpSpPr>
            <p:cNvPr id="15" name="Group 44"/>
            <p:cNvGrpSpPr/>
            <p:nvPr/>
          </p:nvGrpSpPr>
          <p:grpSpPr bwMode="auto">
            <a:xfrm>
              <a:off x="6685325" y="4884156"/>
              <a:ext cx="568960" cy="481140"/>
              <a:chOff x="-44" y="1473"/>
              <a:chExt cx="981" cy="1105"/>
            </a:xfrm>
          </p:grpSpPr>
          <p:pic>
            <p:nvPicPr>
              <p:cNvPr id="15679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679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56722" name="Picture 3"/>
            <p:cNvPicPr>
              <a:picLocks noChangeAspect="1" noChangeArrowheads="1"/>
            </p:cNvPicPr>
            <p:nvPr/>
          </p:nvPicPr>
          <p:blipFill>
            <a:blip r:embed="rId3"/>
            <a:srcRect/>
            <a:stretch>
              <a:fillRect/>
            </a:stretch>
          </p:blipFill>
          <p:spPr bwMode="auto">
            <a:xfrm>
              <a:off x="3962241" y="3062997"/>
              <a:ext cx="935246" cy="415565"/>
            </a:xfrm>
            <a:prstGeom prst="rect">
              <a:avLst/>
            </a:prstGeom>
            <a:noFill/>
            <a:ln w="9525">
              <a:noFill/>
              <a:miter lim="800000"/>
              <a:headEnd/>
              <a:tailEnd/>
            </a:ln>
          </p:spPr>
        </p:pic>
        <p:grpSp>
          <p:nvGrpSpPr>
            <p:cNvPr id="16" name="Group 906"/>
            <p:cNvGrpSpPr/>
            <p:nvPr/>
          </p:nvGrpSpPr>
          <p:grpSpPr bwMode="auto">
            <a:xfrm>
              <a:off x="5140161" y="2111868"/>
              <a:ext cx="367260" cy="578780"/>
              <a:chOff x="4140" y="429"/>
              <a:chExt cx="1425" cy="2396"/>
            </a:xfrm>
          </p:grpSpPr>
          <p:sp>
            <p:nvSpPr>
              <p:cNvPr id="156766" name="Freeform 907"/>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56767" name="Rectangle 908"/>
              <p:cNvSpPr>
                <a:spLocks noChangeArrowheads="1"/>
              </p:cNvSpPr>
              <p:nvPr/>
            </p:nvSpPr>
            <p:spPr bwMode="auto">
              <a:xfrm>
                <a:off x="4202" y="427"/>
                <a:ext cx="1057" cy="2290"/>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6768" name="Freeform 909"/>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56769" name="Freeform 910"/>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6770" name="Rectangle 911"/>
              <p:cNvSpPr>
                <a:spLocks noChangeArrowheads="1"/>
              </p:cNvSpPr>
              <p:nvPr/>
            </p:nvSpPr>
            <p:spPr bwMode="auto">
              <a:xfrm>
                <a:off x="4212" y="692"/>
                <a:ext cx="598" cy="51"/>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7" name="Group 912"/>
              <p:cNvGrpSpPr/>
              <p:nvPr/>
            </p:nvGrpSpPr>
            <p:grpSpPr bwMode="auto">
              <a:xfrm>
                <a:off x="4749" y="668"/>
                <a:ext cx="581" cy="145"/>
                <a:chOff x="614" y="2568"/>
                <a:chExt cx="725" cy="139"/>
              </a:xfrm>
            </p:grpSpPr>
            <p:sp>
              <p:nvSpPr>
                <p:cNvPr id="156796" name="AutoShape 913"/>
                <p:cNvSpPr>
                  <a:spLocks noChangeArrowheads="1"/>
                </p:cNvSpPr>
                <p:nvPr/>
              </p:nvSpPr>
              <p:spPr bwMode="auto">
                <a:xfrm>
                  <a:off x="610" y="2571"/>
                  <a:ext cx="733" cy="137"/>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97" name="AutoShape 914"/>
                <p:cNvSpPr>
                  <a:spLocks noChangeArrowheads="1"/>
                </p:cNvSpPr>
                <p:nvPr/>
              </p:nvSpPr>
              <p:spPr bwMode="auto">
                <a:xfrm>
                  <a:off x="624" y="2591"/>
                  <a:ext cx="706" cy="98"/>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56772" name="Rectangle 915"/>
              <p:cNvSpPr>
                <a:spLocks noChangeArrowheads="1"/>
              </p:cNvSpPr>
              <p:nvPr/>
            </p:nvSpPr>
            <p:spPr bwMode="auto">
              <a:xfrm>
                <a:off x="4223" y="1017"/>
                <a:ext cx="598" cy="51"/>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 name="Group 916"/>
              <p:cNvGrpSpPr/>
              <p:nvPr/>
            </p:nvGrpSpPr>
            <p:grpSpPr bwMode="auto">
              <a:xfrm>
                <a:off x="4747" y="994"/>
                <a:ext cx="581" cy="134"/>
                <a:chOff x="614" y="2568"/>
                <a:chExt cx="725" cy="139"/>
              </a:xfrm>
            </p:grpSpPr>
            <p:sp>
              <p:nvSpPr>
                <p:cNvPr id="156794" name="AutoShape 917"/>
                <p:cNvSpPr>
                  <a:spLocks noChangeArrowheads="1"/>
                </p:cNvSpPr>
                <p:nvPr/>
              </p:nvSpPr>
              <p:spPr bwMode="auto">
                <a:xfrm>
                  <a:off x="613" y="2571"/>
                  <a:ext cx="759" cy="137"/>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95" name="AutoShape 918"/>
                <p:cNvSpPr>
                  <a:spLocks noChangeArrowheads="1"/>
                </p:cNvSpPr>
                <p:nvPr/>
              </p:nvSpPr>
              <p:spPr bwMode="auto">
                <a:xfrm>
                  <a:off x="626" y="2582"/>
                  <a:ext cx="706"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56774" name="Rectangle 919"/>
              <p:cNvSpPr>
                <a:spLocks noChangeArrowheads="1"/>
              </p:cNvSpPr>
              <p:nvPr/>
            </p:nvSpPr>
            <p:spPr bwMode="auto">
              <a:xfrm>
                <a:off x="4212" y="1363"/>
                <a:ext cx="598" cy="41"/>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56775" name="Rectangle 920"/>
              <p:cNvSpPr>
                <a:spLocks noChangeArrowheads="1"/>
              </p:cNvSpPr>
              <p:nvPr/>
            </p:nvSpPr>
            <p:spPr bwMode="auto">
              <a:xfrm>
                <a:off x="4223" y="1659"/>
                <a:ext cx="598" cy="41"/>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 name="Group 921"/>
              <p:cNvGrpSpPr/>
              <p:nvPr/>
            </p:nvGrpSpPr>
            <p:grpSpPr bwMode="auto">
              <a:xfrm>
                <a:off x="4735" y="1627"/>
                <a:ext cx="582" cy="151"/>
                <a:chOff x="614" y="2568"/>
                <a:chExt cx="725" cy="139"/>
              </a:xfrm>
            </p:grpSpPr>
            <p:sp>
              <p:nvSpPr>
                <p:cNvPr id="156792" name="AutoShape 922"/>
                <p:cNvSpPr>
                  <a:spLocks noChangeArrowheads="1"/>
                </p:cNvSpPr>
                <p:nvPr/>
              </p:nvSpPr>
              <p:spPr bwMode="auto">
                <a:xfrm>
                  <a:off x="614" y="2569"/>
                  <a:ext cx="731" cy="141"/>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93" name="AutoShape 923"/>
                <p:cNvSpPr>
                  <a:spLocks noChangeArrowheads="1"/>
                </p:cNvSpPr>
                <p:nvPr/>
              </p:nvSpPr>
              <p:spPr bwMode="auto">
                <a:xfrm>
                  <a:off x="628" y="2588"/>
                  <a:ext cx="731"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56777" name="Freeform 924"/>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20" name="Group 925"/>
              <p:cNvGrpSpPr/>
              <p:nvPr/>
            </p:nvGrpSpPr>
            <p:grpSpPr bwMode="auto">
              <a:xfrm>
                <a:off x="4739" y="1327"/>
                <a:ext cx="582" cy="139"/>
                <a:chOff x="614" y="2568"/>
                <a:chExt cx="725" cy="139"/>
              </a:xfrm>
            </p:grpSpPr>
            <p:sp>
              <p:nvSpPr>
                <p:cNvPr id="156790" name="AutoShape 926"/>
                <p:cNvSpPr>
                  <a:spLocks noChangeArrowheads="1"/>
                </p:cNvSpPr>
                <p:nvPr/>
              </p:nvSpPr>
              <p:spPr bwMode="auto">
                <a:xfrm>
                  <a:off x="609" y="2564"/>
                  <a:ext cx="731" cy="143"/>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91" name="AutoShape 927"/>
                <p:cNvSpPr>
                  <a:spLocks noChangeArrowheads="1"/>
                </p:cNvSpPr>
                <p:nvPr/>
              </p:nvSpPr>
              <p:spPr bwMode="auto">
                <a:xfrm>
                  <a:off x="623" y="2584"/>
                  <a:ext cx="705"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56779" name="Rectangle 928"/>
              <p:cNvSpPr>
                <a:spLocks noChangeArrowheads="1"/>
              </p:cNvSpPr>
              <p:nvPr/>
            </p:nvSpPr>
            <p:spPr bwMode="auto">
              <a:xfrm>
                <a:off x="5248" y="427"/>
                <a:ext cx="7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56780" name="Freeform 929"/>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6781" name="Freeform 930"/>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6782" name="Oval 931"/>
              <p:cNvSpPr>
                <a:spLocks noChangeArrowheads="1"/>
              </p:cNvSpPr>
              <p:nvPr/>
            </p:nvSpPr>
            <p:spPr bwMode="auto">
              <a:xfrm>
                <a:off x="5514" y="2616"/>
                <a:ext cx="53" cy="92"/>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83" name="Freeform 932"/>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56784" name="AutoShape 933"/>
              <p:cNvSpPr>
                <a:spLocks noChangeArrowheads="1"/>
              </p:cNvSpPr>
              <p:nvPr/>
            </p:nvSpPr>
            <p:spPr bwMode="auto">
              <a:xfrm>
                <a:off x="4138" y="2687"/>
                <a:ext cx="1206" cy="143"/>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56785" name="AutoShape 934"/>
              <p:cNvSpPr>
                <a:spLocks noChangeArrowheads="1"/>
              </p:cNvSpPr>
              <p:nvPr/>
            </p:nvSpPr>
            <p:spPr bwMode="auto">
              <a:xfrm>
                <a:off x="4202" y="2717"/>
                <a:ext cx="1078" cy="81"/>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56786" name="Oval 935"/>
              <p:cNvSpPr>
                <a:spLocks noChangeArrowheads="1"/>
              </p:cNvSpPr>
              <p:nvPr/>
            </p:nvSpPr>
            <p:spPr bwMode="auto">
              <a:xfrm>
                <a:off x="4308" y="2381"/>
                <a:ext cx="160" cy="153"/>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87" name="Oval 936"/>
              <p:cNvSpPr>
                <a:spLocks noChangeArrowheads="1"/>
              </p:cNvSpPr>
              <p:nvPr/>
            </p:nvSpPr>
            <p:spPr bwMode="auto">
              <a:xfrm>
                <a:off x="4490" y="2392"/>
                <a:ext cx="160" cy="143"/>
              </a:xfrm>
              <a:prstGeom prst="ellipse">
                <a:avLst/>
              </a:prstGeom>
              <a:solidFill>
                <a:srgbClr val="FF0000"/>
              </a:solidFill>
              <a:ln w="9525">
                <a:noFill/>
                <a:round/>
              </a:ln>
            </p:spPr>
            <p:txBody>
              <a:bodyPr wrap="none" anchor="ctr"/>
              <a:lstStyle/>
              <a:p>
                <a:pPr algn="ctr" eaLnBrk="1" hangingPunct="1"/>
                <a:endParaRPr lang="vi-VN" altLang="en-US" i="0">
                  <a:solidFill>
                    <a:srgbClr val="FF0000"/>
                  </a:solidFill>
                  <a:cs typeface="Arial" panose="020B0604020202020204" pitchFamily="34" charset="0"/>
                </a:endParaRPr>
              </a:p>
            </p:txBody>
          </p:sp>
          <p:sp>
            <p:nvSpPr>
              <p:cNvPr id="156788" name="Oval 937"/>
              <p:cNvSpPr>
                <a:spLocks noChangeArrowheads="1"/>
              </p:cNvSpPr>
              <p:nvPr/>
            </p:nvSpPr>
            <p:spPr bwMode="auto">
              <a:xfrm>
                <a:off x="4661" y="2381"/>
                <a:ext cx="160" cy="143"/>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89" name="Rectangle 938"/>
              <p:cNvSpPr>
                <a:spLocks noChangeArrowheads="1"/>
              </p:cNvSpPr>
              <p:nvPr/>
            </p:nvSpPr>
            <p:spPr bwMode="auto">
              <a:xfrm>
                <a:off x="5066" y="1832"/>
                <a:ext cx="85" cy="763"/>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21" name="Group 1108"/>
            <p:cNvGrpSpPr/>
            <p:nvPr/>
          </p:nvGrpSpPr>
          <p:grpSpPr bwMode="auto">
            <a:xfrm>
              <a:off x="2802867" y="2278719"/>
              <a:ext cx="812691" cy="359377"/>
              <a:chOff x="2356" y="1300"/>
              <a:chExt cx="555" cy="194"/>
            </a:xfrm>
          </p:grpSpPr>
          <p:sp>
            <p:nvSpPr>
              <p:cNvPr id="15675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cs typeface="Arial" panose="020B0604020202020204" pitchFamily="34" charset="0"/>
                </a:endParaRPr>
              </a:p>
            </p:txBody>
          </p:sp>
          <p:sp>
            <p:nvSpPr>
              <p:cNvPr id="15675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5676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cs typeface="Arial" panose="020B0604020202020204" pitchFamily="34" charset="0"/>
                </a:endParaRPr>
              </a:p>
            </p:txBody>
          </p:sp>
          <p:grpSp>
            <p:nvGrpSpPr>
              <p:cNvPr id="22" name="Group 1112"/>
              <p:cNvGrpSpPr/>
              <p:nvPr/>
            </p:nvGrpSpPr>
            <p:grpSpPr bwMode="auto">
              <a:xfrm>
                <a:off x="2468" y="1332"/>
                <a:ext cx="310" cy="60"/>
                <a:chOff x="2468" y="1332"/>
                <a:chExt cx="310" cy="60"/>
              </a:xfrm>
            </p:grpSpPr>
            <p:sp>
              <p:nvSpPr>
                <p:cNvPr id="156764" name="Freeform 1113"/>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ln>
              </p:spPr>
              <p:txBody>
                <a:bodyPr/>
                <a:lstStyle/>
                <a:p>
                  <a:endParaRPr lang="en-US"/>
                </a:p>
              </p:txBody>
            </p:sp>
            <p:sp>
              <p:nvSpPr>
                <p:cNvPr id="156765" name="Freeform 1114"/>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ln>
              </p:spPr>
              <p:txBody>
                <a:bodyPr/>
                <a:lstStyle/>
                <a:p>
                  <a:endParaRPr lang="en-US"/>
                </a:p>
              </p:txBody>
            </p:sp>
          </p:grpSp>
          <p:sp>
            <p:nvSpPr>
              <p:cNvPr id="156762" name="Line 1115"/>
              <p:cNvSpPr>
                <a:spLocks noChangeShapeType="1"/>
              </p:cNvSpPr>
              <p:nvPr/>
            </p:nvSpPr>
            <p:spPr bwMode="auto">
              <a:xfrm>
                <a:off x="2363" y="1361"/>
                <a:ext cx="0" cy="84"/>
              </a:xfrm>
              <a:prstGeom prst="line">
                <a:avLst/>
              </a:prstGeom>
              <a:noFill/>
              <a:ln w="9525">
                <a:solidFill>
                  <a:schemeClr val="tx1"/>
                </a:solidFill>
                <a:round/>
              </a:ln>
            </p:spPr>
            <p:txBody>
              <a:bodyPr/>
              <a:lstStyle/>
              <a:p>
                <a:endParaRPr lang="en-US"/>
              </a:p>
            </p:txBody>
          </p:sp>
          <p:sp>
            <p:nvSpPr>
              <p:cNvPr id="156763" name="Line 1116"/>
              <p:cNvSpPr>
                <a:spLocks noChangeShapeType="1"/>
              </p:cNvSpPr>
              <p:nvPr/>
            </p:nvSpPr>
            <p:spPr bwMode="auto">
              <a:xfrm>
                <a:off x="2907" y="1362"/>
                <a:ext cx="0" cy="85"/>
              </a:xfrm>
              <a:prstGeom prst="line">
                <a:avLst/>
              </a:prstGeom>
              <a:noFill/>
              <a:ln w="9525">
                <a:solidFill>
                  <a:schemeClr val="tx1"/>
                </a:solidFill>
                <a:round/>
              </a:ln>
            </p:spPr>
            <p:txBody>
              <a:bodyPr/>
              <a:lstStyle/>
              <a:p>
                <a:endParaRPr lang="en-US"/>
              </a:p>
            </p:txBody>
          </p:sp>
        </p:grpSp>
        <p:grpSp>
          <p:nvGrpSpPr>
            <p:cNvPr id="23" name="Group 906"/>
            <p:cNvGrpSpPr/>
            <p:nvPr/>
          </p:nvGrpSpPr>
          <p:grpSpPr bwMode="auto">
            <a:xfrm>
              <a:off x="5744506" y="2621620"/>
              <a:ext cx="367260" cy="578780"/>
              <a:chOff x="4140" y="429"/>
              <a:chExt cx="1425" cy="2396"/>
            </a:xfrm>
          </p:grpSpPr>
          <p:sp>
            <p:nvSpPr>
              <p:cNvPr id="156726" name="Freeform 907"/>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56727" name="Rectangle 908"/>
              <p:cNvSpPr>
                <a:spLocks noChangeArrowheads="1"/>
              </p:cNvSpPr>
              <p:nvPr/>
            </p:nvSpPr>
            <p:spPr bwMode="auto">
              <a:xfrm>
                <a:off x="4205" y="434"/>
                <a:ext cx="1046" cy="2280"/>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6728" name="Freeform 909"/>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56729" name="Freeform 910"/>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6730" name="Rectangle 911"/>
              <p:cNvSpPr>
                <a:spLocks noChangeArrowheads="1"/>
              </p:cNvSpPr>
              <p:nvPr/>
            </p:nvSpPr>
            <p:spPr bwMode="auto">
              <a:xfrm>
                <a:off x="4216" y="699"/>
                <a:ext cx="587" cy="51"/>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24" name="Group 912"/>
              <p:cNvGrpSpPr/>
              <p:nvPr/>
            </p:nvGrpSpPr>
            <p:grpSpPr bwMode="auto">
              <a:xfrm>
                <a:off x="4749" y="668"/>
                <a:ext cx="581" cy="145"/>
                <a:chOff x="614" y="2568"/>
                <a:chExt cx="725" cy="139"/>
              </a:xfrm>
            </p:grpSpPr>
            <p:sp>
              <p:nvSpPr>
                <p:cNvPr id="156756" name="AutoShape 913"/>
                <p:cNvSpPr>
                  <a:spLocks noChangeArrowheads="1"/>
                </p:cNvSpPr>
                <p:nvPr/>
              </p:nvSpPr>
              <p:spPr bwMode="auto">
                <a:xfrm>
                  <a:off x="614" y="2568"/>
                  <a:ext cx="719" cy="166"/>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57" name="AutoShape 914"/>
                <p:cNvSpPr>
                  <a:spLocks noChangeArrowheads="1"/>
                </p:cNvSpPr>
                <p:nvPr/>
              </p:nvSpPr>
              <p:spPr bwMode="auto">
                <a:xfrm>
                  <a:off x="628" y="2588"/>
                  <a:ext cx="693" cy="127"/>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56732" name="Rectangle 915"/>
              <p:cNvSpPr>
                <a:spLocks noChangeArrowheads="1"/>
              </p:cNvSpPr>
              <p:nvPr/>
            </p:nvSpPr>
            <p:spPr bwMode="auto">
              <a:xfrm>
                <a:off x="4226" y="1024"/>
                <a:ext cx="587" cy="41"/>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25" name="Group 916"/>
              <p:cNvGrpSpPr/>
              <p:nvPr/>
            </p:nvGrpSpPr>
            <p:grpSpPr bwMode="auto">
              <a:xfrm>
                <a:off x="4747" y="994"/>
                <a:ext cx="581" cy="134"/>
                <a:chOff x="614" y="2568"/>
                <a:chExt cx="725" cy="139"/>
              </a:xfrm>
            </p:grpSpPr>
            <p:sp>
              <p:nvSpPr>
                <p:cNvPr id="156754" name="AutoShape 917"/>
                <p:cNvSpPr>
                  <a:spLocks noChangeArrowheads="1"/>
                </p:cNvSpPr>
                <p:nvPr/>
              </p:nvSpPr>
              <p:spPr bwMode="auto">
                <a:xfrm>
                  <a:off x="617" y="2568"/>
                  <a:ext cx="719" cy="16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55" name="AutoShape 918"/>
                <p:cNvSpPr>
                  <a:spLocks noChangeArrowheads="1"/>
                </p:cNvSpPr>
                <p:nvPr/>
              </p:nvSpPr>
              <p:spPr bwMode="auto">
                <a:xfrm>
                  <a:off x="630" y="2589"/>
                  <a:ext cx="693" cy="127"/>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56734" name="Rectangle 919"/>
              <p:cNvSpPr>
                <a:spLocks noChangeArrowheads="1"/>
              </p:cNvSpPr>
              <p:nvPr/>
            </p:nvSpPr>
            <p:spPr bwMode="auto">
              <a:xfrm>
                <a:off x="4216" y="1360"/>
                <a:ext cx="598" cy="51"/>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56735" name="Rectangle 920"/>
              <p:cNvSpPr>
                <a:spLocks noChangeArrowheads="1"/>
              </p:cNvSpPr>
              <p:nvPr/>
            </p:nvSpPr>
            <p:spPr bwMode="auto">
              <a:xfrm>
                <a:off x="4226" y="1656"/>
                <a:ext cx="598" cy="51"/>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26" name="Group 921"/>
              <p:cNvGrpSpPr/>
              <p:nvPr/>
            </p:nvGrpSpPr>
            <p:grpSpPr bwMode="auto">
              <a:xfrm>
                <a:off x="4735" y="1627"/>
                <a:ext cx="582" cy="151"/>
                <a:chOff x="614" y="2568"/>
                <a:chExt cx="725" cy="139"/>
              </a:xfrm>
            </p:grpSpPr>
            <p:sp>
              <p:nvSpPr>
                <p:cNvPr id="156752" name="AutoShape 922"/>
                <p:cNvSpPr>
                  <a:spLocks noChangeArrowheads="1"/>
                </p:cNvSpPr>
                <p:nvPr/>
              </p:nvSpPr>
              <p:spPr bwMode="auto">
                <a:xfrm>
                  <a:off x="618" y="2594"/>
                  <a:ext cx="718" cy="112"/>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53" name="AutoShape 923"/>
                <p:cNvSpPr>
                  <a:spLocks noChangeArrowheads="1"/>
                </p:cNvSpPr>
                <p:nvPr/>
              </p:nvSpPr>
              <p:spPr bwMode="auto">
                <a:xfrm>
                  <a:off x="632" y="2613"/>
                  <a:ext cx="691" cy="7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56737" name="Freeform 924"/>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27" name="Group 925"/>
              <p:cNvGrpSpPr/>
              <p:nvPr/>
            </p:nvGrpSpPr>
            <p:grpSpPr bwMode="auto">
              <a:xfrm>
                <a:off x="4739" y="1327"/>
                <a:ext cx="582" cy="139"/>
                <a:chOff x="614" y="2568"/>
                <a:chExt cx="725" cy="139"/>
              </a:xfrm>
            </p:grpSpPr>
            <p:sp>
              <p:nvSpPr>
                <p:cNvPr id="156750" name="AutoShape 926"/>
                <p:cNvSpPr>
                  <a:spLocks noChangeArrowheads="1"/>
                </p:cNvSpPr>
                <p:nvPr/>
              </p:nvSpPr>
              <p:spPr bwMode="auto">
                <a:xfrm>
                  <a:off x="613" y="2571"/>
                  <a:ext cx="691" cy="163"/>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51" name="AutoShape 927"/>
                <p:cNvSpPr>
                  <a:spLocks noChangeArrowheads="1"/>
                </p:cNvSpPr>
                <p:nvPr/>
              </p:nvSpPr>
              <p:spPr bwMode="auto">
                <a:xfrm>
                  <a:off x="627" y="2591"/>
                  <a:ext cx="665" cy="122"/>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56739" name="Rectangle 928"/>
              <p:cNvSpPr>
                <a:spLocks noChangeArrowheads="1"/>
              </p:cNvSpPr>
              <p:nvPr/>
            </p:nvSpPr>
            <p:spPr bwMode="auto">
              <a:xfrm>
                <a:off x="5251" y="434"/>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56740" name="Freeform 929"/>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6741" name="Freeform 930"/>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56742" name="Oval 931"/>
              <p:cNvSpPr>
                <a:spLocks noChangeArrowheads="1"/>
              </p:cNvSpPr>
              <p:nvPr/>
            </p:nvSpPr>
            <p:spPr bwMode="auto">
              <a:xfrm>
                <a:off x="5518" y="2612"/>
                <a:ext cx="43" cy="92"/>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43" name="Freeform 932"/>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56744" name="AutoShape 933"/>
              <p:cNvSpPr>
                <a:spLocks noChangeArrowheads="1"/>
              </p:cNvSpPr>
              <p:nvPr/>
            </p:nvSpPr>
            <p:spPr bwMode="auto">
              <a:xfrm>
                <a:off x="4141" y="2684"/>
                <a:ext cx="1195" cy="143"/>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56745" name="AutoShape 934"/>
              <p:cNvSpPr>
                <a:spLocks noChangeArrowheads="1"/>
              </p:cNvSpPr>
              <p:nvPr/>
            </p:nvSpPr>
            <p:spPr bwMode="auto">
              <a:xfrm>
                <a:off x="4205" y="2714"/>
                <a:ext cx="1067" cy="81"/>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56746" name="Oval 935"/>
              <p:cNvSpPr>
                <a:spLocks noChangeArrowheads="1"/>
              </p:cNvSpPr>
              <p:nvPr/>
            </p:nvSpPr>
            <p:spPr bwMode="auto">
              <a:xfrm>
                <a:off x="4312" y="2389"/>
                <a:ext cx="149" cy="143"/>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47" name="Oval 936"/>
              <p:cNvSpPr>
                <a:spLocks noChangeArrowheads="1"/>
              </p:cNvSpPr>
              <p:nvPr/>
            </p:nvSpPr>
            <p:spPr bwMode="auto">
              <a:xfrm>
                <a:off x="4482" y="2389"/>
                <a:ext cx="160" cy="143"/>
              </a:xfrm>
              <a:prstGeom prst="ellipse">
                <a:avLst/>
              </a:prstGeom>
              <a:solidFill>
                <a:srgbClr val="FF0000"/>
              </a:solidFill>
              <a:ln w="9525">
                <a:noFill/>
                <a:round/>
              </a:ln>
            </p:spPr>
            <p:txBody>
              <a:bodyPr wrap="none" anchor="ctr"/>
              <a:lstStyle/>
              <a:p>
                <a:pPr algn="ctr" eaLnBrk="1" hangingPunct="1"/>
                <a:endParaRPr lang="vi-VN" altLang="en-US" i="0">
                  <a:solidFill>
                    <a:srgbClr val="FF0000"/>
                  </a:solidFill>
                  <a:cs typeface="Arial" panose="020B0604020202020204" pitchFamily="34" charset="0"/>
                </a:endParaRPr>
              </a:p>
            </p:txBody>
          </p:sp>
          <p:sp>
            <p:nvSpPr>
              <p:cNvPr id="156748" name="Oval 937"/>
              <p:cNvSpPr>
                <a:spLocks noChangeArrowheads="1"/>
              </p:cNvSpPr>
              <p:nvPr/>
            </p:nvSpPr>
            <p:spPr bwMode="auto">
              <a:xfrm>
                <a:off x="4664" y="2378"/>
                <a:ext cx="149" cy="143"/>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56749" name="Rectangle 938"/>
              <p:cNvSpPr>
                <a:spLocks noChangeArrowheads="1"/>
              </p:cNvSpPr>
              <p:nvPr/>
            </p:nvSpPr>
            <p:spPr bwMode="auto">
              <a:xfrm>
                <a:off x="5059" y="1839"/>
                <a:ext cx="85" cy="763"/>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56675" name="Footer Placeholder 4"/>
          <p:cNvSpPr>
            <a:spLocks noGrp="1"/>
          </p:cNvSpPr>
          <p:nvPr>
            <p:ph type="ftr" sz="quarter" idx="11"/>
          </p:nvPr>
        </p:nvSpPr>
        <p:spPr>
          <a:noFill/>
        </p:spPr>
        <p:txBody>
          <a:bodyPr/>
          <a:lstStyle/>
          <a:p>
            <a:r>
              <a:rPr lang="en-US" altLang="en-US">
                <a:solidFill>
                  <a:srgbClr val="000000"/>
                </a:solidFill>
                <a:latin typeface="Comic Sans MS" panose="030F0702030302020204" pitchFamily="18" charset="0"/>
                <a:ea typeface="MS PGothic" panose="020B0600070205080204" pitchFamily="34" charset="-128"/>
              </a:rPr>
              <a:t>Tầng Link</a:t>
            </a:r>
            <a:endParaRPr lang="en-US" altLang="en-US">
              <a:solidFill>
                <a:srgbClr val="000000"/>
              </a:solidFill>
              <a:latin typeface="Comic Sans MS" panose="030F0702030302020204" pitchFamily="18" charset="0"/>
              <a:ea typeface="MS PGothic" panose="020B0600070205080204" pitchFamily="34" charset="-128"/>
            </a:endParaRPr>
          </a:p>
        </p:txBody>
      </p:sp>
      <p:sp>
        <p:nvSpPr>
          <p:cNvPr id="156676" name="Slide Number Placeholder 5"/>
          <p:cNvSpPr>
            <a:spLocks noGrp="1"/>
          </p:cNvSpPr>
          <p:nvPr>
            <p:ph type="sldNum" sz="quarter" idx="12"/>
          </p:nvPr>
        </p:nvSpPr>
        <p:spPr>
          <a:noFill/>
        </p:spPr>
        <p:txBody>
          <a:bodyPr/>
          <a:lstStyle/>
          <a:p>
            <a:r>
              <a:rPr lang="en-US" altLang="en-US">
                <a:solidFill>
                  <a:srgbClr val="000000"/>
                </a:solidFill>
                <a:latin typeface="Comic Sans MS" panose="030F0702030302020204" pitchFamily="18" charset="0"/>
                <a:cs typeface="Arial" panose="020B0604020202020204" pitchFamily="34" charset="0"/>
              </a:rPr>
              <a:t>5-</a:t>
            </a:r>
            <a:fld id="{73E70EC4-8A81-451E-A096-5E2DB13BC9B5}" type="slidenum">
              <a:rPr lang="en-US" altLang="en-US">
                <a:solidFill>
                  <a:srgbClr val="000000"/>
                </a:solidFill>
                <a:latin typeface="Comic Sans MS" panose="030F0702030302020204" pitchFamily="18" charset="0"/>
                <a:cs typeface="Arial" panose="020B0604020202020204" pitchFamily="34" charset="0"/>
              </a:rPr>
            </a:fld>
            <a:endParaRPr lang="en-US" altLang="en-US">
              <a:solidFill>
                <a:srgbClr val="000000"/>
              </a:solidFill>
              <a:latin typeface="Comic Sans MS" panose="030F0702030302020204" pitchFamily="18" charset="0"/>
              <a:cs typeface="Arial" panose="020B0604020202020204" pitchFamily="34" charset="0"/>
            </a:endParaRPr>
          </a:p>
        </p:txBody>
      </p:sp>
      <p:sp>
        <p:nvSpPr>
          <p:cNvPr id="156677" name="Rectangle 2"/>
          <p:cNvSpPr>
            <a:spLocks noGrp="1" noChangeArrowheads="1"/>
          </p:cNvSpPr>
          <p:nvPr>
            <p:ph type="title"/>
          </p:nvPr>
        </p:nvSpPr>
        <p:spPr>
          <a:xfrm>
            <a:off x="339730" y="85726"/>
            <a:ext cx="7772401" cy="1143000"/>
          </a:xfrm>
        </p:spPr>
        <p:txBody>
          <a:bodyPr/>
          <a:lstStyle/>
          <a:p>
            <a:r>
              <a:rPr lang="en-US" dirty="0">
                <a:latin typeface="Arial" panose="020B0604020202020204" pitchFamily="34" charset="0"/>
                <a:cs typeface="Arial" panose="020B0604020202020204" pitchFamily="34" charset="0"/>
              </a:rPr>
              <a:t>VLANs: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bày</a:t>
            </a:r>
            <a:endParaRPr lang="en-US" dirty="0">
              <a:latin typeface="Arial" panose="020B0604020202020204" pitchFamily="34" charset="0"/>
              <a:cs typeface="Arial" panose="020B0604020202020204" pitchFamily="34" charset="0"/>
            </a:endParaRPr>
          </a:p>
        </p:txBody>
      </p:sp>
      <p:sp>
        <p:nvSpPr>
          <p:cNvPr id="156678" name="Rectangle 3"/>
          <p:cNvSpPr>
            <a:spLocks noGrp="1" noChangeArrowheads="1"/>
          </p:cNvSpPr>
          <p:nvPr>
            <p:ph type="body" idx="1"/>
          </p:nvPr>
        </p:nvSpPr>
        <p:spPr>
          <a:xfrm>
            <a:off x="5078415" y="1365250"/>
            <a:ext cx="3911600" cy="3895725"/>
          </a:xfrm>
        </p:spPr>
        <p:txBody>
          <a:bodyPr>
            <a:normAutofit fontScale="77500" lnSpcReduction="20000"/>
          </a:bodyPr>
          <a:lstStyle/>
          <a:p>
            <a:pPr>
              <a:buFont typeface="Wingdings" panose="05000000000000000000" pitchFamily="2" charset="2"/>
              <a:buNone/>
            </a:pPr>
            <a:r>
              <a:rPr lang="en-US" altLang="en-US" i="1">
                <a:solidFill>
                  <a:srgbClr val="000099"/>
                </a:solidFill>
                <a:latin typeface="Arial" panose="020B0604020202020204" pitchFamily="34" charset="0"/>
                <a:cs typeface="Arial" panose="020B0604020202020204" pitchFamily="34" charset="0"/>
              </a:rPr>
              <a:t>Xem xét</a:t>
            </a:r>
            <a:r>
              <a:rPr lang="en-US" altLang="en-US" i="1">
                <a:latin typeface="Arial" panose="020B0604020202020204" pitchFamily="34" charset="0"/>
                <a:cs typeface="Arial" panose="020B0604020202020204" pitchFamily="34" charset="0"/>
              </a:rPr>
              <a:t>:</a:t>
            </a:r>
            <a:endParaRPr lang="en-US" altLang="en-US" i="1">
              <a:latin typeface="Arial" panose="020B0604020202020204" pitchFamily="34" charset="0"/>
              <a:cs typeface="Arial" panose="020B0604020202020204" pitchFamily="34" charset="0"/>
            </a:endParaRPr>
          </a:p>
          <a:p>
            <a:r>
              <a:rPr lang="en-US" altLang="en-US" sz="2400">
                <a:latin typeface="Arial" panose="020B0604020202020204" pitchFamily="34" charset="0"/>
                <a:cs typeface="Arial" panose="020B0604020202020204" pitchFamily="34" charset="0"/>
              </a:rPr>
              <a:t>Người dùng bên CS di chuyển văn phòng sang EE, nhưng vẫn muốn kết nối CS switch?</a:t>
            </a:r>
            <a:endParaRPr lang="en-US" altLang="en-US" sz="2400">
              <a:latin typeface="Arial" panose="020B0604020202020204" pitchFamily="34" charset="0"/>
              <a:cs typeface="Arial" panose="020B0604020202020204" pitchFamily="34" charset="0"/>
            </a:endParaRPr>
          </a:p>
          <a:p>
            <a:r>
              <a:rPr lang="en-US" altLang="en-US" sz="2400">
                <a:latin typeface="Arial" panose="020B0604020202020204" pitchFamily="34" charset="0"/>
                <a:cs typeface="Arial" panose="020B0604020202020204" pitchFamily="34" charset="0"/>
              </a:rPr>
              <a:t>Miền broadcast đơn:</a:t>
            </a:r>
            <a:endParaRPr lang="en-US" altLang="en-US" sz="2400">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Tất cả lưu lượng broadcast tầng 2 (ARP, DHCP, địa chỉ MAC không biết vị trí đích đến ở đâu) phải  đi qua toàn mạng LAN </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An ninh/riêng tư, các vấn đề về hiệu suất</a:t>
            </a:r>
            <a:endParaRPr lang="en-US" altLang="en-US">
              <a:latin typeface="Arial" panose="020B0604020202020204" pitchFamily="34" charset="0"/>
              <a:cs typeface="Arial" panose="020B0604020202020204" pitchFamily="34" charset="0"/>
            </a:endParaRPr>
          </a:p>
        </p:txBody>
      </p:sp>
      <p:sp>
        <p:nvSpPr>
          <p:cNvPr id="156679" name="Text Box 86"/>
          <p:cNvSpPr txBox="1">
            <a:spLocks noChangeArrowheads="1"/>
          </p:cNvSpPr>
          <p:nvPr/>
        </p:nvSpPr>
        <p:spPr bwMode="auto">
          <a:xfrm>
            <a:off x="346075" y="3976688"/>
            <a:ext cx="958596" cy="523220"/>
          </a:xfrm>
          <a:prstGeom prst="rect">
            <a:avLst/>
          </a:prstGeom>
          <a:noFill/>
          <a:ln w="9525">
            <a:noFill/>
            <a:miter lim="800000"/>
          </a:ln>
        </p:spPr>
        <p:txBody>
          <a:bodyPr wrap="none">
            <a:spAutoFit/>
          </a:bodyPr>
          <a:lstStyle/>
          <a:p>
            <a:r>
              <a:rPr lang="en-US" altLang="en-US" sz="1400" i="0">
                <a:solidFill>
                  <a:srgbClr val="000000"/>
                </a:solidFill>
                <a:cs typeface="Arial" panose="020B0604020202020204" pitchFamily="34" charset="0"/>
              </a:rPr>
              <a:t>Computer </a:t>
            </a:r>
            <a:endParaRPr lang="en-US" altLang="en-US" sz="1400" i="0">
              <a:solidFill>
                <a:srgbClr val="000000"/>
              </a:solidFill>
              <a:cs typeface="Arial" panose="020B0604020202020204" pitchFamily="34" charset="0"/>
            </a:endParaRPr>
          </a:p>
          <a:p>
            <a:r>
              <a:rPr lang="en-US" altLang="en-US" sz="1400" i="0">
                <a:solidFill>
                  <a:srgbClr val="000000"/>
                </a:solidFill>
                <a:cs typeface="Arial" panose="020B0604020202020204" pitchFamily="34" charset="0"/>
              </a:rPr>
              <a:t>Science</a:t>
            </a:r>
            <a:endParaRPr lang="en-US" altLang="en-US">
              <a:solidFill>
                <a:srgbClr val="000000"/>
              </a:solidFill>
              <a:cs typeface="Arial" panose="020B0604020202020204" pitchFamily="34" charset="0"/>
            </a:endParaRPr>
          </a:p>
        </p:txBody>
      </p:sp>
      <p:sp>
        <p:nvSpPr>
          <p:cNvPr id="156680" name="Text Box 87"/>
          <p:cNvSpPr txBox="1">
            <a:spLocks noChangeArrowheads="1"/>
          </p:cNvSpPr>
          <p:nvPr/>
        </p:nvSpPr>
        <p:spPr bwMode="auto">
          <a:xfrm>
            <a:off x="2009780" y="4227514"/>
            <a:ext cx="1051891" cy="523220"/>
          </a:xfrm>
          <a:prstGeom prst="rect">
            <a:avLst/>
          </a:prstGeom>
          <a:noFill/>
          <a:ln w="9525">
            <a:noFill/>
            <a:miter lim="800000"/>
          </a:ln>
        </p:spPr>
        <p:txBody>
          <a:bodyPr wrap="none">
            <a:spAutoFit/>
          </a:bodyPr>
          <a:lstStyle/>
          <a:p>
            <a:r>
              <a:rPr lang="en-US" altLang="en-US" sz="1400" i="0">
                <a:solidFill>
                  <a:srgbClr val="000000"/>
                </a:solidFill>
                <a:cs typeface="Arial" panose="020B0604020202020204" pitchFamily="34" charset="0"/>
              </a:rPr>
              <a:t>Electrical</a:t>
            </a:r>
            <a:endParaRPr lang="en-US" altLang="en-US" sz="1400" i="0">
              <a:solidFill>
                <a:srgbClr val="000000"/>
              </a:solidFill>
              <a:cs typeface="Arial" panose="020B0604020202020204" pitchFamily="34" charset="0"/>
            </a:endParaRPr>
          </a:p>
          <a:p>
            <a:r>
              <a:rPr lang="en-US" altLang="en-US" sz="1400" i="0">
                <a:solidFill>
                  <a:srgbClr val="000000"/>
                </a:solidFill>
                <a:cs typeface="Arial" panose="020B0604020202020204" pitchFamily="34" charset="0"/>
              </a:rPr>
              <a:t>Engineering</a:t>
            </a:r>
            <a:endParaRPr lang="en-US" altLang="en-US">
              <a:solidFill>
                <a:srgbClr val="000000"/>
              </a:solidFill>
              <a:cs typeface="Arial" panose="020B0604020202020204" pitchFamily="34" charset="0"/>
            </a:endParaRPr>
          </a:p>
        </p:txBody>
      </p:sp>
      <p:sp>
        <p:nvSpPr>
          <p:cNvPr id="156681" name="Text Box 88"/>
          <p:cNvSpPr txBox="1">
            <a:spLocks noChangeArrowheads="1"/>
          </p:cNvSpPr>
          <p:nvPr/>
        </p:nvSpPr>
        <p:spPr bwMode="auto">
          <a:xfrm>
            <a:off x="3500443" y="4068763"/>
            <a:ext cx="1051891" cy="523220"/>
          </a:xfrm>
          <a:prstGeom prst="rect">
            <a:avLst/>
          </a:prstGeom>
          <a:noFill/>
          <a:ln w="9525">
            <a:noFill/>
            <a:miter lim="800000"/>
          </a:ln>
        </p:spPr>
        <p:txBody>
          <a:bodyPr wrap="none">
            <a:spAutoFit/>
          </a:bodyPr>
          <a:lstStyle/>
          <a:p>
            <a:r>
              <a:rPr lang="en-US" altLang="en-US" sz="1400" i="0">
                <a:solidFill>
                  <a:srgbClr val="000000"/>
                </a:solidFill>
                <a:cs typeface="Arial" panose="020B0604020202020204" pitchFamily="34" charset="0"/>
              </a:rPr>
              <a:t>Computer</a:t>
            </a:r>
            <a:endParaRPr lang="en-US" altLang="en-US" sz="1400" i="0">
              <a:solidFill>
                <a:srgbClr val="000000"/>
              </a:solidFill>
              <a:cs typeface="Arial" panose="020B0604020202020204" pitchFamily="34" charset="0"/>
            </a:endParaRPr>
          </a:p>
          <a:p>
            <a:r>
              <a:rPr lang="en-US" altLang="en-US" sz="1400" i="0">
                <a:solidFill>
                  <a:srgbClr val="000000"/>
                </a:solidFill>
                <a:cs typeface="Arial" panose="020B0604020202020204" pitchFamily="34" charset="0"/>
              </a:rPr>
              <a:t>Engineering</a:t>
            </a:r>
            <a:endParaRPr lang="en-US" altLang="en-US">
              <a:solidFill>
                <a:srgbClr val="000000"/>
              </a:solidFill>
              <a:cs typeface="Arial" panose="020B0604020202020204" pitchFamily="34" charset="0"/>
            </a:endParaRPr>
          </a:p>
        </p:txBody>
      </p:sp>
      <p:pic>
        <p:nvPicPr>
          <p:cNvPr id="156682" name="Picture 23" descr="underline_base"/>
          <p:cNvPicPr>
            <a:picLocks noChangeArrowheads="1"/>
          </p:cNvPicPr>
          <p:nvPr/>
        </p:nvPicPr>
        <p:blipFill>
          <a:blip r:embed="rId4"/>
          <a:srcRect/>
          <a:stretch>
            <a:fillRect/>
          </a:stretch>
        </p:blipFill>
        <p:spPr bwMode="auto">
          <a:xfrm>
            <a:off x="2211387" y="906467"/>
            <a:ext cx="4113213" cy="173037"/>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581400" y="1866900"/>
            <a:ext cx="4978400" cy="4051300"/>
          </a:xfrm>
          <a:prstGeom prst="rect">
            <a:avLst/>
          </a:prstGeom>
          <a:noFill/>
        </p:spPr>
      </p:pic>
      <p:sp>
        <p:nvSpPr>
          <p:cNvPr id="2" name="TextBox 1"/>
          <p:cNvSpPr txBox="1"/>
          <p:nvPr/>
        </p:nvSpPr>
        <p:spPr>
          <a:xfrm>
            <a:off x="736600" y="673100"/>
            <a:ext cx="6667500" cy="342900"/>
          </a:xfrm>
          <a:prstGeom prst="rect">
            <a:avLst/>
          </a:prstGeom>
          <a:noFill/>
        </p:spPr>
        <p:txBody>
          <a:bodyPr wrap="none" lIns="0" tIns="0" rIns="0" rtlCol="0">
            <a:spAutoFit/>
          </a:bodyPr>
          <a:lstStyle/>
          <a:p>
            <a:pPr>
              <a:lnSpc>
                <a:spcPts val="2700"/>
              </a:lnSpc>
            </a:pPr>
            <a:r>
              <a:rPr lang="en-US" altLang="zh-CN" sz="3000" b="1" dirty="0" smtClean="0">
                <a:solidFill>
                  <a:srgbClr val="FFFFFF"/>
                </a:solidFill>
                <a:latin typeface="Times New Roman" panose="02020603050405020304" pitchFamily="18" charset="0"/>
                <a:cs typeface="Times New Roman" panose="02020603050405020304" pitchFamily="18" charset="0"/>
              </a:rPr>
              <a:t>Issues</a:t>
            </a:r>
            <a:r>
              <a:rPr lang="en-US" altLang="zh-CN" sz="3000" dirty="0" smtClean="0">
                <a:latin typeface="Times New Roman" panose="02020603050405020304" pitchFamily="18" charset="0"/>
                <a:cs typeface="Times New Roman" panose="02020603050405020304" pitchFamily="18" charset="0"/>
              </a:rPr>
              <a:t> </a:t>
            </a:r>
            <a:r>
              <a:rPr lang="en-US" altLang="zh-CN" sz="3000" b="1" dirty="0" smtClean="0">
                <a:solidFill>
                  <a:srgbClr val="FFFFFF"/>
                </a:solidFill>
                <a:latin typeface="Times New Roman" panose="02020603050405020304" pitchFamily="18" charset="0"/>
                <a:cs typeface="Times New Roman" panose="02020603050405020304" pitchFamily="18" charset="0"/>
              </a:rPr>
              <a:t>in</a:t>
            </a:r>
            <a:r>
              <a:rPr lang="en-US" altLang="zh-CN" sz="3000" dirty="0" smtClean="0">
                <a:latin typeface="Times New Roman" panose="02020603050405020304" pitchFamily="18" charset="0"/>
                <a:cs typeface="Times New Roman" panose="02020603050405020304" pitchFamily="18" charset="0"/>
              </a:rPr>
              <a:t> </a:t>
            </a:r>
            <a:r>
              <a:rPr lang="en-US" altLang="zh-CN" sz="3000" b="1" dirty="0" smtClean="0">
                <a:solidFill>
                  <a:srgbClr val="FFFFFF"/>
                </a:solidFill>
                <a:latin typeface="Times New Roman" panose="02020603050405020304" pitchFamily="18" charset="0"/>
                <a:cs typeface="Times New Roman" panose="02020603050405020304" pitchFamily="18" charset="0"/>
              </a:rPr>
              <a:t>a</a:t>
            </a:r>
            <a:r>
              <a:rPr lang="en-US" altLang="zh-CN" sz="3000" dirty="0" smtClean="0">
                <a:latin typeface="Times New Roman" panose="02020603050405020304" pitchFamily="18" charset="0"/>
                <a:cs typeface="Times New Roman" panose="02020603050405020304" pitchFamily="18" charset="0"/>
              </a:rPr>
              <a:t> </a:t>
            </a:r>
            <a:r>
              <a:rPr lang="en-US" altLang="zh-CN" sz="3000" b="1" dirty="0" smtClean="0">
                <a:solidFill>
                  <a:srgbClr val="FFFFFF"/>
                </a:solidFill>
                <a:latin typeface="Times New Roman" panose="02020603050405020304" pitchFamily="18" charset="0"/>
                <a:cs typeface="Times New Roman" panose="02020603050405020304" pitchFamily="18" charset="0"/>
              </a:rPr>
              <a:t>Poorly</a:t>
            </a:r>
            <a:r>
              <a:rPr lang="en-US" altLang="zh-CN" sz="3000" dirty="0" smtClean="0">
                <a:latin typeface="Times New Roman" panose="02020603050405020304" pitchFamily="18" charset="0"/>
                <a:cs typeface="Times New Roman" panose="02020603050405020304" pitchFamily="18" charset="0"/>
              </a:rPr>
              <a:t> </a:t>
            </a:r>
            <a:r>
              <a:rPr lang="en-US" altLang="zh-CN" sz="3000" b="1" dirty="0" smtClean="0">
                <a:solidFill>
                  <a:srgbClr val="FFFFFF"/>
                </a:solidFill>
                <a:latin typeface="Times New Roman" panose="02020603050405020304" pitchFamily="18" charset="0"/>
                <a:cs typeface="Times New Roman" panose="02020603050405020304" pitchFamily="18" charset="0"/>
              </a:rPr>
              <a:t>Designed</a:t>
            </a:r>
            <a:r>
              <a:rPr lang="en-US" altLang="zh-CN" sz="3000" dirty="0" smtClean="0">
                <a:latin typeface="Times New Roman" panose="02020603050405020304" pitchFamily="18" charset="0"/>
                <a:cs typeface="Times New Roman" panose="02020603050405020304" pitchFamily="18" charset="0"/>
              </a:rPr>
              <a:t> </a:t>
            </a:r>
            <a:r>
              <a:rPr lang="en-US" altLang="zh-CN" sz="3000" b="1" dirty="0" smtClean="0">
                <a:solidFill>
                  <a:srgbClr val="FFFFFF"/>
                </a:solidFill>
                <a:latin typeface="Times New Roman" panose="02020603050405020304" pitchFamily="18" charset="0"/>
                <a:cs typeface="Times New Roman" panose="02020603050405020304" pitchFamily="18" charset="0"/>
              </a:rPr>
              <a:t>Network</a:t>
            </a:r>
            <a:endParaRPr lang="en-US" altLang="zh-CN" sz="3000" b="1" dirty="0" smtClean="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381000" y="1905000"/>
            <a:ext cx="3187700" cy="965200"/>
          </a:xfrm>
          <a:prstGeom prst="rect">
            <a:avLst/>
          </a:prstGeom>
          <a:noFill/>
        </p:spPr>
        <p:txBody>
          <a:bodyPr wrap="none" lIns="0" tIns="0" rIns="0" rtlCol="0">
            <a:spAutoFit/>
          </a:bodyPr>
          <a:lstStyle/>
          <a:p>
            <a:pPr>
              <a:lnSpc>
                <a:spcPts val="1900"/>
              </a:lnSpc>
            </a:pPr>
            <a:r>
              <a:rPr lang="en-US" altLang="zh-CN" sz="1800" dirty="0" smtClean="0">
                <a:solidFill>
                  <a:srgbClr val="306774"/>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Unbounded</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failure</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domains</a:t>
            </a:r>
            <a:endParaRPr lang="en-US" altLang="zh-CN" sz="1800" b="1" dirty="0" smtClean="0">
              <a:solidFill>
                <a:srgbClr val="000000"/>
              </a:solidFill>
              <a:latin typeface="Times New Roman" panose="02020603050405020304" pitchFamily="18" charset="0"/>
              <a:cs typeface="Times New Roman" panose="02020603050405020304" pitchFamily="18" charset="0"/>
            </a:endParaRPr>
          </a:p>
          <a:p>
            <a:pPr>
              <a:lnSpc>
                <a:spcPts val="2800"/>
              </a:lnSpc>
            </a:pPr>
            <a:r>
              <a:rPr lang="en-US" altLang="zh-CN" sz="1800" dirty="0" smtClean="0">
                <a:solidFill>
                  <a:srgbClr val="306774"/>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Large</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broadcast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domains</a:t>
            </a:r>
            <a:endParaRPr lang="en-US" altLang="zh-CN" sz="1800" b="1" dirty="0" smtClean="0">
              <a:solidFill>
                <a:srgbClr val="000000"/>
              </a:solidFill>
              <a:latin typeface="Times New Roman" panose="02020603050405020304" pitchFamily="18" charset="0"/>
              <a:cs typeface="Times New Roman" panose="02020603050405020304" pitchFamily="18" charset="0"/>
            </a:endParaRPr>
          </a:p>
          <a:p>
            <a:pPr>
              <a:lnSpc>
                <a:spcPts val="2800"/>
              </a:lnSpc>
            </a:pPr>
            <a:r>
              <a:rPr lang="en-US" altLang="zh-CN" sz="1800" dirty="0" smtClean="0">
                <a:solidFill>
                  <a:srgbClr val="306774"/>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Large</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amount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of</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unknown</a:t>
            </a:r>
            <a:endParaRPr lang="en-US" altLang="zh-CN" sz="1800" b="1" dirty="0" smtClean="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558800" y="2895600"/>
            <a:ext cx="2070100" cy="203200"/>
          </a:xfrm>
          <a:prstGeom prst="rect">
            <a:avLst/>
          </a:prstGeom>
          <a:noFill/>
        </p:spPr>
        <p:txBody>
          <a:bodyPr wrap="none" lIns="0" tIns="0" rIns="0" rtlCol="0">
            <a:spAutoFit/>
          </a:bodyPr>
          <a:lstStyle/>
          <a:p>
            <a:pPr>
              <a:lnSpc>
                <a:spcPts val="1600"/>
              </a:lnSpc>
            </a:pPr>
            <a:r>
              <a:rPr lang="en-US" altLang="zh-CN" sz="1800" b="1" dirty="0" smtClean="0">
                <a:solidFill>
                  <a:srgbClr val="000000"/>
                </a:solidFill>
                <a:latin typeface="Times New Roman" panose="02020603050405020304" pitchFamily="18" charset="0"/>
                <a:cs typeface="Times New Roman" panose="02020603050405020304" pitchFamily="18" charset="0"/>
              </a:rPr>
              <a:t>MAC</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unicast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traffic</a:t>
            </a:r>
            <a:endParaRPr lang="en-US" altLang="zh-CN" sz="1800" b="1" dirty="0" smtClean="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381000" y="3225800"/>
            <a:ext cx="3200400" cy="609600"/>
          </a:xfrm>
          <a:prstGeom prst="rect">
            <a:avLst/>
          </a:prstGeom>
          <a:noFill/>
        </p:spPr>
        <p:txBody>
          <a:bodyPr wrap="none" lIns="0" tIns="0" rIns="0" rtlCol="0">
            <a:spAutoFit/>
          </a:bodyPr>
          <a:lstStyle/>
          <a:p>
            <a:pPr>
              <a:lnSpc>
                <a:spcPts val="1900"/>
              </a:lnSpc>
            </a:pPr>
            <a:r>
              <a:rPr lang="en-US" altLang="zh-CN" sz="1800" dirty="0" smtClean="0">
                <a:solidFill>
                  <a:srgbClr val="306774"/>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Unbounded</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multicast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traffic</a:t>
            </a:r>
            <a:endParaRPr lang="en-US" altLang="zh-CN" sz="1800" b="1" dirty="0" smtClean="0">
              <a:solidFill>
                <a:srgbClr val="000000"/>
              </a:solidFill>
              <a:latin typeface="Times New Roman" panose="02020603050405020304" pitchFamily="18" charset="0"/>
              <a:cs typeface="Times New Roman" panose="02020603050405020304" pitchFamily="18" charset="0"/>
            </a:endParaRPr>
          </a:p>
          <a:p>
            <a:pPr>
              <a:lnSpc>
                <a:spcPts val="2800"/>
              </a:lnSpc>
            </a:pPr>
            <a:r>
              <a:rPr lang="en-US" altLang="zh-CN" sz="1800" dirty="0" smtClean="0">
                <a:solidFill>
                  <a:srgbClr val="306774"/>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Management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and</a:t>
            </a:r>
            <a:endParaRPr lang="en-US" altLang="zh-CN" sz="1800" b="1" dirty="0" smtClean="0">
              <a:solidFill>
                <a:srgbClr val="000000"/>
              </a:solidFill>
              <a:latin typeface="Times New Roman" panose="02020603050405020304" pitchFamily="18" charset="0"/>
              <a:cs typeface="Times New Roman" panose="02020603050405020304" pitchFamily="18" charset="0"/>
            </a:endParaRPr>
          </a:p>
        </p:txBody>
      </p:sp>
      <p:sp>
        <p:nvSpPr>
          <p:cNvPr id="10" name="TextBox 1"/>
          <p:cNvSpPr txBox="1"/>
          <p:nvPr/>
        </p:nvSpPr>
        <p:spPr>
          <a:xfrm>
            <a:off x="558800" y="3873500"/>
            <a:ext cx="2095500" cy="203200"/>
          </a:xfrm>
          <a:prstGeom prst="rect">
            <a:avLst/>
          </a:prstGeom>
          <a:noFill/>
        </p:spPr>
        <p:txBody>
          <a:bodyPr wrap="none" lIns="0" tIns="0" rIns="0" rtlCol="0">
            <a:spAutoFit/>
          </a:bodyPr>
          <a:lstStyle/>
          <a:p>
            <a:pPr>
              <a:lnSpc>
                <a:spcPts val="1600"/>
              </a:lnSpc>
            </a:pPr>
            <a:r>
              <a:rPr lang="en-US" altLang="zh-CN" sz="1800" b="1" dirty="0" smtClean="0">
                <a:solidFill>
                  <a:srgbClr val="000000"/>
                </a:solidFill>
                <a:latin typeface="Times New Roman" panose="02020603050405020304" pitchFamily="18" charset="0"/>
                <a:cs typeface="Times New Roman" panose="02020603050405020304" pitchFamily="18" charset="0"/>
              </a:rPr>
              <a:t>support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challenges</a:t>
            </a:r>
            <a:endParaRPr lang="en-US" altLang="zh-CN" sz="1800" b="1" dirty="0" smtClean="0">
              <a:solidFill>
                <a:srgbClr val="000000"/>
              </a:solidFill>
              <a:latin typeface="Times New Roman" panose="02020603050405020304" pitchFamily="18" charset="0"/>
              <a:cs typeface="Times New Roman" panose="02020603050405020304" pitchFamily="18" charset="0"/>
            </a:endParaRPr>
          </a:p>
        </p:txBody>
      </p:sp>
      <p:sp>
        <p:nvSpPr>
          <p:cNvPr id="11" name="TextBox 1"/>
          <p:cNvSpPr txBox="1"/>
          <p:nvPr/>
        </p:nvSpPr>
        <p:spPr>
          <a:xfrm>
            <a:off x="381000" y="4191000"/>
            <a:ext cx="2044700" cy="241300"/>
          </a:xfrm>
          <a:prstGeom prst="rect">
            <a:avLst/>
          </a:prstGeom>
          <a:noFill/>
        </p:spPr>
        <p:txBody>
          <a:bodyPr wrap="none" lIns="0" tIns="0" rIns="0" rtlCol="0">
            <a:spAutoFit/>
          </a:bodyPr>
          <a:lstStyle/>
          <a:p>
            <a:pPr>
              <a:lnSpc>
                <a:spcPts val="1900"/>
              </a:lnSpc>
            </a:pPr>
            <a:r>
              <a:rPr lang="en-US" altLang="zh-CN" sz="1800" dirty="0" smtClean="0">
                <a:solidFill>
                  <a:srgbClr val="306774"/>
                </a:solidFill>
                <a:latin typeface="Wingdings" panose="05000000000000000000" pitchFamily="18" charset="0"/>
                <a:cs typeface="Wingdings" panose="05000000000000000000" pitchFamily="18" charset="0"/>
              </a:rPr>
              <a: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Possible</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000000"/>
                </a:solidFill>
                <a:latin typeface="Times New Roman" panose="02020603050405020304" pitchFamily="18" charset="0"/>
                <a:cs typeface="Times New Roman" panose="02020603050405020304" pitchFamily="18" charset="0"/>
              </a:rPr>
              <a:t>security</a:t>
            </a:r>
            <a:endParaRPr lang="en-US" altLang="zh-CN" sz="1800" b="1" dirty="0" smtClean="0">
              <a:solidFill>
                <a:srgbClr val="000000"/>
              </a:solidFill>
              <a:latin typeface="Times New Roman" panose="02020603050405020304" pitchFamily="18" charset="0"/>
              <a:cs typeface="Times New Roman" panose="02020603050405020304" pitchFamily="18" charset="0"/>
            </a:endParaRPr>
          </a:p>
        </p:txBody>
      </p:sp>
      <p:sp>
        <p:nvSpPr>
          <p:cNvPr id="12" name="TextBox 1"/>
          <p:cNvSpPr txBox="1"/>
          <p:nvPr/>
        </p:nvSpPr>
        <p:spPr>
          <a:xfrm>
            <a:off x="558800" y="4483100"/>
            <a:ext cx="1524000" cy="203200"/>
          </a:xfrm>
          <a:prstGeom prst="rect">
            <a:avLst/>
          </a:prstGeom>
          <a:noFill/>
        </p:spPr>
        <p:txBody>
          <a:bodyPr wrap="none" lIns="0" tIns="0" rIns="0" rtlCol="0">
            <a:spAutoFit/>
          </a:bodyPr>
          <a:lstStyle/>
          <a:p>
            <a:pPr>
              <a:lnSpc>
                <a:spcPts val="1600"/>
              </a:lnSpc>
            </a:pPr>
            <a:r>
              <a:rPr lang="en-US" altLang="zh-CN" sz="1800" b="1" dirty="0" smtClean="0">
                <a:solidFill>
                  <a:srgbClr val="000000"/>
                </a:solidFill>
                <a:latin typeface="Times New Roman" panose="02020603050405020304" pitchFamily="18" charset="0"/>
                <a:cs typeface="Times New Roman" panose="02020603050405020304" pitchFamily="18" charset="0"/>
              </a:rPr>
              <a:t>vulnerabilities</a:t>
            </a:r>
            <a:endParaRPr lang="en-US" altLang="zh-CN" sz="1800" b="1" dirty="0" smtClean="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0" y="-6928"/>
            <a:ext cx="9144000" cy="593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061652"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074433"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451100" y="1270000"/>
            <a:ext cx="6273800" cy="4800600"/>
          </a:xfrm>
          <a:prstGeom prst="rect">
            <a:avLst/>
          </a:prstGeom>
          <a:noFill/>
        </p:spPr>
      </p:pic>
      <p:sp>
        <p:nvSpPr>
          <p:cNvPr id="2" name="TextBox 1"/>
          <p:cNvSpPr txBox="1"/>
          <p:nvPr/>
        </p:nvSpPr>
        <p:spPr>
          <a:xfrm>
            <a:off x="736600" y="673100"/>
            <a:ext cx="2832100" cy="342900"/>
          </a:xfrm>
          <a:prstGeom prst="rect">
            <a:avLst/>
          </a:prstGeom>
          <a:noFill/>
        </p:spPr>
        <p:txBody>
          <a:bodyPr wrap="none" lIns="0" tIns="0" rIns="0" rtlCol="0">
            <a:spAutoFit/>
          </a:bodyPr>
          <a:lstStyle/>
          <a:p>
            <a:pPr>
              <a:lnSpc>
                <a:spcPts val="2700"/>
              </a:lnSpc>
            </a:pPr>
            <a:r>
              <a:rPr lang="en-US" altLang="zh-CN" sz="3000" b="1" dirty="0" smtClean="0">
                <a:solidFill>
                  <a:srgbClr val="FFFFFF"/>
                </a:solidFill>
                <a:latin typeface="Times New Roman" panose="02020603050405020304" pitchFamily="18" charset="0"/>
                <a:cs typeface="Times New Roman" panose="02020603050405020304" pitchFamily="18" charset="0"/>
              </a:rPr>
              <a:t>VLAN</a:t>
            </a:r>
            <a:r>
              <a:rPr lang="en-US" altLang="zh-CN" sz="3000" dirty="0" smtClean="0">
                <a:latin typeface="Times New Roman" panose="02020603050405020304" pitchFamily="18" charset="0"/>
                <a:cs typeface="Times New Roman" panose="02020603050405020304" pitchFamily="18" charset="0"/>
              </a:rPr>
              <a:t> </a:t>
            </a:r>
            <a:r>
              <a:rPr lang="en-US" altLang="zh-CN" sz="3000" b="1" dirty="0" smtClean="0">
                <a:solidFill>
                  <a:srgbClr val="FFFFFF"/>
                </a:solidFill>
                <a:latin typeface="Times New Roman" panose="02020603050405020304" pitchFamily="18" charset="0"/>
                <a:cs typeface="Times New Roman" panose="02020603050405020304" pitchFamily="18" charset="0"/>
              </a:rPr>
              <a:t>Overview</a:t>
            </a:r>
            <a:endParaRPr lang="en-US" altLang="zh-CN" sz="3000" b="1" dirty="0" smtClean="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1244600" y="6146800"/>
            <a:ext cx="6565900" cy="228600"/>
          </a:xfrm>
          <a:prstGeom prst="rect">
            <a:avLst/>
          </a:prstGeom>
          <a:noFill/>
        </p:spPr>
        <p:txBody>
          <a:bodyPr wrap="none" lIns="0" tIns="0" rIns="0" rtlCol="0">
            <a:spAutoFit/>
          </a:bodyPr>
          <a:lstStyle/>
          <a:p>
            <a:pPr>
              <a:lnSpc>
                <a:spcPts val="1800"/>
              </a:lnSpc>
            </a:pPr>
            <a:r>
              <a:rPr lang="en-US" altLang="zh-CN" sz="2005" b="1" dirty="0" smtClean="0">
                <a:solidFill>
                  <a:srgbClr val="B92B38"/>
                </a:solidFill>
                <a:latin typeface="Times New Roman" panose="02020603050405020304" pitchFamily="18" charset="0"/>
                <a:cs typeface="Times New Roman" panose="02020603050405020304" pitchFamily="18" charset="0"/>
              </a:rPr>
              <a:t>VLAN</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B92B38"/>
                </a:solidFill>
                <a:latin typeface="Times New Roman" panose="02020603050405020304" pitchFamily="18" charset="0"/>
                <a:cs typeface="Times New Roman" panose="02020603050405020304" pitchFamily="18" charset="0"/>
              </a:rPr>
              <a:t>=</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B92B38"/>
                </a:solidFill>
                <a:latin typeface="Times New Roman" panose="02020603050405020304" pitchFamily="18" charset="0"/>
                <a:cs typeface="Times New Roman" panose="02020603050405020304" pitchFamily="18" charset="0"/>
              </a:rPr>
              <a:t>Broadcast</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B92B38"/>
                </a:solidFill>
                <a:latin typeface="Times New Roman" panose="02020603050405020304" pitchFamily="18" charset="0"/>
                <a:cs typeface="Times New Roman" panose="02020603050405020304" pitchFamily="18" charset="0"/>
              </a:rPr>
              <a:t>Domain</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B92B38"/>
                </a:solidFill>
                <a:latin typeface="Times New Roman" panose="02020603050405020304" pitchFamily="18" charset="0"/>
                <a:cs typeface="Times New Roman" panose="02020603050405020304" pitchFamily="18" charset="0"/>
              </a:rPr>
              <a:t>=</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B92B38"/>
                </a:solidFill>
                <a:latin typeface="Times New Roman" panose="02020603050405020304" pitchFamily="18" charset="0"/>
                <a:cs typeface="Times New Roman" panose="02020603050405020304" pitchFamily="18" charset="0"/>
              </a:rPr>
              <a:t>Logical</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B92B38"/>
                </a:solidFill>
                <a:latin typeface="Times New Roman" panose="02020603050405020304" pitchFamily="18" charset="0"/>
                <a:cs typeface="Times New Roman" panose="02020603050405020304" pitchFamily="18" charset="0"/>
              </a:rPr>
              <a:t>Network</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B92B38"/>
                </a:solidFill>
                <a:latin typeface="Times New Roman" panose="02020603050405020304" pitchFamily="18" charset="0"/>
                <a:cs typeface="Times New Roman" panose="02020603050405020304" pitchFamily="18" charset="0"/>
              </a:rPr>
              <a:t>(Subnet)</a:t>
            </a:r>
            <a:endParaRPr lang="en-US" altLang="zh-CN" sz="2005" b="1" dirty="0" smtClean="0">
              <a:solidFill>
                <a:srgbClr val="B92B38"/>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457200" y="1841500"/>
            <a:ext cx="1905000" cy="1066800"/>
          </a:xfrm>
          <a:prstGeom prst="rect">
            <a:avLst/>
          </a:prstGeom>
          <a:noFill/>
        </p:spPr>
        <p:txBody>
          <a:bodyPr wrap="none" lIns="0" tIns="0" rIns="0" rtlCol="0">
            <a:spAutoFit/>
          </a:bodyPr>
          <a:lstStyle/>
          <a:p>
            <a:pPr>
              <a:lnSpc>
                <a:spcPts val="2200"/>
              </a:lnSpc>
            </a:pPr>
            <a:r>
              <a:rPr lang="en-US" altLang="zh-CN" sz="2005" dirty="0" smtClean="0">
                <a:solidFill>
                  <a:srgbClr val="306774"/>
                </a:solidFill>
                <a:latin typeface="Wingdings" panose="05000000000000000000" pitchFamily="18" charset="0"/>
                <a:cs typeface="Wingdings" panose="05000000000000000000" pitchFamily="18" charset="0"/>
              </a:rPr>
              <a:t></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Segmentation</a:t>
            </a:r>
            <a:endParaRPr lang="en-US" altLang="zh-CN" sz="2005" b="1" dirty="0" smtClean="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smtClean="0">
                <a:solidFill>
                  <a:srgbClr val="306774"/>
                </a:solidFill>
                <a:latin typeface="Wingdings" panose="05000000000000000000" pitchFamily="18" charset="0"/>
                <a:cs typeface="Wingdings" panose="05000000000000000000" pitchFamily="18" charset="0"/>
              </a:rPr>
              <a:t></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Flexibility</a:t>
            </a:r>
            <a:endParaRPr lang="en-US" altLang="zh-CN" sz="2005" b="1" dirty="0" smtClean="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smtClean="0">
                <a:solidFill>
                  <a:srgbClr val="306774"/>
                </a:solidFill>
                <a:latin typeface="Wingdings" panose="05000000000000000000" pitchFamily="18" charset="0"/>
                <a:cs typeface="Wingdings" panose="05000000000000000000" pitchFamily="18" charset="0"/>
              </a:rPr>
              <a:t></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Security</a:t>
            </a:r>
            <a:endParaRPr lang="en-US" altLang="zh-CN" sz="2005" b="1" dirty="0" smtClean="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35843"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60E6B5AE-173D-4510-942C-4173A00BCCF6}" type="slidenum">
              <a:rPr lang="en-US" altLang="en-US">
                <a:cs typeface="Arial" panose="020B0604020202020204" pitchFamily="34" charset="0"/>
              </a:rPr>
            </a:fld>
            <a:endParaRPr lang="en-US" altLang="en-US">
              <a:cs typeface="Arial" panose="020B0604020202020204" pitchFamily="34" charset="0"/>
            </a:endParaRPr>
          </a:p>
        </p:txBody>
      </p:sp>
      <p:sp>
        <p:nvSpPr>
          <p:cNvPr id="35844" name="Rectangle 2"/>
          <p:cNvSpPr>
            <a:spLocks noGrp="1" noChangeArrowheads="1"/>
          </p:cNvSpPr>
          <p:nvPr>
            <p:ph type="title"/>
          </p:nvPr>
        </p:nvSpPr>
        <p:spPr>
          <a:xfrm>
            <a:off x="533405" y="244475"/>
            <a:ext cx="7772401" cy="1016000"/>
          </a:xfrm>
        </p:spPr>
        <p:txBody>
          <a:bodyPr/>
          <a:lstStyle/>
          <a:p>
            <a:r>
              <a:rPr lang="en-US" altLang="en-US" dirty="0" err="1">
                <a:solidFill>
                  <a:srgbClr val="202140"/>
                </a:solidFill>
                <a:latin typeface="Arial" panose="020B0604020202020204" pitchFamily="34" charset="0"/>
                <a:cs typeface="Arial" panose="020B0604020202020204" pitchFamily="34" charset="0"/>
              </a:rPr>
              <a:t>Phát</a:t>
            </a:r>
            <a:r>
              <a:rPr lang="en-US" altLang="en-US" dirty="0">
                <a:solidFill>
                  <a:srgbClr val="202140"/>
                </a:solidFill>
                <a:latin typeface="Arial" panose="020B0604020202020204" pitchFamily="34" charset="0"/>
                <a:cs typeface="Arial" panose="020B0604020202020204" pitchFamily="34" charset="0"/>
              </a:rPr>
              <a:t> </a:t>
            </a:r>
            <a:r>
              <a:rPr lang="en-US" altLang="en-US" dirty="0" err="1">
                <a:solidFill>
                  <a:srgbClr val="202140"/>
                </a:solidFill>
                <a:latin typeface="Arial" panose="020B0604020202020204" pitchFamily="34" charset="0"/>
                <a:cs typeface="Arial" panose="020B0604020202020204" pitchFamily="34" charset="0"/>
              </a:rPr>
              <a:t>hiện</a:t>
            </a:r>
            <a:r>
              <a:rPr lang="en-US" altLang="en-US" dirty="0">
                <a:solidFill>
                  <a:srgbClr val="202140"/>
                </a:solidFill>
                <a:latin typeface="Arial" panose="020B0604020202020204" pitchFamily="34" charset="0"/>
                <a:cs typeface="Arial" panose="020B0604020202020204" pitchFamily="34" charset="0"/>
              </a:rPr>
              <a:t> </a:t>
            </a:r>
            <a:r>
              <a:rPr lang="en-US" altLang="en-US" dirty="0" err="1">
                <a:solidFill>
                  <a:srgbClr val="202140"/>
                </a:solidFill>
                <a:latin typeface="Arial" panose="020B0604020202020204" pitchFamily="34" charset="0"/>
                <a:cs typeface="Arial" panose="020B0604020202020204" pitchFamily="34" charset="0"/>
              </a:rPr>
              <a:t>lỗi</a:t>
            </a:r>
            <a:endParaRPr lang="en-US" altLang="en-US" dirty="0">
              <a:solidFill>
                <a:srgbClr val="202140"/>
              </a:solidFill>
              <a:latin typeface="Arial" panose="020B0604020202020204" pitchFamily="34" charset="0"/>
              <a:cs typeface="Arial" panose="020B0604020202020204" pitchFamily="34" charset="0"/>
            </a:endParaRPr>
          </a:p>
        </p:txBody>
      </p:sp>
      <p:pic>
        <p:nvPicPr>
          <p:cNvPr id="35845" name="Picture 3" descr="521 Error Detection"/>
          <p:cNvPicPr>
            <a:picLocks noChangeAspect="1" noChangeArrowheads="1"/>
          </p:cNvPicPr>
          <p:nvPr/>
        </p:nvPicPr>
        <p:blipFill>
          <a:blip r:embed="rId1"/>
          <a:srcRect/>
          <a:stretch>
            <a:fillRect/>
          </a:stretch>
        </p:blipFill>
        <p:spPr bwMode="auto">
          <a:xfrm>
            <a:off x="1485901" y="3322638"/>
            <a:ext cx="5670550" cy="3109912"/>
          </a:xfrm>
          <a:prstGeom prst="rect">
            <a:avLst/>
          </a:prstGeom>
          <a:noFill/>
          <a:ln w="9525">
            <a:noFill/>
            <a:miter lim="800000"/>
            <a:headEnd/>
            <a:tailEnd/>
          </a:ln>
        </p:spPr>
      </p:pic>
      <p:sp>
        <p:nvSpPr>
          <p:cNvPr id="35846" name="Text Box 4"/>
          <p:cNvSpPr txBox="1">
            <a:spLocks noChangeArrowheads="1"/>
          </p:cNvSpPr>
          <p:nvPr/>
        </p:nvSpPr>
        <p:spPr bwMode="auto">
          <a:xfrm>
            <a:off x="196850" y="1228725"/>
            <a:ext cx="8667750" cy="1938992"/>
          </a:xfrm>
          <a:prstGeom prst="rect">
            <a:avLst/>
          </a:prstGeom>
          <a:noFill/>
          <a:ln w="9525">
            <a:noFill/>
            <a:miter lim="800000"/>
          </a:ln>
        </p:spPr>
        <p:txBody>
          <a:bodyPr>
            <a:spAutoFit/>
          </a:bodyPr>
          <a:lstStyle/>
          <a:p>
            <a:r>
              <a:rPr lang="en-US" altLang="en-US" sz="2000" i="0">
                <a:latin typeface="Arial" panose="020B0604020202020204" pitchFamily="34" charset="0"/>
                <a:cs typeface="Arial" panose="020B0604020202020204" pitchFamily="34" charset="0"/>
              </a:rPr>
              <a:t>EDC= Error Detection and Correction bits (redundancy)</a:t>
            </a:r>
            <a:endParaRPr lang="en-US" altLang="en-US" sz="2000" i="0">
              <a:latin typeface="Arial" panose="020B0604020202020204" pitchFamily="34" charset="0"/>
              <a:cs typeface="Arial" panose="020B0604020202020204" pitchFamily="34" charset="0"/>
            </a:endParaRPr>
          </a:p>
          <a:p>
            <a:r>
              <a:rPr lang="en-US" altLang="en-US" sz="2000" i="0">
                <a:latin typeface="Arial" panose="020B0604020202020204" pitchFamily="34" charset="0"/>
                <a:cs typeface="Arial" panose="020B0604020202020204" pitchFamily="34" charset="0"/>
              </a:rPr>
              <a:t>D    = phần dữ liệu được bảo vệ bởi trường EDC, có thể chứa các trường header</a:t>
            </a:r>
            <a:endParaRPr lang="en-US" altLang="en-US" sz="2000" i="0">
              <a:latin typeface="Arial" panose="020B0604020202020204" pitchFamily="34" charset="0"/>
              <a:cs typeface="Arial" panose="020B0604020202020204" pitchFamily="34" charset="0"/>
            </a:endParaRPr>
          </a:p>
          <a:p>
            <a:pPr>
              <a:buFontTx/>
              <a:buChar char="•"/>
            </a:pPr>
            <a:r>
              <a:rPr lang="en-US" altLang="en-US" sz="2000" i="0">
                <a:latin typeface="Arial" panose="020B0604020202020204" pitchFamily="34" charset="0"/>
                <a:cs typeface="Arial" panose="020B0604020202020204" pitchFamily="34" charset="0"/>
              </a:rPr>
              <a:t> Việc phát hiện lỗi không bảo đảm 100%!</a:t>
            </a:r>
            <a:endParaRPr lang="en-US" altLang="en-US" sz="2000" i="0">
              <a:latin typeface="Arial" panose="020B0604020202020204" pitchFamily="34" charset="0"/>
              <a:cs typeface="Arial" panose="020B0604020202020204" pitchFamily="34" charset="0"/>
            </a:endParaRPr>
          </a:p>
          <a:p>
            <a:pPr lvl="1">
              <a:buFontTx/>
              <a:buChar char="•"/>
            </a:pPr>
            <a:r>
              <a:rPr lang="en-US" altLang="en-US" sz="2000" i="0">
                <a:latin typeface="Arial" panose="020B0604020202020204" pitchFamily="34" charset="0"/>
                <a:cs typeface="Arial" panose="020B0604020202020204" pitchFamily="34" charset="0"/>
              </a:rPr>
              <a:t> giao thức có thể bỏ qua một số lỗi</a:t>
            </a:r>
            <a:endParaRPr lang="en-US" altLang="en-US" sz="2000" i="0">
              <a:latin typeface="Arial" panose="020B0604020202020204" pitchFamily="34" charset="0"/>
              <a:cs typeface="Arial" panose="020B0604020202020204" pitchFamily="34" charset="0"/>
            </a:endParaRPr>
          </a:p>
          <a:p>
            <a:pPr lvl="1">
              <a:buFontTx/>
              <a:buChar char="•"/>
            </a:pPr>
            <a:r>
              <a:rPr lang="en-US" altLang="en-US" sz="2000" i="0">
                <a:latin typeface="Arial" panose="020B0604020202020204" pitchFamily="34" charset="0"/>
                <a:cs typeface="Arial" panose="020B0604020202020204" pitchFamily="34" charset="0"/>
              </a:rPr>
              <a:t> trường EDC càng lớn thì việc phát hiện và sửa lỗi càng tốt hơn</a:t>
            </a:r>
            <a:endParaRPr lang="en-US" altLang="en-US" sz="2000" i="0">
              <a:latin typeface="Arial" panose="020B0604020202020204" pitchFamily="34" charset="0"/>
              <a:cs typeface="Arial" panose="020B0604020202020204" pitchFamily="34" charset="0"/>
            </a:endParaRPr>
          </a:p>
        </p:txBody>
      </p:sp>
      <p:sp>
        <p:nvSpPr>
          <p:cNvPr id="35847" name="Rectangle 6"/>
          <p:cNvSpPr>
            <a:spLocks noChangeArrowheads="1"/>
          </p:cNvSpPr>
          <p:nvPr/>
        </p:nvSpPr>
        <p:spPr bwMode="auto">
          <a:xfrm>
            <a:off x="5384805" y="3916363"/>
            <a:ext cx="176213" cy="193675"/>
          </a:xfrm>
          <a:prstGeom prst="rect">
            <a:avLst/>
          </a:prstGeom>
          <a:solidFill>
            <a:schemeClr val="bg1"/>
          </a:solidFill>
          <a:ln w="9525">
            <a:noFill/>
            <a:miter lim="800000"/>
          </a:ln>
        </p:spPr>
        <p:txBody>
          <a:bodyPr wrap="none" anchor="ctr"/>
          <a:lstStyle/>
          <a:p>
            <a:endParaRPr lang="vi-VN" altLang="en-US">
              <a:cs typeface="Arial" panose="020B0604020202020204" pitchFamily="34" charset="0"/>
            </a:endParaRPr>
          </a:p>
        </p:txBody>
      </p:sp>
      <p:sp>
        <p:nvSpPr>
          <p:cNvPr id="35848" name="Text Box 5"/>
          <p:cNvSpPr txBox="1">
            <a:spLocks noChangeArrowheads="1"/>
          </p:cNvSpPr>
          <p:nvPr/>
        </p:nvSpPr>
        <p:spPr bwMode="auto">
          <a:xfrm>
            <a:off x="4773614" y="3873504"/>
            <a:ext cx="950901"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otherwise</a:t>
            </a:r>
            <a:endParaRPr lang="en-US" altLang="en-US" sz="1400" i="0">
              <a:latin typeface="Arial" panose="020B0604020202020204" pitchFamily="34" charset="0"/>
              <a:cs typeface="Arial" panose="020B0604020202020204" pitchFamily="34" charset="0"/>
            </a:endParaRPr>
          </a:p>
        </p:txBody>
      </p:sp>
      <p:pic>
        <p:nvPicPr>
          <p:cNvPr id="35849" name="Picture 7" descr="underline_base"/>
          <p:cNvPicPr>
            <a:picLocks noChangeArrowheads="1"/>
          </p:cNvPicPr>
          <p:nvPr/>
        </p:nvPicPr>
        <p:blipFill>
          <a:blip r:embed="rId2"/>
          <a:srcRect/>
          <a:stretch>
            <a:fillRect/>
          </a:stretch>
        </p:blipFill>
        <p:spPr bwMode="auto">
          <a:xfrm>
            <a:off x="2439987" y="1046162"/>
            <a:ext cx="4113213" cy="173038"/>
          </a:xfrm>
          <a:prstGeom prst="rect">
            <a:avLst/>
          </a:prstGeom>
          <a:noFill/>
          <a:ln w="9525">
            <a:noFill/>
            <a:miter lim="800000"/>
            <a:headEnd/>
            <a:tailEnd/>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5"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7"/>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387600" y="1435100"/>
            <a:ext cx="6400800" cy="5118100"/>
          </a:xfrm>
          <a:prstGeom prst="rect">
            <a:avLst/>
          </a:prstGeom>
          <a:noFill/>
        </p:spPr>
      </p:pic>
      <p:sp>
        <p:nvSpPr>
          <p:cNvPr id="2" name="TextBox 1"/>
          <p:cNvSpPr txBox="1"/>
          <p:nvPr/>
        </p:nvSpPr>
        <p:spPr>
          <a:xfrm>
            <a:off x="736600" y="673100"/>
            <a:ext cx="3924300" cy="342900"/>
          </a:xfrm>
          <a:prstGeom prst="rect">
            <a:avLst/>
          </a:prstGeom>
          <a:noFill/>
        </p:spPr>
        <p:txBody>
          <a:bodyPr wrap="none" lIns="0" tIns="0" rIns="0" rtlCol="0">
            <a:spAutoFit/>
          </a:bodyPr>
          <a:lstStyle/>
          <a:p>
            <a:pPr>
              <a:lnSpc>
                <a:spcPts val="2700"/>
              </a:lnSpc>
            </a:pPr>
            <a:r>
              <a:rPr lang="en-US" altLang="zh-CN" sz="3000" b="1" dirty="0" smtClean="0">
                <a:solidFill>
                  <a:srgbClr val="FFFFFF"/>
                </a:solidFill>
                <a:latin typeface="Times New Roman" panose="02020603050405020304" pitchFamily="18" charset="0"/>
                <a:cs typeface="Times New Roman" panose="02020603050405020304" pitchFamily="18" charset="0"/>
              </a:rPr>
              <a:t>Network</a:t>
            </a:r>
            <a:r>
              <a:rPr lang="en-US" altLang="zh-CN" sz="3000" dirty="0" smtClean="0">
                <a:latin typeface="Times New Roman" panose="02020603050405020304" pitchFamily="18" charset="0"/>
                <a:cs typeface="Times New Roman" panose="02020603050405020304" pitchFamily="18" charset="0"/>
              </a:rPr>
              <a:t> </a:t>
            </a:r>
            <a:r>
              <a:rPr lang="en-US" altLang="zh-CN" sz="3000" b="1" dirty="0" smtClean="0">
                <a:solidFill>
                  <a:srgbClr val="FFFFFF"/>
                </a:solidFill>
                <a:latin typeface="Times New Roman" panose="02020603050405020304" pitchFamily="18" charset="0"/>
                <a:cs typeface="Times New Roman" panose="02020603050405020304" pitchFamily="18" charset="0"/>
              </a:rPr>
              <a:t>Traffic</a:t>
            </a:r>
            <a:r>
              <a:rPr lang="en-US" altLang="zh-CN" sz="3000" dirty="0" smtClean="0">
                <a:latin typeface="Times New Roman" panose="02020603050405020304" pitchFamily="18" charset="0"/>
                <a:cs typeface="Times New Roman" panose="02020603050405020304" pitchFamily="18" charset="0"/>
              </a:rPr>
              <a:t> </a:t>
            </a:r>
            <a:r>
              <a:rPr lang="en-US" altLang="zh-CN" sz="3000" b="1" dirty="0" smtClean="0">
                <a:solidFill>
                  <a:srgbClr val="FFFFFF"/>
                </a:solidFill>
                <a:latin typeface="Times New Roman" panose="02020603050405020304" pitchFamily="18" charset="0"/>
                <a:cs typeface="Times New Roman" panose="02020603050405020304" pitchFamily="18" charset="0"/>
              </a:rPr>
              <a:t>Types</a:t>
            </a:r>
            <a:endParaRPr lang="en-US" altLang="zh-CN" sz="3000" b="1" dirty="0" smtClean="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419100" y="1524000"/>
            <a:ext cx="3746500" cy="622300"/>
          </a:xfrm>
          <a:prstGeom prst="rect">
            <a:avLst/>
          </a:prstGeom>
          <a:noFill/>
        </p:spPr>
        <p:txBody>
          <a:bodyPr wrap="none" lIns="0" tIns="0" rIns="0" rtlCol="0">
            <a:spAutoFit/>
          </a:bodyPr>
          <a:lstStyle/>
          <a:p>
            <a:pPr>
              <a:lnSpc>
                <a:spcPts val="2200"/>
              </a:lnSpc>
            </a:pPr>
            <a:r>
              <a:rPr lang="en-US" altLang="zh-CN" sz="2400" b="1" dirty="0" smtClean="0">
                <a:solidFill>
                  <a:srgbClr val="000000"/>
                </a:solidFill>
                <a:latin typeface="Times New Roman" panose="02020603050405020304" pitchFamily="18" charset="0"/>
                <a:cs typeface="Times New Roman" panose="02020603050405020304" pitchFamily="18" charset="0"/>
              </a:rPr>
              <a:t>Traffic</a:t>
            </a:r>
            <a:r>
              <a:rPr lang="en-US" altLang="zh-CN" sz="2400" dirty="0" smtClean="0">
                <a:latin typeface="Times New Roman" panose="02020603050405020304" pitchFamily="18" charset="0"/>
                <a:cs typeface="Times New Roman" panose="02020603050405020304" pitchFamily="18" charset="0"/>
              </a:rPr>
              <a:t> </a:t>
            </a:r>
            <a:r>
              <a:rPr lang="en-US" altLang="zh-CN" sz="2400" b="1" dirty="0" smtClean="0">
                <a:solidFill>
                  <a:srgbClr val="000000"/>
                </a:solidFill>
                <a:latin typeface="Times New Roman" panose="02020603050405020304" pitchFamily="18" charset="0"/>
                <a:cs typeface="Times New Roman" panose="02020603050405020304" pitchFamily="18" charset="0"/>
              </a:rPr>
              <a:t>types</a:t>
            </a:r>
            <a:r>
              <a:rPr lang="en-US" altLang="zh-CN" sz="2400" dirty="0" smtClean="0">
                <a:latin typeface="Times New Roman" panose="02020603050405020304" pitchFamily="18" charset="0"/>
                <a:cs typeface="Times New Roman" panose="02020603050405020304" pitchFamily="18" charset="0"/>
              </a:rPr>
              <a:t> </a:t>
            </a:r>
            <a:r>
              <a:rPr lang="en-US" altLang="zh-CN" sz="2400" b="1" dirty="0" smtClean="0">
                <a:solidFill>
                  <a:srgbClr val="000000"/>
                </a:solidFill>
                <a:latin typeface="Times New Roman" panose="02020603050405020304" pitchFamily="18" charset="0"/>
                <a:cs typeface="Times New Roman" panose="02020603050405020304" pitchFamily="18" charset="0"/>
              </a:rPr>
              <a:t>to</a:t>
            </a:r>
            <a:r>
              <a:rPr lang="en-US" altLang="zh-CN" sz="2400" dirty="0" smtClean="0">
                <a:latin typeface="Times New Roman" panose="02020603050405020304" pitchFamily="18" charset="0"/>
                <a:cs typeface="Times New Roman" panose="02020603050405020304" pitchFamily="18" charset="0"/>
              </a:rPr>
              <a:t> </a:t>
            </a:r>
            <a:r>
              <a:rPr lang="en-US" altLang="zh-CN" sz="2400" b="1" dirty="0" smtClean="0">
                <a:solidFill>
                  <a:srgbClr val="000000"/>
                </a:solidFill>
                <a:latin typeface="Times New Roman" panose="02020603050405020304" pitchFamily="18" charset="0"/>
                <a:cs typeface="Times New Roman" panose="02020603050405020304" pitchFamily="18" charset="0"/>
              </a:rPr>
              <a:t>consider</a:t>
            </a:r>
            <a:endParaRPr lang="en-US" altLang="zh-CN" sz="2400" b="1" dirty="0" smtClean="0">
              <a:solidFill>
                <a:srgbClr val="000000"/>
              </a:solidFill>
              <a:latin typeface="Times New Roman" panose="02020603050405020304" pitchFamily="18" charset="0"/>
              <a:cs typeface="Times New Roman" panose="02020603050405020304" pitchFamily="18" charset="0"/>
            </a:endParaRPr>
          </a:p>
          <a:p>
            <a:pPr>
              <a:lnSpc>
                <a:spcPts val="2700"/>
              </a:lnSpc>
            </a:pPr>
            <a:r>
              <a:rPr lang="en-US" altLang="zh-CN" sz="2400" b="1" dirty="0" smtClean="0">
                <a:solidFill>
                  <a:srgbClr val="000000"/>
                </a:solidFill>
                <a:latin typeface="Times New Roman" panose="02020603050405020304" pitchFamily="18" charset="0"/>
                <a:cs typeface="Times New Roman" panose="02020603050405020304" pitchFamily="18" charset="0"/>
              </a:rPr>
              <a:t>when</a:t>
            </a:r>
            <a:r>
              <a:rPr lang="en-US" altLang="zh-CN" sz="2400" dirty="0" smtClean="0">
                <a:latin typeface="Times New Roman" panose="02020603050405020304" pitchFamily="18" charset="0"/>
                <a:cs typeface="Times New Roman" panose="02020603050405020304" pitchFamily="18" charset="0"/>
              </a:rPr>
              <a:t> </a:t>
            </a:r>
            <a:r>
              <a:rPr lang="en-US" altLang="zh-CN" sz="2400" b="1" dirty="0" smtClean="0">
                <a:solidFill>
                  <a:srgbClr val="000000"/>
                </a:solidFill>
                <a:latin typeface="Times New Roman" panose="02020603050405020304" pitchFamily="18" charset="0"/>
                <a:cs typeface="Times New Roman" panose="02020603050405020304" pitchFamily="18" charset="0"/>
              </a:rPr>
              <a:t>designating</a:t>
            </a:r>
            <a:r>
              <a:rPr lang="en-US" altLang="zh-CN" sz="2400" dirty="0" smtClean="0">
                <a:latin typeface="Times New Roman" panose="02020603050405020304" pitchFamily="18" charset="0"/>
                <a:cs typeface="Times New Roman" panose="02020603050405020304" pitchFamily="18" charset="0"/>
              </a:rPr>
              <a:t> </a:t>
            </a:r>
            <a:r>
              <a:rPr lang="en-US" altLang="zh-CN" sz="2400" b="1" dirty="0" smtClean="0">
                <a:solidFill>
                  <a:srgbClr val="000000"/>
                </a:solidFill>
                <a:latin typeface="Times New Roman" panose="02020603050405020304" pitchFamily="18" charset="0"/>
                <a:cs typeface="Times New Roman" panose="02020603050405020304" pitchFamily="18" charset="0"/>
              </a:rPr>
              <a:t>VLANs:</a:t>
            </a:r>
            <a:endParaRPr lang="en-US" altLang="zh-CN" sz="2400" b="1" dirty="0" smtClean="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533400" y="2298700"/>
            <a:ext cx="2870200" cy="1460500"/>
          </a:xfrm>
          <a:prstGeom prst="rect">
            <a:avLst/>
          </a:prstGeom>
          <a:noFill/>
        </p:spPr>
        <p:txBody>
          <a:bodyPr wrap="none" lIns="0" tIns="0" rIns="0" rtlCol="0">
            <a:spAutoFit/>
          </a:bodyPr>
          <a:lstStyle/>
          <a:p>
            <a:pPr>
              <a:lnSpc>
                <a:spcPts val="2200"/>
              </a:lnSpc>
            </a:pPr>
            <a:r>
              <a:rPr lang="en-US" altLang="zh-CN" sz="2005" dirty="0" smtClean="0">
                <a:solidFill>
                  <a:srgbClr val="306774"/>
                </a:solidFill>
                <a:latin typeface="Wingdings" panose="05000000000000000000" pitchFamily="18" charset="0"/>
                <a:cs typeface="Wingdings" panose="05000000000000000000" pitchFamily="18" charset="0"/>
              </a:rPr>
              <a:t></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Network</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management</a:t>
            </a:r>
            <a:endParaRPr lang="en-US" altLang="zh-CN" sz="2005" b="1" dirty="0" smtClean="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smtClean="0">
                <a:solidFill>
                  <a:srgbClr val="306774"/>
                </a:solidFill>
                <a:latin typeface="Wingdings" panose="05000000000000000000" pitchFamily="18" charset="0"/>
                <a:cs typeface="Wingdings" panose="05000000000000000000" pitchFamily="18" charset="0"/>
              </a:rPr>
              <a:t></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IP</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telephony</a:t>
            </a:r>
            <a:endParaRPr lang="en-US" altLang="zh-CN" sz="2005" b="1" dirty="0" smtClean="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smtClean="0">
                <a:solidFill>
                  <a:srgbClr val="306774"/>
                </a:solidFill>
                <a:latin typeface="Wingdings" panose="05000000000000000000" pitchFamily="18" charset="0"/>
                <a:cs typeface="Wingdings" panose="05000000000000000000" pitchFamily="18" charset="0"/>
              </a:rPr>
              <a:t></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IP</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Multicast</a:t>
            </a:r>
            <a:endParaRPr lang="en-US" altLang="zh-CN" sz="2005" b="1" dirty="0" smtClean="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smtClean="0">
                <a:solidFill>
                  <a:srgbClr val="306774"/>
                </a:solidFill>
                <a:latin typeface="Wingdings" panose="05000000000000000000" pitchFamily="18" charset="0"/>
                <a:cs typeface="Wingdings" panose="05000000000000000000" pitchFamily="18" charset="0"/>
              </a:rPr>
              <a:t></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Normal</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data</a:t>
            </a:r>
            <a:endParaRPr lang="en-US" altLang="zh-CN" sz="2005" b="1" dirty="0" smtClean="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533400" y="3848100"/>
            <a:ext cx="2222500" cy="279400"/>
          </a:xfrm>
          <a:prstGeom prst="rect">
            <a:avLst/>
          </a:prstGeom>
          <a:noFill/>
        </p:spPr>
        <p:txBody>
          <a:bodyPr wrap="none" lIns="0" tIns="0" rIns="0" rtlCol="0">
            <a:spAutoFit/>
          </a:bodyPr>
          <a:lstStyle/>
          <a:p>
            <a:pPr>
              <a:lnSpc>
                <a:spcPts val="2200"/>
              </a:lnSpc>
            </a:pPr>
            <a:r>
              <a:rPr lang="en-US" altLang="zh-CN" sz="2005" dirty="0" smtClean="0">
                <a:solidFill>
                  <a:srgbClr val="306774"/>
                </a:solidFill>
                <a:latin typeface="Wingdings" panose="05000000000000000000" pitchFamily="18" charset="0"/>
                <a:cs typeface="Wingdings" panose="05000000000000000000" pitchFamily="18" charset="0"/>
              </a:rPr>
              <a:t></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Scavenger</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000000"/>
                </a:solidFill>
                <a:latin typeface="Times New Roman" panose="02020603050405020304" pitchFamily="18" charset="0"/>
                <a:cs typeface="Times New Roman" panose="02020603050405020304" pitchFamily="18" charset="0"/>
              </a:rPr>
              <a:t>class</a:t>
            </a:r>
            <a:endParaRPr lang="en-US" altLang="zh-CN" sz="2005" b="1" dirty="0" smtClean="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444599" y="1090141"/>
            <a:ext cx="329834" cy="476491"/>
          </a:xfrm>
          <a:custGeom>
            <a:avLst/>
            <a:gdLst>
              <a:gd name="connsiteX0" fmla="*/ 0 w 438150"/>
              <a:gd name="connsiteY0" fmla="*/ 0 h 474726"/>
              <a:gd name="connsiteX1" fmla="*/ 0 w 438150"/>
              <a:gd name="connsiteY1" fmla="*/ 474726 h 474726"/>
              <a:gd name="connsiteX2" fmla="*/ 438149 w 438150"/>
              <a:gd name="connsiteY2" fmla="*/ 474726 h 474726"/>
              <a:gd name="connsiteX3" fmla="*/ 438149 w 438150"/>
              <a:gd name="connsiteY3" fmla="*/ 0 h 474726"/>
              <a:gd name="connsiteX4" fmla="*/ 0 w 438150"/>
              <a:gd name="connsiteY4" fmla="*/ 0 h 4747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8150" h="474726">
                <a:moveTo>
                  <a:pt x="0" y="0"/>
                </a:moveTo>
                <a:lnTo>
                  <a:pt x="0" y="474726"/>
                </a:lnTo>
                <a:lnTo>
                  <a:pt x="438149" y="474726"/>
                </a:lnTo>
                <a:lnTo>
                  <a:pt x="438149" y="0"/>
                </a:lnTo>
                <a:lnTo>
                  <a:pt x="0" y="0"/>
                </a:lnTo>
              </a:path>
            </a:pathLst>
          </a:custGeom>
          <a:solidFill>
            <a:srgbClr val="FFCF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3" name="Freeform 3"/>
          <p:cNvSpPr/>
          <p:nvPr/>
        </p:nvSpPr>
        <p:spPr>
          <a:xfrm>
            <a:off x="1537525" y="1513859"/>
            <a:ext cx="318362" cy="476490"/>
          </a:xfrm>
          <a:custGeom>
            <a:avLst/>
            <a:gdLst>
              <a:gd name="connsiteX0" fmla="*/ 0 w 422910"/>
              <a:gd name="connsiteY0" fmla="*/ 0 h 474725"/>
              <a:gd name="connsiteX1" fmla="*/ 0 w 422910"/>
              <a:gd name="connsiteY1" fmla="*/ 474725 h 474725"/>
              <a:gd name="connsiteX2" fmla="*/ 422910 w 422910"/>
              <a:gd name="connsiteY2" fmla="*/ 474725 h 474725"/>
              <a:gd name="connsiteX3" fmla="*/ 422910 w 422910"/>
              <a:gd name="connsiteY3" fmla="*/ 0 h 474725"/>
              <a:gd name="connsiteX4" fmla="*/ 0 w 422910"/>
              <a:gd name="connsiteY4" fmla="*/ 0 h 4747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2910" h="474725">
                <a:moveTo>
                  <a:pt x="0" y="0"/>
                </a:moveTo>
                <a:lnTo>
                  <a:pt x="0" y="474725"/>
                </a:lnTo>
                <a:lnTo>
                  <a:pt x="422910" y="474725"/>
                </a:lnTo>
                <a:lnTo>
                  <a:pt x="422910" y="0"/>
                </a:lnTo>
                <a:lnTo>
                  <a:pt x="0" y="0"/>
                </a:lnTo>
              </a:path>
            </a:pathLst>
          </a:custGeom>
          <a:solidFill>
            <a:srgbClr val="3333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5" name="Freeform 3"/>
          <p:cNvSpPr/>
          <p:nvPr/>
        </p:nvSpPr>
        <p:spPr>
          <a:xfrm>
            <a:off x="1703878" y="981535"/>
            <a:ext cx="24092" cy="1056234"/>
          </a:xfrm>
          <a:custGeom>
            <a:avLst/>
            <a:gdLst>
              <a:gd name="connsiteX0" fmla="*/ 16002 w 32004"/>
              <a:gd name="connsiteY0" fmla="*/ 0 h 1052322"/>
              <a:gd name="connsiteX1" fmla="*/ 16002 w 32004"/>
              <a:gd name="connsiteY1" fmla="*/ 1052322 h 1052322"/>
            </a:gdLst>
            <a:ahLst/>
            <a:cxnLst>
              <a:cxn ang="0">
                <a:pos x="connsiteX0" y="connsiteY0"/>
              </a:cxn>
              <a:cxn ang="1">
                <a:pos x="connsiteX1" y="connsiteY1"/>
              </a:cxn>
            </a:cxnLst>
            <a:rect l="l" t="t" r="r" b="b"/>
            <a:pathLst>
              <a:path w="32004" h="1052322">
                <a:moveTo>
                  <a:pt x="16002" y="0"/>
                </a:moveTo>
                <a:lnTo>
                  <a:pt x="16002" y="1052322"/>
                </a:lnTo>
              </a:path>
            </a:pathLst>
          </a:custGeom>
          <a:ln w="38100">
            <a:solidFill>
              <a:srgbClr val="1C1C1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5"/>
          </a:p>
        </p:txBody>
      </p:sp>
      <p:pic>
        <p:nvPicPr>
          <p:cNvPr id="1027" name="Picture 3"/>
          <p:cNvPicPr>
            <a:picLocks noChangeAspect="1" noChangeArrowheads="1"/>
          </p:cNvPicPr>
          <p:nvPr/>
        </p:nvPicPr>
        <p:blipFill>
          <a:blip r:embed="rId1"/>
          <a:srcRect/>
          <a:stretch>
            <a:fillRect/>
          </a:stretch>
        </p:blipFill>
        <p:spPr bwMode="auto">
          <a:xfrm>
            <a:off x="1216297" y="1083514"/>
            <a:ext cx="6453276" cy="917799"/>
          </a:xfrm>
          <a:prstGeom prst="rect">
            <a:avLst/>
          </a:prstGeom>
          <a:noFill/>
        </p:spPr>
      </p:pic>
      <p:pic>
        <p:nvPicPr>
          <p:cNvPr id="6" name="Picture 3"/>
          <p:cNvPicPr>
            <a:picLocks noChangeAspect="1" noChangeArrowheads="1"/>
          </p:cNvPicPr>
          <p:nvPr/>
        </p:nvPicPr>
        <p:blipFill>
          <a:blip r:embed="rId2"/>
          <a:srcRect/>
          <a:stretch>
            <a:fillRect/>
          </a:stretch>
        </p:blipFill>
        <p:spPr bwMode="auto">
          <a:xfrm>
            <a:off x="1981129" y="2039555"/>
            <a:ext cx="5124380" cy="4423283"/>
          </a:xfrm>
          <a:prstGeom prst="rect">
            <a:avLst/>
          </a:prstGeom>
          <a:noFill/>
        </p:spPr>
      </p:pic>
      <p:sp>
        <p:nvSpPr>
          <p:cNvPr id="2" name="TextBox 1"/>
          <p:cNvSpPr txBox="1"/>
          <p:nvPr/>
        </p:nvSpPr>
        <p:spPr>
          <a:xfrm>
            <a:off x="7573968" y="6450091"/>
            <a:ext cx="293350" cy="251351"/>
          </a:xfrm>
          <a:prstGeom prst="rect">
            <a:avLst/>
          </a:prstGeom>
          <a:noFill/>
        </p:spPr>
        <p:txBody>
          <a:bodyPr wrap="none" lIns="0" tIns="0" rIns="0" rtlCol="0">
            <a:spAutoFit/>
          </a:bodyPr>
          <a:lstStyle/>
          <a:p>
            <a:pPr>
              <a:lnSpc>
                <a:spcPts val="1605"/>
              </a:lnSpc>
            </a:pPr>
            <a:r>
              <a:rPr lang="en-US" altLang="zh-CN" sz="1400" dirty="0">
                <a:solidFill>
                  <a:srgbClr val="000000"/>
                </a:solidFill>
                <a:latin typeface="Tahoma" panose="020B0604030504040204" pitchFamily="34" charset="0"/>
                <a:cs typeface="Tahoma" panose="020B0604030504040204" pitchFamily="34" charset="0"/>
              </a:rPr>
              <a:t>275</a:t>
            </a:r>
            <a:endParaRPr lang="en-US" altLang="zh-CN" sz="1400" dirty="0">
              <a:solidFill>
                <a:srgbClr val="000000"/>
              </a:solidFill>
              <a:latin typeface="Tahoma" panose="020B0604030504040204" pitchFamily="34" charset="0"/>
              <a:cs typeface="Tahoma" panose="020B0604030504040204" pitchFamily="34" charset="0"/>
            </a:endParaRPr>
          </a:p>
        </p:txBody>
      </p:sp>
      <p:sp>
        <p:nvSpPr>
          <p:cNvPr id="7" name="TextBox 1"/>
          <p:cNvSpPr txBox="1"/>
          <p:nvPr/>
        </p:nvSpPr>
        <p:spPr>
          <a:xfrm>
            <a:off x="2057613" y="599119"/>
            <a:ext cx="1821011" cy="725840"/>
          </a:xfrm>
          <a:prstGeom prst="rect">
            <a:avLst/>
          </a:prstGeom>
          <a:noFill/>
        </p:spPr>
        <p:txBody>
          <a:bodyPr wrap="none" lIns="0" tIns="0" rIns="0" rtlCol="0">
            <a:spAutoFit/>
          </a:bodyPr>
          <a:lstStyle/>
          <a:p>
            <a:pPr>
              <a:lnSpc>
                <a:spcPts val="5320"/>
              </a:lnSpc>
            </a:pPr>
            <a:r>
              <a:rPr lang="en-US" altLang="zh-CN" sz="4415" b="1" dirty="0">
                <a:solidFill>
                  <a:srgbClr val="33339A"/>
                </a:solidFill>
                <a:latin typeface="Tahoma" panose="020B0604030504040204" pitchFamily="34" charset="0"/>
                <a:cs typeface="Tahoma" panose="020B0604030504040204" pitchFamily="34" charset="0"/>
              </a:rPr>
              <a:t>VLANs</a:t>
            </a:r>
            <a:endParaRPr lang="en-US" altLang="zh-CN" sz="4415" b="1" dirty="0">
              <a:solidFill>
                <a:srgbClr val="33339A"/>
              </a:solidFill>
              <a:latin typeface="Tahoma" panose="020B0604030504040204" pitchFamily="34" charset="0"/>
              <a:cs typeface="Tahoma" panose="020B0604030504040204" pitchFamily="34" charset="0"/>
            </a:endParaRPr>
          </a:p>
        </p:txBody>
      </p:sp>
      <p:sp>
        <p:nvSpPr>
          <p:cNvPr id="8" name="TextBox 1"/>
          <p:cNvSpPr txBox="1"/>
          <p:nvPr/>
        </p:nvSpPr>
        <p:spPr>
          <a:xfrm>
            <a:off x="2057613" y="1261976"/>
            <a:ext cx="7479612" cy="405239"/>
          </a:xfrm>
          <a:prstGeom prst="rect">
            <a:avLst/>
          </a:prstGeom>
          <a:noFill/>
        </p:spPr>
        <p:txBody>
          <a:bodyPr wrap="none" lIns="0" tIns="0" rIns="0" rtlCol="0">
            <a:spAutoFit/>
          </a:bodyPr>
          <a:lstStyle/>
          <a:p>
            <a:pPr>
              <a:lnSpc>
                <a:spcPts val="2810"/>
              </a:lnSpc>
            </a:pPr>
            <a:r>
              <a:rPr lang="en-US" altLang="zh-CN" sz="2410" b="1" dirty="0">
                <a:solidFill>
                  <a:srgbClr val="33339A"/>
                </a:solidFill>
                <a:latin typeface="Tahoma" panose="020B0604030504040204" pitchFamily="34" charset="0"/>
                <a:cs typeface="Tahoma" panose="020B0604030504040204" pitchFamily="34" charset="0"/>
              </a:rPr>
              <a:t>Phân</a:t>
            </a:r>
            <a:r>
              <a:rPr lang="en-US" altLang="zh-CN" sz="2410" dirty="0">
                <a:latin typeface="Times New Roman" panose="02020603050405020304" pitchFamily="18" charset="0"/>
                <a:cs typeface="Times New Roman" panose="02020603050405020304" pitchFamily="18" charset="0"/>
              </a:rPr>
              <a:t> </a:t>
            </a:r>
            <a:r>
              <a:rPr lang="en-US" altLang="zh-CN" sz="2410" b="1" dirty="0">
                <a:solidFill>
                  <a:srgbClr val="33339A"/>
                </a:solidFill>
                <a:latin typeface="Tahoma" panose="020B0604030504040204" pitchFamily="34" charset="0"/>
                <a:cs typeface="Tahoma" panose="020B0604030504040204" pitchFamily="34" charset="0"/>
              </a:rPr>
              <a:t>đoạn</a:t>
            </a:r>
            <a:r>
              <a:rPr lang="en-US" altLang="zh-CN" sz="2410" dirty="0">
                <a:latin typeface="Times New Roman" panose="02020603050405020304" pitchFamily="18" charset="0"/>
                <a:cs typeface="Times New Roman" panose="02020603050405020304" pitchFamily="18" charset="0"/>
              </a:rPr>
              <a:t> </a:t>
            </a:r>
            <a:r>
              <a:rPr lang="en-US" altLang="zh-CN" sz="2410" b="1" dirty="0">
                <a:solidFill>
                  <a:srgbClr val="33339A"/>
                </a:solidFill>
                <a:latin typeface="Tahoma" panose="020B0604030504040204" pitchFamily="34" charset="0"/>
                <a:cs typeface="Tahoma" panose="020B0604030504040204" pitchFamily="34" charset="0"/>
              </a:rPr>
              <a:t>mạng</a:t>
            </a:r>
            <a:r>
              <a:rPr lang="en-US" altLang="zh-CN" sz="2410" dirty="0">
                <a:latin typeface="Times New Roman" panose="02020603050405020304" pitchFamily="18" charset="0"/>
                <a:cs typeface="Times New Roman" panose="02020603050405020304" pitchFamily="18" charset="0"/>
              </a:rPr>
              <a:t> </a:t>
            </a:r>
            <a:r>
              <a:rPr lang="en-US" altLang="zh-CN" sz="2410" b="1" dirty="0">
                <a:solidFill>
                  <a:srgbClr val="33339A"/>
                </a:solidFill>
                <a:latin typeface="Tahoma" panose="020B0604030504040204" pitchFamily="34" charset="0"/>
                <a:cs typeface="Tahoma" panose="020B0604030504040204" pitchFamily="34" charset="0"/>
              </a:rPr>
              <a:t>LAN</a:t>
            </a:r>
            <a:r>
              <a:rPr lang="en-US" altLang="zh-CN" sz="2410" dirty="0">
                <a:latin typeface="Times New Roman" panose="02020603050405020304" pitchFamily="18" charset="0"/>
                <a:cs typeface="Times New Roman" panose="02020603050405020304" pitchFamily="18" charset="0"/>
              </a:rPr>
              <a:t> </a:t>
            </a:r>
            <a:r>
              <a:rPr lang="en-US" altLang="zh-CN" sz="2410" b="1" dirty="0">
                <a:solidFill>
                  <a:srgbClr val="33339A"/>
                </a:solidFill>
                <a:latin typeface="Tahoma" panose="020B0604030504040204" pitchFamily="34" charset="0"/>
                <a:cs typeface="Tahoma" panose="020B0604030504040204" pitchFamily="34" charset="0"/>
              </a:rPr>
              <a:t>truyền</a:t>
            </a:r>
            <a:r>
              <a:rPr lang="en-US" altLang="zh-CN" sz="2410" dirty="0">
                <a:latin typeface="Times New Roman" panose="02020603050405020304" pitchFamily="18" charset="0"/>
                <a:cs typeface="Times New Roman" panose="02020603050405020304" pitchFamily="18" charset="0"/>
              </a:rPr>
              <a:t> </a:t>
            </a:r>
            <a:r>
              <a:rPr lang="en-US" altLang="zh-CN" sz="2410" b="1" dirty="0">
                <a:solidFill>
                  <a:srgbClr val="33339A"/>
                </a:solidFill>
                <a:latin typeface="Tahoma" panose="020B0604030504040204" pitchFamily="34" charset="0"/>
                <a:cs typeface="Tahoma" panose="020B0604030504040204" pitchFamily="34" charset="0"/>
              </a:rPr>
              <a:t>thống</a:t>
            </a:r>
            <a:r>
              <a:rPr lang="en-US" altLang="zh-CN" sz="2410" dirty="0">
                <a:latin typeface="Times New Roman" panose="02020603050405020304" pitchFamily="18" charset="0"/>
                <a:cs typeface="Times New Roman" panose="02020603050405020304" pitchFamily="18" charset="0"/>
              </a:rPr>
              <a:t> </a:t>
            </a:r>
            <a:r>
              <a:rPr lang="en-US" altLang="zh-CN" sz="2410" b="1" dirty="0">
                <a:solidFill>
                  <a:srgbClr val="33339A"/>
                </a:solidFill>
                <a:latin typeface="Tahoma" panose="020B0604030504040204" pitchFamily="34" charset="0"/>
                <a:cs typeface="Tahoma" panose="020B0604030504040204" pitchFamily="34" charset="0"/>
              </a:rPr>
              <a:t>và</a:t>
            </a:r>
            <a:r>
              <a:rPr lang="en-US" altLang="zh-CN" sz="2410" dirty="0">
                <a:latin typeface="Times New Roman" panose="02020603050405020304" pitchFamily="18" charset="0"/>
                <a:cs typeface="Times New Roman" panose="02020603050405020304" pitchFamily="18" charset="0"/>
              </a:rPr>
              <a:t> </a:t>
            </a:r>
            <a:r>
              <a:rPr lang="en-US" altLang="zh-CN" sz="2410" b="1" dirty="0">
                <a:solidFill>
                  <a:srgbClr val="33339A"/>
                </a:solidFill>
                <a:latin typeface="Tahoma" panose="020B0604030504040204" pitchFamily="34" charset="0"/>
                <a:cs typeface="Tahoma" panose="020B0604030504040204" pitchFamily="34" charset="0"/>
              </a:rPr>
              <a:t>theo</a:t>
            </a:r>
            <a:r>
              <a:rPr lang="en-US" altLang="zh-CN" sz="2410" dirty="0">
                <a:latin typeface="Times New Roman" panose="02020603050405020304" pitchFamily="18" charset="0"/>
                <a:cs typeface="Times New Roman" panose="02020603050405020304" pitchFamily="18" charset="0"/>
              </a:rPr>
              <a:t> </a:t>
            </a:r>
            <a:r>
              <a:rPr lang="en-US" altLang="zh-CN" sz="2410" b="1" dirty="0">
                <a:solidFill>
                  <a:srgbClr val="33339A"/>
                </a:solidFill>
                <a:latin typeface="Tahoma" panose="020B0604030504040204" pitchFamily="34" charset="0"/>
                <a:cs typeface="Tahoma" panose="020B0604030504040204" pitchFamily="34" charset="0"/>
              </a:rPr>
              <a:t>VLAN</a:t>
            </a:r>
            <a:endParaRPr lang="en-US" altLang="zh-CN" sz="2410" b="1" dirty="0">
              <a:solidFill>
                <a:srgbClr val="33339A"/>
              </a:solidFill>
              <a:latin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444599" y="1090141"/>
            <a:ext cx="329834" cy="476491"/>
          </a:xfrm>
          <a:custGeom>
            <a:avLst/>
            <a:gdLst>
              <a:gd name="connsiteX0" fmla="*/ 0 w 438150"/>
              <a:gd name="connsiteY0" fmla="*/ 0 h 474726"/>
              <a:gd name="connsiteX1" fmla="*/ 0 w 438150"/>
              <a:gd name="connsiteY1" fmla="*/ 474726 h 474726"/>
              <a:gd name="connsiteX2" fmla="*/ 438149 w 438150"/>
              <a:gd name="connsiteY2" fmla="*/ 474726 h 474726"/>
              <a:gd name="connsiteX3" fmla="*/ 438149 w 438150"/>
              <a:gd name="connsiteY3" fmla="*/ 0 h 474726"/>
              <a:gd name="connsiteX4" fmla="*/ 0 w 438150"/>
              <a:gd name="connsiteY4" fmla="*/ 0 h 4747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8150" h="474726">
                <a:moveTo>
                  <a:pt x="0" y="0"/>
                </a:moveTo>
                <a:lnTo>
                  <a:pt x="0" y="474726"/>
                </a:lnTo>
                <a:lnTo>
                  <a:pt x="438149" y="474726"/>
                </a:lnTo>
                <a:lnTo>
                  <a:pt x="438149" y="0"/>
                </a:lnTo>
                <a:lnTo>
                  <a:pt x="0" y="0"/>
                </a:lnTo>
              </a:path>
            </a:pathLst>
          </a:custGeom>
          <a:solidFill>
            <a:srgbClr val="FFCF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3" name="Freeform 3"/>
          <p:cNvSpPr/>
          <p:nvPr/>
        </p:nvSpPr>
        <p:spPr>
          <a:xfrm>
            <a:off x="1537525" y="1513859"/>
            <a:ext cx="318362" cy="476490"/>
          </a:xfrm>
          <a:custGeom>
            <a:avLst/>
            <a:gdLst>
              <a:gd name="connsiteX0" fmla="*/ 0 w 422910"/>
              <a:gd name="connsiteY0" fmla="*/ 0 h 474725"/>
              <a:gd name="connsiteX1" fmla="*/ 0 w 422910"/>
              <a:gd name="connsiteY1" fmla="*/ 474725 h 474725"/>
              <a:gd name="connsiteX2" fmla="*/ 422910 w 422910"/>
              <a:gd name="connsiteY2" fmla="*/ 474725 h 474725"/>
              <a:gd name="connsiteX3" fmla="*/ 422910 w 422910"/>
              <a:gd name="connsiteY3" fmla="*/ 0 h 474725"/>
              <a:gd name="connsiteX4" fmla="*/ 0 w 422910"/>
              <a:gd name="connsiteY4" fmla="*/ 0 h 4747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2910" h="474725">
                <a:moveTo>
                  <a:pt x="0" y="0"/>
                </a:moveTo>
                <a:lnTo>
                  <a:pt x="0" y="474725"/>
                </a:lnTo>
                <a:lnTo>
                  <a:pt x="422910" y="474725"/>
                </a:lnTo>
                <a:lnTo>
                  <a:pt x="422910" y="0"/>
                </a:lnTo>
                <a:lnTo>
                  <a:pt x="0" y="0"/>
                </a:lnTo>
              </a:path>
            </a:pathLst>
          </a:custGeom>
          <a:solidFill>
            <a:srgbClr val="3333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5" name="Freeform 3"/>
          <p:cNvSpPr/>
          <p:nvPr/>
        </p:nvSpPr>
        <p:spPr>
          <a:xfrm>
            <a:off x="1703878" y="981535"/>
            <a:ext cx="24092" cy="1056234"/>
          </a:xfrm>
          <a:custGeom>
            <a:avLst/>
            <a:gdLst>
              <a:gd name="connsiteX0" fmla="*/ 16002 w 32004"/>
              <a:gd name="connsiteY0" fmla="*/ 0 h 1052322"/>
              <a:gd name="connsiteX1" fmla="*/ 16002 w 32004"/>
              <a:gd name="connsiteY1" fmla="*/ 1052322 h 1052322"/>
            </a:gdLst>
            <a:ahLst/>
            <a:cxnLst>
              <a:cxn ang="0">
                <a:pos x="connsiteX0" y="connsiteY0"/>
              </a:cxn>
              <a:cxn ang="1">
                <a:pos x="connsiteX1" y="connsiteY1"/>
              </a:cxn>
            </a:cxnLst>
            <a:rect l="l" t="t" r="r" b="b"/>
            <a:pathLst>
              <a:path w="32004" h="1052322">
                <a:moveTo>
                  <a:pt x="16002" y="0"/>
                </a:moveTo>
                <a:lnTo>
                  <a:pt x="16002" y="1052322"/>
                </a:lnTo>
              </a:path>
            </a:pathLst>
          </a:custGeom>
          <a:ln w="38100">
            <a:solidFill>
              <a:srgbClr val="1C1C1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5"/>
          </a:p>
        </p:txBody>
      </p:sp>
      <p:pic>
        <p:nvPicPr>
          <p:cNvPr id="1027" name="Picture 3"/>
          <p:cNvPicPr>
            <a:picLocks noChangeAspect="1" noChangeArrowheads="1"/>
          </p:cNvPicPr>
          <p:nvPr/>
        </p:nvPicPr>
        <p:blipFill>
          <a:blip r:embed="rId1"/>
          <a:srcRect/>
          <a:stretch>
            <a:fillRect/>
          </a:stretch>
        </p:blipFill>
        <p:spPr bwMode="auto">
          <a:xfrm>
            <a:off x="1216297" y="1083514"/>
            <a:ext cx="6453276" cy="917799"/>
          </a:xfrm>
          <a:prstGeom prst="rect">
            <a:avLst/>
          </a:prstGeom>
          <a:noFill/>
        </p:spPr>
      </p:pic>
      <p:pic>
        <p:nvPicPr>
          <p:cNvPr id="6" name="Picture 3"/>
          <p:cNvPicPr>
            <a:picLocks noChangeAspect="1" noChangeArrowheads="1"/>
          </p:cNvPicPr>
          <p:nvPr/>
        </p:nvPicPr>
        <p:blipFill>
          <a:blip r:embed="rId2"/>
          <a:srcRect/>
          <a:stretch>
            <a:fillRect/>
          </a:stretch>
        </p:blipFill>
        <p:spPr bwMode="auto">
          <a:xfrm>
            <a:off x="2038492" y="2116038"/>
            <a:ext cx="5009654" cy="4117349"/>
          </a:xfrm>
          <a:prstGeom prst="rect">
            <a:avLst/>
          </a:prstGeom>
          <a:noFill/>
        </p:spPr>
      </p:pic>
      <p:sp>
        <p:nvSpPr>
          <p:cNvPr id="2" name="TextBox 1"/>
          <p:cNvSpPr txBox="1"/>
          <p:nvPr/>
        </p:nvSpPr>
        <p:spPr>
          <a:xfrm>
            <a:off x="7573968" y="6450091"/>
            <a:ext cx="293350" cy="251351"/>
          </a:xfrm>
          <a:prstGeom prst="rect">
            <a:avLst/>
          </a:prstGeom>
          <a:noFill/>
        </p:spPr>
        <p:txBody>
          <a:bodyPr wrap="none" lIns="0" tIns="0" rIns="0" rtlCol="0">
            <a:spAutoFit/>
          </a:bodyPr>
          <a:lstStyle/>
          <a:p>
            <a:pPr>
              <a:lnSpc>
                <a:spcPts val="1605"/>
              </a:lnSpc>
            </a:pPr>
            <a:r>
              <a:rPr lang="en-US" altLang="zh-CN" sz="1400" dirty="0">
                <a:solidFill>
                  <a:srgbClr val="000000"/>
                </a:solidFill>
                <a:latin typeface="Tahoma" panose="020B0604030504040204" pitchFamily="34" charset="0"/>
                <a:cs typeface="Tahoma" panose="020B0604030504040204" pitchFamily="34" charset="0"/>
              </a:rPr>
              <a:t>276</a:t>
            </a:r>
            <a:endParaRPr lang="en-US" altLang="zh-CN" sz="1400" dirty="0">
              <a:solidFill>
                <a:srgbClr val="000000"/>
              </a:solidFill>
              <a:latin typeface="Tahoma" panose="020B0604030504040204" pitchFamily="34" charset="0"/>
              <a:cs typeface="Tahoma" panose="020B0604030504040204" pitchFamily="34" charset="0"/>
            </a:endParaRPr>
          </a:p>
        </p:txBody>
      </p:sp>
      <p:sp>
        <p:nvSpPr>
          <p:cNvPr id="7" name="TextBox 1"/>
          <p:cNvSpPr txBox="1"/>
          <p:nvPr/>
        </p:nvSpPr>
        <p:spPr>
          <a:xfrm>
            <a:off x="2057613" y="535383"/>
            <a:ext cx="1821011" cy="725840"/>
          </a:xfrm>
          <a:prstGeom prst="rect">
            <a:avLst/>
          </a:prstGeom>
          <a:noFill/>
        </p:spPr>
        <p:txBody>
          <a:bodyPr wrap="none" lIns="0" tIns="0" rIns="0" rtlCol="0">
            <a:spAutoFit/>
          </a:bodyPr>
          <a:lstStyle/>
          <a:p>
            <a:pPr>
              <a:lnSpc>
                <a:spcPts val="5320"/>
              </a:lnSpc>
            </a:pPr>
            <a:r>
              <a:rPr lang="en-US" altLang="zh-CN" sz="4415" b="1" dirty="0">
                <a:solidFill>
                  <a:srgbClr val="33339A"/>
                </a:solidFill>
                <a:latin typeface="Tahoma" panose="020B0604030504040204" pitchFamily="34" charset="0"/>
                <a:cs typeface="Tahoma" panose="020B0604030504040204" pitchFamily="34" charset="0"/>
              </a:rPr>
              <a:t>VLANs</a:t>
            </a:r>
            <a:endParaRPr lang="en-US" altLang="zh-CN" sz="4415" b="1" dirty="0">
              <a:solidFill>
                <a:srgbClr val="33339A"/>
              </a:solidFill>
              <a:latin typeface="Tahoma" panose="020B0604030504040204" pitchFamily="34" charset="0"/>
              <a:cs typeface="Tahoma" panose="020B0604030504040204" pitchFamily="34" charset="0"/>
            </a:endParaRPr>
          </a:p>
        </p:txBody>
      </p:sp>
      <p:sp>
        <p:nvSpPr>
          <p:cNvPr id="8" name="TextBox 1"/>
          <p:cNvSpPr txBox="1"/>
          <p:nvPr/>
        </p:nvSpPr>
        <p:spPr>
          <a:xfrm>
            <a:off x="2057614" y="1198238"/>
            <a:ext cx="5802871" cy="469359"/>
          </a:xfrm>
          <a:prstGeom prst="rect">
            <a:avLst/>
          </a:prstGeom>
          <a:noFill/>
        </p:spPr>
        <p:txBody>
          <a:bodyPr wrap="none" lIns="0" tIns="0" rIns="0" rtlCol="0">
            <a:spAutoFit/>
          </a:bodyPr>
          <a:lstStyle/>
          <a:p>
            <a:pPr>
              <a:lnSpc>
                <a:spcPts val="3310"/>
              </a:lnSpc>
            </a:pPr>
            <a:r>
              <a:rPr lang="en-US" altLang="zh-CN" sz="2810" b="1" dirty="0">
                <a:solidFill>
                  <a:srgbClr val="33339A"/>
                </a:solidFill>
                <a:latin typeface="Tahoma" panose="020B0604030504040204" pitchFamily="34" charset="0"/>
                <a:cs typeface="Tahoma" panose="020B0604030504040204" pitchFamily="34" charset="0"/>
              </a:rPr>
              <a:t>Phân</a:t>
            </a:r>
            <a:r>
              <a:rPr lang="en-US" altLang="zh-CN" sz="2810" dirty="0">
                <a:latin typeface="Times New Roman" panose="02020603050405020304" pitchFamily="18" charset="0"/>
                <a:cs typeface="Times New Roman" panose="02020603050405020304" pitchFamily="18" charset="0"/>
              </a:rPr>
              <a:t> </a:t>
            </a:r>
            <a:r>
              <a:rPr lang="en-US" altLang="zh-CN" sz="2810" b="1" dirty="0">
                <a:solidFill>
                  <a:srgbClr val="33339A"/>
                </a:solidFill>
                <a:latin typeface="Tahoma" panose="020B0604030504040204" pitchFamily="34" charset="0"/>
                <a:cs typeface="Tahoma" panose="020B0604030504040204" pitchFamily="34" charset="0"/>
              </a:rPr>
              <a:t>đoạn</a:t>
            </a:r>
            <a:r>
              <a:rPr lang="en-US" altLang="zh-CN" sz="2810" dirty="0">
                <a:latin typeface="Times New Roman" panose="02020603050405020304" pitchFamily="18" charset="0"/>
                <a:cs typeface="Times New Roman" panose="02020603050405020304" pitchFamily="18" charset="0"/>
              </a:rPr>
              <a:t> </a:t>
            </a:r>
            <a:r>
              <a:rPr lang="en-US" altLang="zh-CN" sz="2810" b="1" dirty="0">
                <a:solidFill>
                  <a:srgbClr val="33339A"/>
                </a:solidFill>
                <a:latin typeface="Tahoma" panose="020B0604030504040204" pitchFamily="34" charset="0"/>
                <a:cs typeface="Tahoma" panose="020B0604030504040204" pitchFamily="34" charset="0"/>
              </a:rPr>
              <a:t>mạng</a:t>
            </a:r>
            <a:r>
              <a:rPr lang="en-US" altLang="zh-CN" sz="2810" dirty="0">
                <a:latin typeface="Times New Roman" panose="02020603050405020304" pitchFamily="18" charset="0"/>
                <a:cs typeface="Times New Roman" panose="02020603050405020304" pitchFamily="18" charset="0"/>
              </a:rPr>
              <a:t> </a:t>
            </a:r>
            <a:r>
              <a:rPr lang="en-US" altLang="zh-CN" sz="2810" b="1" dirty="0">
                <a:solidFill>
                  <a:srgbClr val="33339A"/>
                </a:solidFill>
                <a:latin typeface="Tahoma" panose="020B0604030504040204" pitchFamily="34" charset="0"/>
                <a:cs typeface="Tahoma" panose="020B0604030504040204" pitchFamily="34" charset="0"/>
              </a:rPr>
              <a:t>LAN</a:t>
            </a:r>
            <a:r>
              <a:rPr lang="en-US" altLang="zh-CN" sz="2810" dirty="0">
                <a:latin typeface="Times New Roman" panose="02020603050405020304" pitchFamily="18" charset="0"/>
                <a:cs typeface="Times New Roman" panose="02020603050405020304" pitchFamily="18" charset="0"/>
              </a:rPr>
              <a:t> </a:t>
            </a:r>
            <a:r>
              <a:rPr lang="en-US" altLang="zh-CN" sz="2810" b="1" dirty="0">
                <a:solidFill>
                  <a:srgbClr val="33339A"/>
                </a:solidFill>
                <a:latin typeface="Tahoma" panose="020B0604030504040204" pitchFamily="34" charset="0"/>
                <a:cs typeface="Tahoma" panose="020B0604030504040204" pitchFamily="34" charset="0"/>
              </a:rPr>
              <a:t>theo</a:t>
            </a:r>
            <a:r>
              <a:rPr lang="en-US" altLang="zh-CN" sz="2810" dirty="0">
                <a:latin typeface="Times New Roman" panose="02020603050405020304" pitchFamily="18" charset="0"/>
                <a:cs typeface="Times New Roman" panose="02020603050405020304" pitchFamily="18" charset="0"/>
              </a:rPr>
              <a:t> </a:t>
            </a:r>
            <a:r>
              <a:rPr lang="en-US" altLang="zh-CN" sz="2810" b="1" dirty="0">
                <a:solidFill>
                  <a:srgbClr val="33339A"/>
                </a:solidFill>
                <a:latin typeface="Tahoma" panose="020B0604030504040204" pitchFamily="34" charset="0"/>
                <a:cs typeface="Tahoma" panose="020B0604030504040204" pitchFamily="34" charset="0"/>
              </a:rPr>
              <a:t>VLAN</a:t>
            </a:r>
            <a:endParaRPr lang="en-US" altLang="zh-CN" sz="2810" b="1" dirty="0">
              <a:solidFill>
                <a:srgbClr val="33339A"/>
              </a:solidFill>
              <a:latin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444599" y="1090141"/>
            <a:ext cx="329834" cy="476491"/>
          </a:xfrm>
          <a:custGeom>
            <a:avLst/>
            <a:gdLst>
              <a:gd name="connsiteX0" fmla="*/ 0 w 438150"/>
              <a:gd name="connsiteY0" fmla="*/ 0 h 474726"/>
              <a:gd name="connsiteX1" fmla="*/ 0 w 438150"/>
              <a:gd name="connsiteY1" fmla="*/ 474726 h 474726"/>
              <a:gd name="connsiteX2" fmla="*/ 438149 w 438150"/>
              <a:gd name="connsiteY2" fmla="*/ 474726 h 474726"/>
              <a:gd name="connsiteX3" fmla="*/ 438149 w 438150"/>
              <a:gd name="connsiteY3" fmla="*/ 0 h 474726"/>
              <a:gd name="connsiteX4" fmla="*/ 0 w 438150"/>
              <a:gd name="connsiteY4" fmla="*/ 0 h 4747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8150" h="474726">
                <a:moveTo>
                  <a:pt x="0" y="0"/>
                </a:moveTo>
                <a:lnTo>
                  <a:pt x="0" y="474726"/>
                </a:lnTo>
                <a:lnTo>
                  <a:pt x="438149" y="474726"/>
                </a:lnTo>
                <a:lnTo>
                  <a:pt x="438149" y="0"/>
                </a:lnTo>
                <a:lnTo>
                  <a:pt x="0" y="0"/>
                </a:lnTo>
              </a:path>
            </a:pathLst>
          </a:custGeom>
          <a:solidFill>
            <a:srgbClr val="FFCF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3" name="Freeform 3"/>
          <p:cNvSpPr/>
          <p:nvPr/>
        </p:nvSpPr>
        <p:spPr>
          <a:xfrm>
            <a:off x="1537525" y="1513859"/>
            <a:ext cx="318362" cy="476490"/>
          </a:xfrm>
          <a:custGeom>
            <a:avLst/>
            <a:gdLst>
              <a:gd name="connsiteX0" fmla="*/ 0 w 422910"/>
              <a:gd name="connsiteY0" fmla="*/ 0 h 474725"/>
              <a:gd name="connsiteX1" fmla="*/ 0 w 422910"/>
              <a:gd name="connsiteY1" fmla="*/ 474725 h 474725"/>
              <a:gd name="connsiteX2" fmla="*/ 422910 w 422910"/>
              <a:gd name="connsiteY2" fmla="*/ 474725 h 474725"/>
              <a:gd name="connsiteX3" fmla="*/ 422910 w 422910"/>
              <a:gd name="connsiteY3" fmla="*/ 0 h 474725"/>
              <a:gd name="connsiteX4" fmla="*/ 0 w 422910"/>
              <a:gd name="connsiteY4" fmla="*/ 0 h 4747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2910" h="474725">
                <a:moveTo>
                  <a:pt x="0" y="0"/>
                </a:moveTo>
                <a:lnTo>
                  <a:pt x="0" y="474725"/>
                </a:lnTo>
                <a:lnTo>
                  <a:pt x="422910" y="474725"/>
                </a:lnTo>
                <a:lnTo>
                  <a:pt x="422910" y="0"/>
                </a:lnTo>
                <a:lnTo>
                  <a:pt x="0" y="0"/>
                </a:lnTo>
              </a:path>
            </a:pathLst>
          </a:custGeom>
          <a:solidFill>
            <a:srgbClr val="3333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5" name="Freeform 3"/>
          <p:cNvSpPr/>
          <p:nvPr/>
        </p:nvSpPr>
        <p:spPr>
          <a:xfrm>
            <a:off x="1703878" y="981535"/>
            <a:ext cx="24092" cy="1056234"/>
          </a:xfrm>
          <a:custGeom>
            <a:avLst/>
            <a:gdLst>
              <a:gd name="connsiteX0" fmla="*/ 16002 w 32004"/>
              <a:gd name="connsiteY0" fmla="*/ 0 h 1052322"/>
              <a:gd name="connsiteX1" fmla="*/ 16002 w 32004"/>
              <a:gd name="connsiteY1" fmla="*/ 1052322 h 1052322"/>
            </a:gdLst>
            <a:ahLst/>
            <a:cxnLst>
              <a:cxn ang="0">
                <a:pos x="connsiteX0" y="connsiteY0"/>
              </a:cxn>
              <a:cxn ang="1">
                <a:pos x="connsiteX1" y="connsiteY1"/>
              </a:cxn>
            </a:cxnLst>
            <a:rect l="l" t="t" r="r" b="b"/>
            <a:pathLst>
              <a:path w="32004" h="1052322">
                <a:moveTo>
                  <a:pt x="16002" y="0"/>
                </a:moveTo>
                <a:lnTo>
                  <a:pt x="16002" y="1052322"/>
                </a:lnTo>
              </a:path>
            </a:pathLst>
          </a:custGeom>
          <a:ln w="38100">
            <a:solidFill>
              <a:srgbClr val="1C1C1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5"/>
          </a:p>
        </p:txBody>
      </p:sp>
      <p:sp>
        <p:nvSpPr>
          <p:cNvPr id="6" name="Freeform 3"/>
          <p:cNvSpPr/>
          <p:nvPr/>
        </p:nvSpPr>
        <p:spPr>
          <a:xfrm>
            <a:off x="3883651" y="3045055"/>
            <a:ext cx="688349" cy="305933"/>
          </a:xfrm>
          <a:custGeom>
            <a:avLst/>
            <a:gdLst>
              <a:gd name="connsiteX0" fmla="*/ 0 w 914400"/>
              <a:gd name="connsiteY0" fmla="*/ 0 h 304800"/>
              <a:gd name="connsiteX1" fmla="*/ 0 w 914400"/>
              <a:gd name="connsiteY1" fmla="*/ 304800 h 304800"/>
              <a:gd name="connsiteX2" fmla="*/ 914400 w 914400"/>
              <a:gd name="connsiteY2" fmla="*/ 304800 h 304800"/>
              <a:gd name="connsiteX3" fmla="*/ 914400 w 914400"/>
              <a:gd name="connsiteY3" fmla="*/ 0 h 304800"/>
              <a:gd name="connsiteX4" fmla="*/ 0 w 914400"/>
              <a:gd name="connsiteY4" fmla="*/ 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 h="304800">
                <a:moveTo>
                  <a:pt x="0" y="0"/>
                </a:moveTo>
                <a:lnTo>
                  <a:pt x="0" y="304800"/>
                </a:lnTo>
                <a:lnTo>
                  <a:pt x="914400" y="304800"/>
                </a:lnTo>
                <a:lnTo>
                  <a:pt x="91440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7" name="Freeform 3"/>
          <p:cNvSpPr/>
          <p:nvPr/>
        </p:nvSpPr>
        <p:spPr>
          <a:xfrm>
            <a:off x="3826289" y="3886371"/>
            <a:ext cx="688349" cy="305933"/>
          </a:xfrm>
          <a:custGeom>
            <a:avLst/>
            <a:gdLst>
              <a:gd name="connsiteX0" fmla="*/ 0 w 914400"/>
              <a:gd name="connsiteY0" fmla="*/ 0 h 304800"/>
              <a:gd name="connsiteX1" fmla="*/ 0 w 914400"/>
              <a:gd name="connsiteY1" fmla="*/ 304800 h 304800"/>
              <a:gd name="connsiteX2" fmla="*/ 914400 w 914400"/>
              <a:gd name="connsiteY2" fmla="*/ 304800 h 304800"/>
              <a:gd name="connsiteX3" fmla="*/ 914400 w 914400"/>
              <a:gd name="connsiteY3" fmla="*/ 0 h 304800"/>
              <a:gd name="connsiteX4" fmla="*/ 0 w 914400"/>
              <a:gd name="connsiteY4" fmla="*/ 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 h="304800">
                <a:moveTo>
                  <a:pt x="0" y="0"/>
                </a:moveTo>
                <a:lnTo>
                  <a:pt x="0" y="304800"/>
                </a:lnTo>
                <a:lnTo>
                  <a:pt x="914400" y="304800"/>
                </a:lnTo>
                <a:lnTo>
                  <a:pt x="91440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8" name="Freeform 3"/>
          <p:cNvSpPr/>
          <p:nvPr/>
        </p:nvSpPr>
        <p:spPr>
          <a:xfrm>
            <a:off x="3826289" y="4727687"/>
            <a:ext cx="688349" cy="305933"/>
          </a:xfrm>
          <a:custGeom>
            <a:avLst/>
            <a:gdLst>
              <a:gd name="connsiteX0" fmla="*/ 0 w 914400"/>
              <a:gd name="connsiteY0" fmla="*/ 0 h 304800"/>
              <a:gd name="connsiteX1" fmla="*/ 0 w 914400"/>
              <a:gd name="connsiteY1" fmla="*/ 304800 h 304800"/>
              <a:gd name="connsiteX2" fmla="*/ 914400 w 914400"/>
              <a:gd name="connsiteY2" fmla="*/ 304800 h 304800"/>
              <a:gd name="connsiteX3" fmla="*/ 914400 w 914400"/>
              <a:gd name="connsiteY3" fmla="*/ 0 h 304800"/>
              <a:gd name="connsiteX4" fmla="*/ 0 w 914400"/>
              <a:gd name="connsiteY4" fmla="*/ 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 h="304800">
                <a:moveTo>
                  <a:pt x="0" y="0"/>
                </a:moveTo>
                <a:lnTo>
                  <a:pt x="0" y="304800"/>
                </a:lnTo>
                <a:lnTo>
                  <a:pt x="914400" y="304800"/>
                </a:lnTo>
                <a:lnTo>
                  <a:pt x="91440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pic>
        <p:nvPicPr>
          <p:cNvPr id="1027" name="Picture 3"/>
          <p:cNvPicPr>
            <a:picLocks noChangeAspect="1" noChangeArrowheads="1"/>
          </p:cNvPicPr>
          <p:nvPr/>
        </p:nvPicPr>
        <p:blipFill>
          <a:blip r:embed="rId1"/>
          <a:srcRect/>
          <a:stretch>
            <a:fillRect/>
          </a:stretch>
        </p:blipFill>
        <p:spPr bwMode="auto">
          <a:xfrm>
            <a:off x="1216297" y="1083514"/>
            <a:ext cx="6453276" cy="917799"/>
          </a:xfrm>
          <a:prstGeom prst="rect">
            <a:avLst/>
          </a:prstGeom>
          <a:noFill/>
        </p:spPr>
      </p:pic>
      <p:pic>
        <p:nvPicPr>
          <p:cNvPr id="9" name="Picture 3"/>
          <p:cNvPicPr>
            <a:picLocks noChangeAspect="1" noChangeArrowheads="1"/>
          </p:cNvPicPr>
          <p:nvPr/>
        </p:nvPicPr>
        <p:blipFill>
          <a:blip r:embed="rId2"/>
          <a:srcRect/>
          <a:stretch>
            <a:fillRect/>
          </a:stretch>
        </p:blipFill>
        <p:spPr bwMode="auto">
          <a:xfrm>
            <a:off x="1407505" y="2880871"/>
            <a:ext cx="3116693" cy="2702409"/>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4791890" y="2880871"/>
            <a:ext cx="3116693" cy="2702409"/>
          </a:xfrm>
          <a:prstGeom prst="rect">
            <a:avLst/>
          </a:prstGeom>
          <a:noFill/>
        </p:spPr>
      </p:pic>
      <p:sp>
        <p:nvSpPr>
          <p:cNvPr id="2" name="TextBox 1"/>
          <p:cNvSpPr txBox="1"/>
          <p:nvPr/>
        </p:nvSpPr>
        <p:spPr>
          <a:xfrm>
            <a:off x="2057612" y="611866"/>
            <a:ext cx="3315010" cy="1084912"/>
          </a:xfrm>
          <a:prstGeom prst="rect">
            <a:avLst/>
          </a:prstGeom>
          <a:noFill/>
        </p:spPr>
        <p:txBody>
          <a:bodyPr wrap="none" lIns="0" tIns="0" rIns="0" rtlCol="0">
            <a:spAutoFit/>
          </a:bodyPr>
          <a:lstStyle/>
          <a:p>
            <a:pPr>
              <a:lnSpc>
                <a:spcPts val="4820"/>
              </a:lnSpc>
            </a:pPr>
            <a:r>
              <a:rPr lang="en-US" altLang="zh-CN" sz="4015" b="1" dirty="0">
                <a:solidFill>
                  <a:srgbClr val="33339A"/>
                </a:solidFill>
                <a:latin typeface="Tahoma" panose="020B0604030504040204" pitchFamily="34" charset="0"/>
                <a:cs typeface="Tahoma" panose="020B0604030504040204" pitchFamily="34" charset="0"/>
              </a:rPr>
              <a:t>VLANs</a:t>
            </a:r>
            <a:endParaRPr lang="en-US" altLang="zh-CN" sz="4015" b="1" dirty="0">
              <a:solidFill>
                <a:srgbClr val="33339A"/>
              </a:solidFill>
              <a:latin typeface="Tahoma" panose="020B0604030504040204" pitchFamily="34" charset="0"/>
              <a:cs typeface="Tahoma" panose="020B0604030504040204" pitchFamily="34" charset="0"/>
            </a:endParaRPr>
          </a:p>
          <a:p>
            <a:pPr>
              <a:lnSpc>
                <a:spcPts val="3310"/>
              </a:lnSpc>
            </a:pPr>
            <a:r>
              <a:rPr lang="en-US" altLang="zh-CN" sz="2810" b="1" dirty="0">
                <a:solidFill>
                  <a:srgbClr val="33339A"/>
                </a:solidFill>
                <a:latin typeface="Tahoma" panose="020B0604030504040204" pitchFamily="34" charset="0"/>
                <a:cs typeface="Tahoma" panose="020B0604030504040204" pitchFamily="34" charset="0"/>
              </a:rPr>
              <a:t>Broadcast Domain</a:t>
            </a:r>
            <a:endParaRPr lang="en-US" altLang="zh-CN" sz="2810" b="1" dirty="0">
              <a:solidFill>
                <a:srgbClr val="33339A"/>
              </a:solidFill>
              <a:latin typeface="Tahoma" panose="020B0604030504040204" pitchFamily="34" charset="0"/>
              <a:cs typeface="Tahoma" panose="020B0604030504040204" pitchFamily="34" charset="0"/>
            </a:endParaRPr>
          </a:p>
        </p:txBody>
      </p:sp>
      <p:sp>
        <p:nvSpPr>
          <p:cNvPr id="11" name="TextBox 1"/>
          <p:cNvSpPr txBox="1"/>
          <p:nvPr/>
        </p:nvSpPr>
        <p:spPr>
          <a:xfrm>
            <a:off x="1483988" y="3046585"/>
            <a:ext cx="1068241" cy="571951"/>
          </a:xfrm>
          <a:prstGeom prst="rect">
            <a:avLst/>
          </a:prstGeom>
          <a:noFill/>
        </p:spPr>
        <p:txBody>
          <a:bodyPr wrap="none" lIns="0" tIns="0" rIns="0" rtlCol="0">
            <a:spAutoFit/>
          </a:bodyPr>
          <a:lstStyle/>
          <a:p>
            <a:pPr>
              <a:lnSpc>
                <a:spcPts val="2005"/>
              </a:lnSpc>
            </a:pPr>
            <a:r>
              <a:rPr lang="en-US" altLang="zh-CN" sz="1805" b="1" dirty="0">
                <a:solidFill>
                  <a:srgbClr val="000000"/>
                </a:solidFill>
                <a:latin typeface="Times New Roman" panose="02020603050405020304" pitchFamily="18" charset="0"/>
                <a:cs typeface="Times New Roman" panose="02020603050405020304" pitchFamily="18" charset="0"/>
              </a:rPr>
              <a:t>1)</a:t>
            </a:r>
            <a:r>
              <a:rPr lang="en-US" altLang="zh-CN" sz="1805" dirty="0">
                <a:latin typeface="Times New Roman" panose="02020603050405020304" pitchFamily="18" charset="0"/>
                <a:cs typeface="Times New Roman" panose="02020603050405020304" pitchFamily="18" charset="0"/>
              </a:rPr>
              <a:t> </a:t>
            </a:r>
            <a:r>
              <a:rPr lang="en-US" altLang="zh-CN" sz="1805" b="1" dirty="0">
                <a:solidFill>
                  <a:srgbClr val="000000"/>
                </a:solidFill>
                <a:latin typeface="Times New Roman" panose="02020603050405020304" pitchFamily="18" charset="0"/>
                <a:cs typeface="Times New Roman" panose="02020603050405020304" pitchFamily="18" charset="0"/>
              </a:rPr>
              <a:t>Without</a:t>
            </a:r>
            <a:endParaRPr lang="en-US" altLang="zh-CN" sz="1805" b="1" dirty="0">
              <a:solidFill>
                <a:srgbClr val="000000"/>
              </a:solidFill>
              <a:latin typeface="Times New Roman" panose="02020603050405020304" pitchFamily="18" charset="0"/>
              <a:cs typeface="Times New Roman" panose="02020603050405020304" pitchFamily="18" charset="0"/>
            </a:endParaRPr>
          </a:p>
          <a:p>
            <a:pPr>
              <a:lnSpc>
                <a:spcPts val="2110"/>
              </a:lnSpc>
            </a:pPr>
            <a:r>
              <a:rPr lang="en-US" altLang="zh-CN" sz="1805" b="1" dirty="0">
                <a:solidFill>
                  <a:srgbClr val="000000"/>
                </a:solidFill>
                <a:latin typeface="Times New Roman" panose="02020603050405020304" pitchFamily="18" charset="0"/>
                <a:cs typeface="Times New Roman" panose="02020603050405020304" pitchFamily="18" charset="0"/>
              </a:rPr>
              <a:t>VLANs</a:t>
            </a:r>
            <a:endParaRPr lang="en-US" altLang="zh-CN" sz="1805" b="1" dirty="0">
              <a:solidFill>
                <a:srgbClr val="000000"/>
              </a:solidFill>
              <a:latin typeface="Times New Roman" panose="02020603050405020304" pitchFamily="18" charset="0"/>
              <a:cs typeface="Times New Roman" panose="02020603050405020304" pitchFamily="18" charset="0"/>
            </a:endParaRPr>
          </a:p>
        </p:txBody>
      </p:sp>
      <p:sp>
        <p:nvSpPr>
          <p:cNvPr id="12" name="TextBox 1"/>
          <p:cNvSpPr txBox="1"/>
          <p:nvPr/>
        </p:nvSpPr>
        <p:spPr>
          <a:xfrm>
            <a:off x="4811011" y="2970102"/>
            <a:ext cx="747641" cy="571951"/>
          </a:xfrm>
          <a:prstGeom prst="rect">
            <a:avLst/>
          </a:prstGeom>
          <a:noFill/>
        </p:spPr>
        <p:txBody>
          <a:bodyPr wrap="none" lIns="0" tIns="0" rIns="0" rtlCol="0">
            <a:spAutoFit/>
          </a:bodyPr>
          <a:lstStyle/>
          <a:p>
            <a:pPr>
              <a:lnSpc>
                <a:spcPts val="2005"/>
              </a:lnSpc>
            </a:pPr>
            <a:r>
              <a:rPr lang="en-US" altLang="zh-CN" sz="1805" b="1" dirty="0">
                <a:solidFill>
                  <a:srgbClr val="000000"/>
                </a:solidFill>
                <a:latin typeface="Times New Roman" panose="02020603050405020304" pitchFamily="18" charset="0"/>
                <a:cs typeface="Times New Roman" panose="02020603050405020304" pitchFamily="18" charset="0"/>
              </a:rPr>
              <a:t>2)</a:t>
            </a:r>
            <a:r>
              <a:rPr lang="en-US" altLang="zh-CN" sz="1805" dirty="0">
                <a:latin typeface="Times New Roman" panose="02020603050405020304" pitchFamily="18" charset="0"/>
                <a:cs typeface="Times New Roman" panose="02020603050405020304" pitchFamily="18" charset="0"/>
              </a:rPr>
              <a:t> </a:t>
            </a:r>
            <a:r>
              <a:rPr lang="en-US" altLang="zh-CN" sz="1805" b="1" dirty="0">
                <a:solidFill>
                  <a:srgbClr val="000000"/>
                </a:solidFill>
                <a:latin typeface="Times New Roman" panose="02020603050405020304" pitchFamily="18" charset="0"/>
                <a:cs typeface="Times New Roman" panose="02020603050405020304" pitchFamily="18" charset="0"/>
              </a:rPr>
              <a:t>With</a:t>
            </a:r>
            <a:endParaRPr lang="en-US" altLang="zh-CN" sz="1805" b="1" dirty="0">
              <a:solidFill>
                <a:srgbClr val="000000"/>
              </a:solidFill>
              <a:latin typeface="Times New Roman" panose="02020603050405020304" pitchFamily="18" charset="0"/>
              <a:cs typeface="Times New Roman" panose="02020603050405020304" pitchFamily="18" charset="0"/>
            </a:endParaRPr>
          </a:p>
          <a:p>
            <a:pPr>
              <a:lnSpc>
                <a:spcPts val="2110"/>
              </a:lnSpc>
            </a:pPr>
            <a:r>
              <a:rPr lang="en-US" altLang="zh-CN" sz="1805" b="1" dirty="0">
                <a:solidFill>
                  <a:srgbClr val="000000"/>
                </a:solidFill>
                <a:latin typeface="Times New Roman" panose="02020603050405020304" pitchFamily="18" charset="0"/>
                <a:cs typeface="Times New Roman" panose="02020603050405020304" pitchFamily="18" charset="0"/>
              </a:rPr>
              <a:t>VLANs</a:t>
            </a:r>
            <a:endParaRPr lang="en-US" altLang="zh-CN" sz="1805" b="1" dirty="0">
              <a:solidFill>
                <a:srgbClr val="000000"/>
              </a:solidFill>
              <a:latin typeface="Times New Roman" panose="02020603050405020304" pitchFamily="18" charset="0"/>
              <a:cs typeface="Times New Roman" panose="02020603050405020304" pitchFamily="18" charset="0"/>
            </a:endParaRPr>
          </a:p>
        </p:txBody>
      </p:sp>
      <p:sp>
        <p:nvSpPr>
          <p:cNvPr id="13" name="TextBox 1"/>
          <p:cNvSpPr txBox="1"/>
          <p:nvPr/>
        </p:nvSpPr>
        <p:spPr>
          <a:xfrm>
            <a:off x="3778487" y="2944606"/>
            <a:ext cx="722955" cy="238527"/>
          </a:xfrm>
          <a:prstGeom prst="rect">
            <a:avLst/>
          </a:prstGeom>
          <a:noFill/>
        </p:spPr>
        <p:txBody>
          <a:bodyPr wrap="none" lIns="0" tIns="0" rIns="0" rtlCol="0">
            <a:spAutoFit/>
          </a:bodyPr>
          <a:lstStyle/>
          <a:p>
            <a:pPr>
              <a:lnSpc>
                <a:spcPts val="1505"/>
              </a:lnSpc>
            </a:pPr>
            <a:r>
              <a:rPr lang="en-US" altLang="zh-CN" sz="1400" b="1" dirty="0">
                <a:solidFill>
                  <a:srgbClr val="000000"/>
                </a:solidFill>
                <a:latin typeface="Times New Roman" panose="02020603050405020304" pitchFamily="18" charset="0"/>
                <a:cs typeface="Times New Roman" panose="02020603050405020304" pitchFamily="18" charset="0"/>
              </a:rPr>
              <a:t>10.0.0.0/8</a:t>
            </a:r>
            <a:endParaRPr lang="en-US" altLang="zh-CN" sz="1400" b="1" dirty="0">
              <a:solidFill>
                <a:srgbClr val="000000"/>
              </a:solidFill>
              <a:latin typeface="Times New Roman" panose="02020603050405020304" pitchFamily="18" charset="0"/>
              <a:cs typeface="Times New Roman" panose="02020603050405020304" pitchFamily="18" charset="0"/>
            </a:endParaRPr>
          </a:p>
        </p:txBody>
      </p:sp>
      <p:sp>
        <p:nvSpPr>
          <p:cNvPr id="14" name="TextBox 1"/>
          <p:cNvSpPr txBox="1"/>
          <p:nvPr/>
        </p:nvSpPr>
        <p:spPr>
          <a:xfrm>
            <a:off x="7105509" y="2944606"/>
            <a:ext cx="812723" cy="238527"/>
          </a:xfrm>
          <a:prstGeom prst="rect">
            <a:avLst/>
          </a:prstGeom>
          <a:noFill/>
        </p:spPr>
        <p:txBody>
          <a:bodyPr wrap="none" lIns="0" tIns="0" rIns="0" rtlCol="0">
            <a:spAutoFit/>
          </a:bodyPr>
          <a:lstStyle/>
          <a:p>
            <a:pPr>
              <a:lnSpc>
                <a:spcPts val="1505"/>
              </a:lnSpc>
            </a:pPr>
            <a:r>
              <a:rPr lang="en-US" altLang="zh-CN" sz="1400" b="1" dirty="0">
                <a:solidFill>
                  <a:srgbClr val="000000"/>
                </a:solidFill>
                <a:latin typeface="Times New Roman" panose="02020603050405020304" pitchFamily="18" charset="0"/>
                <a:cs typeface="Times New Roman" panose="02020603050405020304" pitchFamily="18" charset="0"/>
              </a:rPr>
              <a:t>10.1.0.0/16</a:t>
            </a:r>
            <a:endParaRPr lang="en-US" altLang="zh-CN" sz="1400" b="1" dirty="0">
              <a:solidFill>
                <a:srgbClr val="000000"/>
              </a:solidFill>
              <a:latin typeface="Times New Roman" panose="02020603050405020304" pitchFamily="18" charset="0"/>
              <a:cs typeface="Times New Roman" panose="02020603050405020304" pitchFamily="18" charset="0"/>
            </a:endParaRPr>
          </a:p>
        </p:txBody>
      </p:sp>
      <p:sp>
        <p:nvSpPr>
          <p:cNvPr id="15" name="TextBox 1"/>
          <p:cNvSpPr txBox="1"/>
          <p:nvPr/>
        </p:nvSpPr>
        <p:spPr>
          <a:xfrm>
            <a:off x="7162872" y="3887900"/>
            <a:ext cx="846707" cy="2905924"/>
          </a:xfrm>
          <a:prstGeom prst="rect">
            <a:avLst/>
          </a:prstGeom>
          <a:noFill/>
        </p:spPr>
        <p:txBody>
          <a:bodyPr wrap="none" lIns="0" tIns="0" rIns="0" rtlCol="0">
            <a:spAutoFit/>
          </a:bodyPr>
          <a:lstStyle/>
          <a:p>
            <a:pPr>
              <a:lnSpc>
                <a:spcPts val="1505"/>
              </a:lnSpc>
              <a:tabLst>
                <a:tab pos="548005" algn="l"/>
              </a:tabLst>
            </a:pPr>
            <a:r>
              <a:rPr lang="en-US" altLang="zh-CN" sz="1400" b="1" dirty="0">
                <a:solidFill>
                  <a:srgbClr val="000000"/>
                </a:solidFill>
                <a:latin typeface="Times New Roman" panose="02020603050405020304" pitchFamily="18" charset="0"/>
                <a:cs typeface="Times New Roman" panose="02020603050405020304" pitchFamily="18" charset="0"/>
              </a:rPr>
              <a:t>10.2.0.0/16</a:t>
            </a:r>
            <a:endParaRPr lang="en-US" altLang="zh-CN" sz="1400" b="1" dirty="0">
              <a:solidFill>
                <a:srgbClr val="000000"/>
              </a:solidFill>
              <a:latin typeface="Times New Roman" panose="02020603050405020304" pitchFamily="18" charset="0"/>
              <a:cs typeface="Times New Roman" panose="02020603050405020304" pitchFamily="18" charset="0"/>
            </a:endParaRPr>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505"/>
              </a:lnSpc>
              <a:tabLst>
                <a:tab pos="548005" algn="l"/>
              </a:tabLst>
            </a:pPr>
            <a:r>
              <a:rPr lang="en-US" altLang="zh-CN" sz="1400" b="1" dirty="0">
                <a:solidFill>
                  <a:srgbClr val="000000"/>
                </a:solidFill>
                <a:latin typeface="Times New Roman" panose="02020603050405020304" pitchFamily="18" charset="0"/>
                <a:cs typeface="Times New Roman" panose="02020603050405020304" pitchFamily="18" charset="0"/>
              </a:rPr>
              <a:t>10.3.0.0/16</a:t>
            </a:r>
            <a:endParaRPr lang="en-US" altLang="zh-CN" sz="1400" b="1" dirty="0">
              <a:solidFill>
                <a:srgbClr val="000000"/>
              </a:solidFill>
              <a:latin typeface="Times New Roman" panose="02020603050405020304" pitchFamily="18" charset="0"/>
              <a:cs typeface="Times New Roman" panose="02020603050405020304" pitchFamily="18" charset="0"/>
            </a:endParaRPr>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1005"/>
              </a:lnSpc>
            </a:pPr>
            <a:endParaRPr lang="en-US" altLang="zh-CN" sz="1805" dirty="0"/>
          </a:p>
          <a:p>
            <a:pPr>
              <a:lnSpc>
                <a:spcPts val="2310"/>
              </a:lnSpc>
              <a:tabLst>
                <a:tab pos="548005" algn="l"/>
              </a:tabLst>
            </a:pPr>
            <a:r>
              <a:rPr lang="en-US" altLang="zh-CN" sz="1805" dirty="0"/>
              <a:t>	</a:t>
            </a:r>
            <a:r>
              <a:rPr lang="en-US" altLang="zh-CN" sz="1400" dirty="0">
                <a:solidFill>
                  <a:srgbClr val="000000"/>
                </a:solidFill>
                <a:latin typeface="Tahoma" panose="020B0604030504040204" pitchFamily="34" charset="0"/>
                <a:cs typeface="Tahoma" panose="020B0604030504040204" pitchFamily="34" charset="0"/>
              </a:rPr>
              <a:t>277</a:t>
            </a:r>
            <a:endParaRPr lang="en-US" altLang="zh-CN" sz="1400" dirty="0">
              <a:solidFill>
                <a:srgbClr val="000000"/>
              </a:solidFill>
              <a:latin typeface="Tahoma" panose="020B0604030504040204" pitchFamily="34" charset="0"/>
              <a:cs typeface="Tahoma" panose="020B0604030504040204" pitchFamily="34"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444599" y="1090141"/>
            <a:ext cx="329834" cy="476491"/>
          </a:xfrm>
          <a:custGeom>
            <a:avLst/>
            <a:gdLst>
              <a:gd name="connsiteX0" fmla="*/ 0 w 438150"/>
              <a:gd name="connsiteY0" fmla="*/ 0 h 474726"/>
              <a:gd name="connsiteX1" fmla="*/ 0 w 438150"/>
              <a:gd name="connsiteY1" fmla="*/ 474726 h 474726"/>
              <a:gd name="connsiteX2" fmla="*/ 438149 w 438150"/>
              <a:gd name="connsiteY2" fmla="*/ 474726 h 474726"/>
              <a:gd name="connsiteX3" fmla="*/ 438149 w 438150"/>
              <a:gd name="connsiteY3" fmla="*/ 0 h 474726"/>
              <a:gd name="connsiteX4" fmla="*/ 0 w 438150"/>
              <a:gd name="connsiteY4" fmla="*/ 0 h 4747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8150" h="474726">
                <a:moveTo>
                  <a:pt x="0" y="0"/>
                </a:moveTo>
                <a:lnTo>
                  <a:pt x="0" y="474726"/>
                </a:lnTo>
                <a:lnTo>
                  <a:pt x="438149" y="474726"/>
                </a:lnTo>
                <a:lnTo>
                  <a:pt x="438149" y="0"/>
                </a:lnTo>
                <a:lnTo>
                  <a:pt x="0" y="0"/>
                </a:lnTo>
              </a:path>
            </a:pathLst>
          </a:custGeom>
          <a:solidFill>
            <a:srgbClr val="FFCF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3" name="Freeform 3"/>
          <p:cNvSpPr/>
          <p:nvPr/>
        </p:nvSpPr>
        <p:spPr>
          <a:xfrm>
            <a:off x="1537525" y="1513859"/>
            <a:ext cx="318362" cy="476490"/>
          </a:xfrm>
          <a:custGeom>
            <a:avLst/>
            <a:gdLst>
              <a:gd name="connsiteX0" fmla="*/ 0 w 422910"/>
              <a:gd name="connsiteY0" fmla="*/ 0 h 474725"/>
              <a:gd name="connsiteX1" fmla="*/ 0 w 422910"/>
              <a:gd name="connsiteY1" fmla="*/ 474725 h 474725"/>
              <a:gd name="connsiteX2" fmla="*/ 422910 w 422910"/>
              <a:gd name="connsiteY2" fmla="*/ 474725 h 474725"/>
              <a:gd name="connsiteX3" fmla="*/ 422910 w 422910"/>
              <a:gd name="connsiteY3" fmla="*/ 0 h 474725"/>
              <a:gd name="connsiteX4" fmla="*/ 0 w 422910"/>
              <a:gd name="connsiteY4" fmla="*/ 0 h 4747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2910" h="474725">
                <a:moveTo>
                  <a:pt x="0" y="0"/>
                </a:moveTo>
                <a:lnTo>
                  <a:pt x="0" y="474725"/>
                </a:lnTo>
                <a:lnTo>
                  <a:pt x="422910" y="474725"/>
                </a:lnTo>
                <a:lnTo>
                  <a:pt x="422910" y="0"/>
                </a:lnTo>
                <a:lnTo>
                  <a:pt x="0" y="0"/>
                </a:lnTo>
              </a:path>
            </a:pathLst>
          </a:custGeom>
          <a:solidFill>
            <a:srgbClr val="3333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5" name="Freeform 3"/>
          <p:cNvSpPr/>
          <p:nvPr/>
        </p:nvSpPr>
        <p:spPr>
          <a:xfrm>
            <a:off x="1703878" y="981535"/>
            <a:ext cx="24092" cy="1056234"/>
          </a:xfrm>
          <a:custGeom>
            <a:avLst/>
            <a:gdLst>
              <a:gd name="connsiteX0" fmla="*/ 16002 w 32004"/>
              <a:gd name="connsiteY0" fmla="*/ 0 h 1052322"/>
              <a:gd name="connsiteX1" fmla="*/ 16002 w 32004"/>
              <a:gd name="connsiteY1" fmla="*/ 1052322 h 1052322"/>
            </a:gdLst>
            <a:ahLst/>
            <a:cxnLst>
              <a:cxn ang="0">
                <a:pos x="connsiteX0" y="connsiteY0"/>
              </a:cxn>
              <a:cxn ang="1">
                <a:pos x="connsiteX1" y="connsiteY1"/>
              </a:cxn>
            </a:cxnLst>
            <a:rect l="l" t="t" r="r" b="b"/>
            <a:pathLst>
              <a:path w="32004" h="1052322">
                <a:moveTo>
                  <a:pt x="16002" y="0"/>
                </a:moveTo>
                <a:lnTo>
                  <a:pt x="16002" y="1052322"/>
                </a:lnTo>
              </a:path>
            </a:pathLst>
          </a:custGeom>
          <a:ln w="38100">
            <a:solidFill>
              <a:srgbClr val="1C1C1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5"/>
          </a:p>
        </p:txBody>
      </p:sp>
      <p:pic>
        <p:nvPicPr>
          <p:cNvPr id="1027" name="Picture 3"/>
          <p:cNvPicPr>
            <a:picLocks noChangeAspect="1" noChangeArrowheads="1"/>
          </p:cNvPicPr>
          <p:nvPr/>
        </p:nvPicPr>
        <p:blipFill>
          <a:blip r:embed="rId1"/>
          <a:srcRect/>
          <a:stretch>
            <a:fillRect/>
          </a:stretch>
        </p:blipFill>
        <p:spPr bwMode="auto">
          <a:xfrm>
            <a:off x="1216297" y="1083514"/>
            <a:ext cx="6453276" cy="5379323"/>
          </a:xfrm>
          <a:prstGeom prst="rect">
            <a:avLst/>
          </a:prstGeom>
          <a:noFill/>
        </p:spPr>
      </p:pic>
      <p:sp>
        <p:nvSpPr>
          <p:cNvPr id="2" name="TextBox 1"/>
          <p:cNvSpPr txBox="1"/>
          <p:nvPr/>
        </p:nvSpPr>
        <p:spPr>
          <a:xfrm>
            <a:off x="7573968" y="6450091"/>
            <a:ext cx="293350" cy="251351"/>
          </a:xfrm>
          <a:prstGeom prst="rect">
            <a:avLst/>
          </a:prstGeom>
          <a:noFill/>
        </p:spPr>
        <p:txBody>
          <a:bodyPr wrap="none" lIns="0" tIns="0" rIns="0" rtlCol="0">
            <a:spAutoFit/>
          </a:bodyPr>
          <a:lstStyle/>
          <a:p>
            <a:pPr>
              <a:lnSpc>
                <a:spcPts val="1605"/>
              </a:lnSpc>
            </a:pPr>
            <a:r>
              <a:rPr lang="en-US" altLang="zh-CN" sz="1400" dirty="0">
                <a:solidFill>
                  <a:srgbClr val="000000"/>
                </a:solidFill>
                <a:latin typeface="Tahoma" panose="020B0604030504040204" pitchFamily="34" charset="0"/>
                <a:cs typeface="Tahoma" panose="020B0604030504040204" pitchFamily="34" charset="0"/>
              </a:rPr>
              <a:t>278</a:t>
            </a:r>
            <a:endParaRPr lang="en-US" altLang="zh-CN" sz="1400" dirty="0">
              <a:solidFill>
                <a:srgbClr val="000000"/>
              </a:solidFill>
              <a:latin typeface="Tahoma" panose="020B0604030504040204" pitchFamily="34" charset="0"/>
              <a:cs typeface="Tahoma" panose="020B0604030504040204" pitchFamily="34" charset="0"/>
            </a:endParaRPr>
          </a:p>
        </p:txBody>
      </p:sp>
      <p:sp>
        <p:nvSpPr>
          <p:cNvPr id="6" name="TextBox 1"/>
          <p:cNvSpPr txBox="1"/>
          <p:nvPr/>
        </p:nvSpPr>
        <p:spPr>
          <a:xfrm>
            <a:off x="2057614" y="599119"/>
            <a:ext cx="1657505" cy="661720"/>
          </a:xfrm>
          <a:prstGeom prst="rect">
            <a:avLst/>
          </a:prstGeom>
          <a:noFill/>
        </p:spPr>
        <p:txBody>
          <a:bodyPr wrap="none" lIns="0" tIns="0" rIns="0" rtlCol="0">
            <a:spAutoFit/>
          </a:bodyPr>
          <a:lstStyle/>
          <a:p>
            <a:pPr>
              <a:lnSpc>
                <a:spcPts val="4820"/>
              </a:lnSpc>
            </a:pPr>
            <a:r>
              <a:rPr lang="en-US" altLang="zh-CN" sz="4015" b="1" dirty="0">
                <a:solidFill>
                  <a:srgbClr val="33339A"/>
                </a:solidFill>
                <a:latin typeface="Tahoma" panose="020B0604030504040204" pitchFamily="34" charset="0"/>
                <a:cs typeface="Tahoma" panose="020B0604030504040204" pitchFamily="34" charset="0"/>
              </a:rPr>
              <a:t>VLANs</a:t>
            </a:r>
            <a:endParaRPr lang="en-US" altLang="zh-CN" sz="4015" b="1" dirty="0">
              <a:solidFill>
                <a:srgbClr val="33339A"/>
              </a:solidFill>
              <a:latin typeface="Tahoma" panose="020B0604030504040204" pitchFamily="34" charset="0"/>
              <a:cs typeface="Tahoma" panose="020B0604030504040204" pitchFamily="34" charset="0"/>
            </a:endParaRPr>
          </a:p>
        </p:txBody>
      </p:sp>
      <p:sp>
        <p:nvSpPr>
          <p:cNvPr id="7" name="TextBox 1"/>
          <p:cNvSpPr txBox="1"/>
          <p:nvPr/>
        </p:nvSpPr>
        <p:spPr>
          <a:xfrm>
            <a:off x="2057612" y="1198239"/>
            <a:ext cx="3315010" cy="469359"/>
          </a:xfrm>
          <a:prstGeom prst="rect">
            <a:avLst/>
          </a:prstGeom>
          <a:noFill/>
        </p:spPr>
        <p:txBody>
          <a:bodyPr wrap="none" lIns="0" tIns="0" rIns="0" rtlCol="0">
            <a:spAutoFit/>
          </a:bodyPr>
          <a:lstStyle/>
          <a:p>
            <a:pPr>
              <a:lnSpc>
                <a:spcPts val="3310"/>
              </a:lnSpc>
            </a:pPr>
            <a:r>
              <a:rPr lang="en-US" altLang="zh-CN" sz="2810" b="1" dirty="0" smtClean="0">
                <a:solidFill>
                  <a:srgbClr val="33339A"/>
                </a:solidFill>
                <a:latin typeface="Tahoma" panose="020B0604030504040204" pitchFamily="34" charset="0"/>
                <a:cs typeface="Tahoma" panose="020B0604030504040204" pitchFamily="34" charset="0"/>
              </a:rPr>
              <a:t>Broadcast Domain</a:t>
            </a:r>
            <a:endParaRPr lang="en-US" altLang="zh-CN" sz="2810" b="1" dirty="0">
              <a:solidFill>
                <a:srgbClr val="33339A"/>
              </a:solidFill>
              <a:latin typeface="Tahoma" panose="020B0604030504040204" pitchFamily="34" charset="0"/>
              <a:cs typeface="Tahoma" panose="020B0604030504040204" pitchFamily="34"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444599" y="1090141"/>
            <a:ext cx="329834" cy="476491"/>
          </a:xfrm>
          <a:custGeom>
            <a:avLst/>
            <a:gdLst>
              <a:gd name="connsiteX0" fmla="*/ 0 w 438150"/>
              <a:gd name="connsiteY0" fmla="*/ 0 h 474726"/>
              <a:gd name="connsiteX1" fmla="*/ 0 w 438150"/>
              <a:gd name="connsiteY1" fmla="*/ 474726 h 474726"/>
              <a:gd name="connsiteX2" fmla="*/ 438149 w 438150"/>
              <a:gd name="connsiteY2" fmla="*/ 474726 h 474726"/>
              <a:gd name="connsiteX3" fmla="*/ 438149 w 438150"/>
              <a:gd name="connsiteY3" fmla="*/ 0 h 474726"/>
              <a:gd name="connsiteX4" fmla="*/ 0 w 438150"/>
              <a:gd name="connsiteY4" fmla="*/ 0 h 4747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8150" h="474726">
                <a:moveTo>
                  <a:pt x="0" y="0"/>
                </a:moveTo>
                <a:lnTo>
                  <a:pt x="0" y="474726"/>
                </a:lnTo>
                <a:lnTo>
                  <a:pt x="438149" y="474726"/>
                </a:lnTo>
                <a:lnTo>
                  <a:pt x="438149" y="0"/>
                </a:lnTo>
                <a:lnTo>
                  <a:pt x="0" y="0"/>
                </a:lnTo>
              </a:path>
            </a:pathLst>
          </a:custGeom>
          <a:solidFill>
            <a:srgbClr val="FFCF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3" name="Freeform 3"/>
          <p:cNvSpPr/>
          <p:nvPr/>
        </p:nvSpPr>
        <p:spPr>
          <a:xfrm>
            <a:off x="1537525" y="1513859"/>
            <a:ext cx="318362" cy="476490"/>
          </a:xfrm>
          <a:custGeom>
            <a:avLst/>
            <a:gdLst>
              <a:gd name="connsiteX0" fmla="*/ 0 w 422910"/>
              <a:gd name="connsiteY0" fmla="*/ 0 h 474725"/>
              <a:gd name="connsiteX1" fmla="*/ 0 w 422910"/>
              <a:gd name="connsiteY1" fmla="*/ 474725 h 474725"/>
              <a:gd name="connsiteX2" fmla="*/ 422910 w 422910"/>
              <a:gd name="connsiteY2" fmla="*/ 474725 h 474725"/>
              <a:gd name="connsiteX3" fmla="*/ 422910 w 422910"/>
              <a:gd name="connsiteY3" fmla="*/ 0 h 474725"/>
              <a:gd name="connsiteX4" fmla="*/ 0 w 422910"/>
              <a:gd name="connsiteY4" fmla="*/ 0 h 4747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2910" h="474725">
                <a:moveTo>
                  <a:pt x="0" y="0"/>
                </a:moveTo>
                <a:lnTo>
                  <a:pt x="0" y="474725"/>
                </a:lnTo>
                <a:lnTo>
                  <a:pt x="422910" y="474725"/>
                </a:lnTo>
                <a:lnTo>
                  <a:pt x="422910" y="0"/>
                </a:lnTo>
                <a:lnTo>
                  <a:pt x="0" y="0"/>
                </a:lnTo>
              </a:path>
            </a:pathLst>
          </a:custGeom>
          <a:solidFill>
            <a:srgbClr val="3333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5" name="Freeform 3"/>
          <p:cNvSpPr/>
          <p:nvPr/>
        </p:nvSpPr>
        <p:spPr>
          <a:xfrm>
            <a:off x="1703878" y="981535"/>
            <a:ext cx="24092" cy="1056234"/>
          </a:xfrm>
          <a:custGeom>
            <a:avLst/>
            <a:gdLst>
              <a:gd name="connsiteX0" fmla="*/ 16002 w 32004"/>
              <a:gd name="connsiteY0" fmla="*/ 0 h 1052322"/>
              <a:gd name="connsiteX1" fmla="*/ 16002 w 32004"/>
              <a:gd name="connsiteY1" fmla="*/ 1052322 h 1052322"/>
            </a:gdLst>
            <a:ahLst/>
            <a:cxnLst>
              <a:cxn ang="0">
                <a:pos x="connsiteX0" y="connsiteY0"/>
              </a:cxn>
              <a:cxn ang="1">
                <a:pos x="connsiteX1" y="connsiteY1"/>
              </a:cxn>
            </a:cxnLst>
            <a:rect l="l" t="t" r="r" b="b"/>
            <a:pathLst>
              <a:path w="32004" h="1052322">
                <a:moveTo>
                  <a:pt x="16002" y="0"/>
                </a:moveTo>
                <a:lnTo>
                  <a:pt x="16002" y="1052322"/>
                </a:lnTo>
              </a:path>
            </a:pathLst>
          </a:custGeom>
          <a:ln w="38100">
            <a:solidFill>
              <a:srgbClr val="1C1C1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5"/>
          </a:p>
        </p:txBody>
      </p:sp>
      <p:pic>
        <p:nvPicPr>
          <p:cNvPr id="1027" name="Picture 3"/>
          <p:cNvPicPr>
            <a:picLocks noChangeAspect="1" noChangeArrowheads="1"/>
          </p:cNvPicPr>
          <p:nvPr/>
        </p:nvPicPr>
        <p:blipFill>
          <a:blip r:embed="rId1"/>
          <a:srcRect/>
          <a:stretch>
            <a:fillRect/>
          </a:stretch>
        </p:blipFill>
        <p:spPr bwMode="auto">
          <a:xfrm>
            <a:off x="1216297" y="1083514"/>
            <a:ext cx="6453276" cy="917799"/>
          </a:xfrm>
          <a:prstGeom prst="rect">
            <a:avLst/>
          </a:prstGeom>
          <a:noFill/>
        </p:spPr>
      </p:pic>
      <p:pic>
        <p:nvPicPr>
          <p:cNvPr id="6" name="Picture 3"/>
          <p:cNvPicPr>
            <a:picLocks noChangeAspect="1" noChangeArrowheads="1"/>
          </p:cNvPicPr>
          <p:nvPr/>
        </p:nvPicPr>
        <p:blipFill>
          <a:blip r:embed="rId2"/>
          <a:srcRect/>
          <a:stretch>
            <a:fillRect/>
          </a:stretch>
        </p:blipFill>
        <p:spPr bwMode="auto">
          <a:xfrm>
            <a:off x="1809042" y="2039554"/>
            <a:ext cx="5698004" cy="4168338"/>
          </a:xfrm>
          <a:prstGeom prst="rect">
            <a:avLst/>
          </a:prstGeom>
          <a:noFill/>
        </p:spPr>
      </p:pic>
      <p:sp>
        <p:nvSpPr>
          <p:cNvPr id="2" name="TextBox 1"/>
          <p:cNvSpPr txBox="1"/>
          <p:nvPr/>
        </p:nvSpPr>
        <p:spPr>
          <a:xfrm>
            <a:off x="7573968" y="6450091"/>
            <a:ext cx="293350" cy="251351"/>
          </a:xfrm>
          <a:prstGeom prst="rect">
            <a:avLst/>
          </a:prstGeom>
          <a:noFill/>
        </p:spPr>
        <p:txBody>
          <a:bodyPr wrap="none" lIns="0" tIns="0" rIns="0" rtlCol="0">
            <a:spAutoFit/>
          </a:bodyPr>
          <a:lstStyle/>
          <a:p>
            <a:pPr>
              <a:lnSpc>
                <a:spcPts val="1605"/>
              </a:lnSpc>
            </a:pPr>
            <a:r>
              <a:rPr lang="en-US" altLang="zh-CN" sz="1400" dirty="0">
                <a:solidFill>
                  <a:srgbClr val="000000"/>
                </a:solidFill>
                <a:latin typeface="Tahoma" panose="020B0604030504040204" pitchFamily="34" charset="0"/>
                <a:cs typeface="Tahoma" panose="020B0604030504040204" pitchFamily="34" charset="0"/>
              </a:rPr>
              <a:t>279</a:t>
            </a:r>
            <a:endParaRPr lang="en-US" altLang="zh-CN" sz="1400" dirty="0">
              <a:solidFill>
                <a:srgbClr val="000000"/>
              </a:solidFill>
              <a:latin typeface="Tahoma" panose="020B0604030504040204" pitchFamily="34" charset="0"/>
              <a:cs typeface="Tahoma" panose="020B0604030504040204" pitchFamily="34" charset="0"/>
            </a:endParaRPr>
          </a:p>
        </p:txBody>
      </p:sp>
      <p:sp>
        <p:nvSpPr>
          <p:cNvPr id="7" name="TextBox 1"/>
          <p:cNvSpPr txBox="1"/>
          <p:nvPr/>
        </p:nvSpPr>
        <p:spPr>
          <a:xfrm>
            <a:off x="2057614" y="599119"/>
            <a:ext cx="1657505" cy="661720"/>
          </a:xfrm>
          <a:prstGeom prst="rect">
            <a:avLst/>
          </a:prstGeom>
          <a:noFill/>
        </p:spPr>
        <p:txBody>
          <a:bodyPr wrap="none" lIns="0" tIns="0" rIns="0" rtlCol="0">
            <a:spAutoFit/>
          </a:bodyPr>
          <a:lstStyle/>
          <a:p>
            <a:pPr>
              <a:lnSpc>
                <a:spcPts val="4820"/>
              </a:lnSpc>
            </a:pPr>
            <a:r>
              <a:rPr lang="en-US" altLang="zh-CN" sz="4015" b="1" dirty="0">
                <a:solidFill>
                  <a:srgbClr val="33339A"/>
                </a:solidFill>
                <a:latin typeface="Tahoma" panose="020B0604030504040204" pitchFamily="34" charset="0"/>
                <a:cs typeface="Tahoma" panose="020B0604030504040204" pitchFamily="34" charset="0"/>
              </a:rPr>
              <a:t>VLANs</a:t>
            </a:r>
            <a:endParaRPr lang="en-US" altLang="zh-CN" sz="4015" b="1" dirty="0">
              <a:solidFill>
                <a:srgbClr val="33339A"/>
              </a:solidFill>
              <a:latin typeface="Tahoma" panose="020B0604030504040204" pitchFamily="34" charset="0"/>
              <a:cs typeface="Tahoma" panose="020B0604030504040204" pitchFamily="34" charset="0"/>
            </a:endParaRPr>
          </a:p>
        </p:txBody>
      </p:sp>
      <p:sp>
        <p:nvSpPr>
          <p:cNvPr id="8" name="TextBox 1"/>
          <p:cNvSpPr txBox="1"/>
          <p:nvPr/>
        </p:nvSpPr>
        <p:spPr>
          <a:xfrm>
            <a:off x="2057612" y="1198239"/>
            <a:ext cx="3516988" cy="469359"/>
          </a:xfrm>
          <a:prstGeom prst="rect">
            <a:avLst/>
          </a:prstGeom>
          <a:noFill/>
        </p:spPr>
        <p:txBody>
          <a:bodyPr wrap="none" lIns="0" tIns="0" rIns="0" rtlCol="0">
            <a:spAutoFit/>
          </a:bodyPr>
          <a:lstStyle/>
          <a:p>
            <a:pPr>
              <a:lnSpc>
                <a:spcPts val="3310"/>
              </a:lnSpc>
            </a:pPr>
            <a:r>
              <a:rPr lang="en-US" altLang="zh-CN" sz="2810" b="1" dirty="0">
                <a:solidFill>
                  <a:srgbClr val="33339A"/>
                </a:solidFill>
                <a:latin typeface="Tahoma" panose="020B0604030504040204" pitchFamily="34" charset="0"/>
                <a:cs typeface="Tahoma" panose="020B0604030504040204" pitchFamily="34" charset="0"/>
              </a:rPr>
              <a:t>VLAN</a:t>
            </a:r>
            <a:r>
              <a:rPr lang="en-US" altLang="zh-CN" sz="2810" dirty="0">
                <a:latin typeface="Times New Roman" panose="02020603050405020304" pitchFamily="18" charset="0"/>
                <a:cs typeface="Times New Roman" panose="02020603050405020304" pitchFamily="18" charset="0"/>
              </a:rPr>
              <a:t> </a:t>
            </a:r>
            <a:r>
              <a:rPr lang="en-US" altLang="zh-CN" sz="2810" b="1" dirty="0" err="1" smtClean="0">
                <a:solidFill>
                  <a:srgbClr val="33339A"/>
                </a:solidFill>
                <a:latin typeface="Tahoma" panose="020B0604030504040204" pitchFamily="34" charset="0"/>
                <a:cs typeface="Tahoma" panose="020B0604030504040204" pitchFamily="34" charset="0"/>
              </a:rPr>
              <a:t>tĩnh</a:t>
            </a:r>
            <a:r>
              <a:rPr lang="en-US" altLang="zh-CN" sz="2810" b="1" dirty="0" smtClean="0">
                <a:solidFill>
                  <a:srgbClr val="33339A"/>
                </a:solidFill>
                <a:latin typeface="Tahoma" panose="020B0604030504040204" pitchFamily="34" charset="0"/>
                <a:cs typeface="Tahoma" panose="020B0604030504040204" pitchFamily="34" charset="0"/>
              </a:rPr>
              <a:t> (</a:t>
            </a:r>
            <a:r>
              <a:rPr lang="en-US" altLang="zh-CN" sz="2810" b="1" dirty="0" err="1" smtClean="0">
                <a:solidFill>
                  <a:srgbClr val="33339A"/>
                </a:solidFill>
                <a:latin typeface="Tahoma" panose="020B0604030504040204" pitchFamily="34" charset="0"/>
                <a:cs typeface="Tahoma" panose="020B0604030504040204" pitchFamily="34" charset="0"/>
              </a:rPr>
              <a:t>cố</a:t>
            </a:r>
            <a:r>
              <a:rPr lang="en-US" altLang="zh-CN" sz="2810" dirty="0" smtClean="0">
                <a:latin typeface="Times New Roman" panose="02020603050405020304" pitchFamily="18" charset="0"/>
                <a:cs typeface="Times New Roman" panose="02020603050405020304" pitchFamily="18" charset="0"/>
              </a:rPr>
              <a:t> </a:t>
            </a:r>
            <a:r>
              <a:rPr lang="en-US" altLang="zh-CN" sz="2810" b="1" dirty="0" err="1" smtClean="0">
                <a:solidFill>
                  <a:srgbClr val="33339A"/>
                </a:solidFill>
                <a:latin typeface="Tahoma" panose="020B0604030504040204" pitchFamily="34" charset="0"/>
                <a:cs typeface="Tahoma" panose="020B0604030504040204" pitchFamily="34" charset="0"/>
              </a:rPr>
              <a:t>định</a:t>
            </a:r>
            <a:r>
              <a:rPr lang="en-US" altLang="zh-CN" sz="2810" b="1" smtClean="0">
                <a:solidFill>
                  <a:srgbClr val="33339A"/>
                </a:solidFill>
                <a:latin typeface="Tahoma" panose="020B0604030504040204" pitchFamily="34" charset="0"/>
                <a:cs typeface="Tahoma" panose="020B0604030504040204" pitchFamily="34" charset="0"/>
              </a:rPr>
              <a:t>)</a:t>
            </a:r>
            <a:endParaRPr lang="en-US" altLang="zh-CN" sz="2810" b="1" dirty="0">
              <a:solidFill>
                <a:srgbClr val="33339A"/>
              </a:solidFill>
              <a:latin typeface="Tahoma" panose="020B0604030504040204" pitchFamily="34" charset="0"/>
              <a:cs typeface="Tahoma" panose="020B0604030504040204" pitchFamily="34"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444599" y="1090141"/>
            <a:ext cx="329834" cy="476491"/>
          </a:xfrm>
          <a:custGeom>
            <a:avLst/>
            <a:gdLst>
              <a:gd name="connsiteX0" fmla="*/ 0 w 438150"/>
              <a:gd name="connsiteY0" fmla="*/ 0 h 474726"/>
              <a:gd name="connsiteX1" fmla="*/ 0 w 438150"/>
              <a:gd name="connsiteY1" fmla="*/ 474726 h 474726"/>
              <a:gd name="connsiteX2" fmla="*/ 438149 w 438150"/>
              <a:gd name="connsiteY2" fmla="*/ 474726 h 474726"/>
              <a:gd name="connsiteX3" fmla="*/ 438149 w 438150"/>
              <a:gd name="connsiteY3" fmla="*/ 0 h 474726"/>
              <a:gd name="connsiteX4" fmla="*/ 0 w 438150"/>
              <a:gd name="connsiteY4" fmla="*/ 0 h 4747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8150" h="474726">
                <a:moveTo>
                  <a:pt x="0" y="0"/>
                </a:moveTo>
                <a:lnTo>
                  <a:pt x="0" y="474726"/>
                </a:lnTo>
                <a:lnTo>
                  <a:pt x="438149" y="474726"/>
                </a:lnTo>
                <a:lnTo>
                  <a:pt x="438149" y="0"/>
                </a:lnTo>
                <a:lnTo>
                  <a:pt x="0" y="0"/>
                </a:lnTo>
              </a:path>
            </a:pathLst>
          </a:custGeom>
          <a:solidFill>
            <a:srgbClr val="FFCF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3" name="Freeform 3"/>
          <p:cNvSpPr/>
          <p:nvPr/>
        </p:nvSpPr>
        <p:spPr>
          <a:xfrm>
            <a:off x="1537525" y="1513859"/>
            <a:ext cx="318362" cy="476490"/>
          </a:xfrm>
          <a:custGeom>
            <a:avLst/>
            <a:gdLst>
              <a:gd name="connsiteX0" fmla="*/ 0 w 422910"/>
              <a:gd name="connsiteY0" fmla="*/ 0 h 474725"/>
              <a:gd name="connsiteX1" fmla="*/ 0 w 422910"/>
              <a:gd name="connsiteY1" fmla="*/ 474725 h 474725"/>
              <a:gd name="connsiteX2" fmla="*/ 422910 w 422910"/>
              <a:gd name="connsiteY2" fmla="*/ 474725 h 474725"/>
              <a:gd name="connsiteX3" fmla="*/ 422910 w 422910"/>
              <a:gd name="connsiteY3" fmla="*/ 0 h 474725"/>
              <a:gd name="connsiteX4" fmla="*/ 0 w 422910"/>
              <a:gd name="connsiteY4" fmla="*/ 0 h 4747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2910" h="474725">
                <a:moveTo>
                  <a:pt x="0" y="0"/>
                </a:moveTo>
                <a:lnTo>
                  <a:pt x="0" y="474725"/>
                </a:lnTo>
                <a:lnTo>
                  <a:pt x="422910" y="474725"/>
                </a:lnTo>
                <a:lnTo>
                  <a:pt x="422910" y="0"/>
                </a:lnTo>
                <a:lnTo>
                  <a:pt x="0" y="0"/>
                </a:lnTo>
              </a:path>
            </a:pathLst>
          </a:custGeom>
          <a:solidFill>
            <a:srgbClr val="3333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5" name="Freeform 3"/>
          <p:cNvSpPr/>
          <p:nvPr/>
        </p:nvSpPr>
        <p:spPr>
          <a:xfrm>
            <a:off x="1703878" y="981535"/>
            <a:ext cx="24092" cy="1056234"/>
          </a:xfrm>
          <a:custGeom>
            <a:avLst/>
            <a:gdLst>
              <a:gd name="connsiteX0" fmla="*/ 16002 w 32004"/>
              <a:gd name="connsiteY0" fmla="*/ 0 h 1052322"/>
              <a:gd name="connsiteX1" fmla="*/ 16002 w 32004"/>
              <a:gd name="connsiteY1" fmla="*/ 1052322 h 1052322"/>
            </a:gdLst>
            <a:ahLst/>
            <a:cxnLst>
              <a:cxn ang="0">
                <a:pos x="connsiteX0" y="connsiteY0"/>
              </a:cxn>
              <a:cxn ang="1">
                <a:pos x="connsiteX1" y="connsiteY1"/>
              </a:cxn>
            </a:cxnLst>
            <a:rect l="l" t="t" r="r" b="b"/>
            <a:pathLst>
              <a:path w="32004" h="1052322">
                <a:moveTo>
                  <a:pt x="16002" y="0"/>
                </a:moveTo>
                <a:lnTo>
                  <a:pt x="16002" y="1052322"/>
                </a:lnTo>
              </a:path>
            </a:pathLst>
          </a:custGeom>
          <a:ln w="38100">
            <a:solidFill>
              <a:srgbClr val="1C1C1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5"/>
          </a:p>
        </p:txBody>
      </p:sp>
      <p:pic>
        <p:nvPicPr>
          <p:cNvPr id="1027" name="Picture 3"/>
          <p:cNvPicPr>
            <a:picLocks noChangeAspect="1" noChangeArrowheads="1"/>
          </p:cNvPicPr>
          <p:nvPr/>
        </p:nvPicPr>
        <p:blipFill>
          <a:blip r:embed="rId1"/>
          <a:srcRect/>
          <a:stretch>
            <a:fillRect/>
          </a:stretch>
        </p:blipFill>
        <p:spPr bwMode="auto">
          <a:xfrm>
            <a:off x="1216297" y="1083514"/>
            <a:ext cx="6453276" cy="917799"/>
          </a:xfrm>
          <a:prstGeom prst="rect">
            <a:avLst/>
          </a:prstGeom>
          <a:noFill/>
        </p:spPr>
      </p:pic>
      <p:pic>
        <p:nvPicPr>
          <p:cNvPr id="6" name="Picture 3"/>
          <p:cNvPicPr>
            <a:picLocks noChangeAspect="1" noChangeArrowheads="1"/>
          </p:cNvPicPr>
          <p:nvPr/>
        </p:nvPicPr>
        <p:blipFill>
          <a:blip r:embed="rId2"/>
          <a:srcRect/>
          <a:stretch>
            <a:fillRect/>
          </a:stretch>
        </p:blipFill>
        <p:spPr bwMode="auto">
          <a:xfrm>
            <a:off x="1866404" y="2039555"/>
            <a:ext cx="5525916" cy="4028119"/>
          </a:xfrm>
          <a:prstGeom prst="rect">
            <a:avLst/>
          </a:prstGeom>
          <a:noFill/>
        </p:spPr>
      </p:pic>
      <p:sp>
        <p:nvSpPr>
          <p:cNvPr id="2" name="TextBox 1"/>
          <p:cNvSpPr txBox="1"/>
          <p:nvPr/>
        </p:nvSpPr>
        <p:spPr>
          <a:xfrm>
            <a:off x="7573968" y="6450091"/>
            <a:ext cx="293350" cy="251351"/>
          </a:xfrm>
          <a:prstGeom prst="rect">
            <a:avLst/>
          </a:prstGeom>
          <a:noFill/>
        </p:spPr>
        <p:txBody>
          <a:bodyPr wrap="none" lIns="0" tIns="0" rIns="0" rtlCol="0">
            <a:spAutoFit/>
          </a:bodyPr>
          <a:lstStyle/>
          <a:p>
            <a:pPr>
              <a:lnSpc>
                <a:spcPts val="1605"/>
              </a:lnSpc>
            </a:pPr>
            <a:r>
              <a:rPr lang="en-US" altLang="zh-CN" sz="1400" dirty="0">
                <a:solidFill>
                  <a:srgbClr val="000000"/>
                </a:solidFill>
                <a:latin typeface="Tahoma" panose="020B0604030504040204" pitchFamily="34" charset="0"/>
                <a:cs typeface="Tahoma" panose="020B0604030504040204" pitchFamily="34" charset="0"/>
              </a:rPr>
              <a:t>280</a:t>
            </a:r>
            <a:endParaRPr lang="en-US" altLang="zh-CN" sz="1400" dirty="0">
              <a:solidFill>
                <a:srgbClr val="000000"/>
              </a:solidFill>
              <a:latin typeface="Tahoma" panose="020B0604030504040204" pitchFamily="34" charset="0"/>
              <a:cs typeface="Tahoma" panose="020B0604030504040204" pitchFamily="34" charset="0"/>
            </a:endParaRPr>
          </a:p>
        </p:txBody>
      </p:sp>
      <p:sp>
        <p:nvSpPr>
          <p:cNvPr id="7" name="TextBox 1"/>
          <p:cNvSpPr txBox="1"/>
          <p:nvPr/>
        </p:nvSpPr>
        <p:spPr>
          <a:xfrm>
            <a:off x="2057614" y="599119"/>
            <a:ext cx="1657505" cy="661720"/>
          </a:xfrm>
          <a:prstGeom prst="rect">
            <a:avLst/>
          </a:prstGeom>
          <a:noFill/>
        </p:spPr>
        <p:txBody>
          <a:bodyPr wrap="none" lIns="0" tIns="0" rIns="0" rtlCol="0">
            <a:spAutoFit/>
          </a:bodyPr>
          <a:lstStyle/>
          <a:p>
            <a:pPr>
              <a:lnSpc>
                <a:spcPts val="4820"/>
              </a:lnSpc>
            </a:pPr>
            <a:r>
              <a:rPr lang="en-US" altLang="zh-CN" sz="4015" b="1" dirty="0">
                <a:solidFill>
                  <a:srgbClr val="33339A"/>
                </a:solidFill>
                <a:latin typeface="Tahoma" panose="020B0604030504040204" pitchFamily="34" charset="0"/>
                <a:cs typeface="Tahoma" panose="020B0604030504040204" pitchFamily="34" charset="0"/>
              </a:rPr>
              <a:t>VLANs</a:t>
            </a:r>
            <a:endParaRPr lang="en-US" altLang="zh-CN" sz="4015" b="1" dirty="0">
              <a:solidFill>
                <a:srgbClr val="33339A"/>
              </a:solidFill>
              <a:latin typeface="Tahoma" panose="020B0604030504040204" pitchFamily="34" charset="0"/>
              <a:cs typeface="Tahoma" panose="020B0604030504040204" pitchFamily="34" charset="0"/>
            </a:endParaRPr>
          </a:p>
        </p:txBody>
      </p:sp>
      <p:sp>
        <p:nvSpPr>
          <p:cNvPr id="8" name="TextBox 1"/>
          <p:cNvSpPr txBox="1"/>
          <p:nvPr/>
        </p:nvSpPr>
        <p:spPr>
          <a:xfrm>
            <a:off x="2057612" y="1198238"/>
            <a:ext cx="1971694" cy="469359"/>
          </a:xfrm>
          <a:prstGeom prst="rect">
            <a:avLst/>
          </a:prstGeom>
          <a:noFill/>
        </p:spPr>
        <p:txBody>
          <a:bodyPr wrap="none" lIns="0" tIns="0" rIns="0" rtlCol="0">
            <a:spAutoFit/>
          </a:bodyPr>
          <a:lstStyle/>
          <a:p>
            <a:pPr>
              <a:lnSpc>
                <a:spcPts val="3310"/>
              </a:lnSpc>
            </a:pPr>
            <a:r>
              <a:rPr lang="en-US" altLang="zh-CN" sz="2810" b="1" dirty="0">
                <a:solidFill>
                  <a:srgbClr val="33339A"/>
                </a:solidFill>
                <a:latin typeface="Tahoma" panose="020B0604030504040204" pitchFamily="34" charset="0"/>
                <a:cs typeface="Tahoma" panose="020B0604030504040204" pitchFamily="34" charset="0"/>
              </a:rPr>
              <a:t>VLAN</a:t>
            </a:r>
            <a:r>
              <a:rPr lang="en-US" altLang="zh-CN" sz="2810" dirty="0">
                <a:latin typeface="Times New Roman" panose="02020603050405020304" pitchFamily="18" charset="0"/>
                <a:cs typeface="Times New Roman" panose="02020603050405020304" pitchFamily="18" charset="0"/>
              </a:rPr>
              <a:t> </a:t>
            </a:r>
            <a:r>
              <a:rPr lang="en-US" altLang="zh-CN" sz="2810" b="1" dirty="0">
                <a:solidFill>
                  <a:srgbClr val="33339A"/>
                </a:solidFill>
                <a:latin typeface="Tahoma" panose="020B0604030504040204" pitchFamily="34" charset="0"/>
                <a:cs typeface="Tahoma" panose="020B0604030504040204" pitchFamily="34" charset="0"/>
              </a:rPr>
              <a:t>động</a:t>
            </a:r>
            <a:endParaRPr lang="en-US" altLang="zh-CN" sz="2810" b="1" dirty="0">
              <a:solidFill>
                <a:srgbClr val="33339A"/>
              </a:solidFill>
              <a:latin typeface="Tahoma" panose="020B0604030504040204" pitchFamily="34" charset="0"/>
              <a:cs typeface="Tahoma" panose="020B0604030504040204" pitchFamily="34"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444599" y="1090141"/>
            <a:ext cx="329834" cy="476491"/>
          </a:xfrm>
          <a:custGeom>
            <a:avLst/>
            <a:gdLst>
              <a:gd name="connsiteX0" fmla="*/ 0 w 438150"/>
              <a:gd name="connsiteY0" fmla="*/ 0 h 474726"/>
              <a:gd name="connsiteX1" fmla="*/ 0 w 438150"/>
              <a:gd name="connsiteY1" fmla="*/ 474726 h 474726"/>
              <a:gd name="connsiteX2" fmla="*/ 438149 w 438150"/>
              <a:gd name="connsiteY2" fmla="*/ 474726 h 474726"/>
              <a:gd name="connsiteX3" fmla="*/ 438149 w 438150"/>
              <a:gd name="connsiteY3" fmla="*/ 0 h 474726"/>
              <a:gd name="connsiteX4" fmla="*/ 0 w 438150"/>
              <a:gd name="connsiteY4" fmla="*/ 0 h 4747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8150" h="474726">
                <a:moveTo>
                  <a:pt x="0" y="0"/>
                </a:moveTo>
                <a:lnTo>
                  <a:pt x="0" y="474726"/>
                </a:lnTo>
                <a:lnTo>
                  <a:pt x="438149" y="474726"/>
                </a:lnTo>
                <a:lnTo>
                  <a:pt x="438149" y="0"/>
                </a:lnTo>
                <a:lnTo>
                  <a:pt x="0" y="0"/>
                </a:lnTo>
              </a:path>
            </a:pathLst>
          </a:custGeom>
          <a:solidFill>
            <a:srgbClr val="FFCF0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3" name="Freeform 3"/>
          <p:cNvSpPr/>
          <p:nvPr/>
        </p:nvSpPr>
        <p:spPr>
          <a:xfrm>
            <a:off x="1537525" y="1513859"/>
            <a:ext cx="318362" cy="476490"/>
          </a:xfrm>
          <a:custGeom>
            <a:avLst/>
            <a:gdLst>
              <a:gd name="connsiteX0" fmla="*/ 0 w 422910"/>
              <a:gd name="connsiteY0" fmla="*/ 0 h 474725"/>
              <a:gd name="connsiteX1" fmla="*/ 0 w 422910"/>
              <a:gd name="connsiteY1" fmla="*/ 474725 h 474725"/>
              <a:gd name="connsiteX2" fmla="*/ 422910 w 422910"/>
              <a:gd name="connsiteY2" fmla="*/ 474725 h 474725"/>
              <a:gd name="connsiteX3" fmla="*/ 422910 w 422910"/>
              <a:gd name="connsiteY3" fmla="*/ 0 h 474725"/>
              <a:gd name="connsiteX4" fmla="*/ 0 w 422910"/>
              <a:gd name="connsiteY4" fmla="*/ 0 h 4747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2910" h="474725">
                <a:moveTo>
                  <a:pt x="0" y="0"/>
                </a:moveTo>
                <a:lnTo>
                  <a:pt x="0" y="474725"/>
                </a:lnTo>
                <a:lnTo>
                  <a:pt x="422910" y="474725"/>
                </a:lnTo>
                <a:lnTo>
                  <a:pt x="422910" y="0"/>
                </a:lnTo>
                <a:lnTo>
                  <a:pt x="0" y="0"/>
                </a:lnTo>
              </a:path>
            </a:pathLst>
          </a:custGeom>
          <a:solidFill>
            <a:srgbClr val="3333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5"/>
          </a:p>
        </p:txBody>
      </p:sp>
      <p:sp>
        <p:nvSpPr>
          <p:cNvPr id="5" name="Freeform 3"/>
          <p:cNvSpPr/>
          <p:nvPr/>
        </p:nvSpPr>
        <p:spPr>
          <a:xfrm>
            <a:off x="1703878" y="981535"/>
            <a:ext cx="24092" cy="1056234"/>
          </a:xfrm>
          <a:custGeom>
            <a:avLst/>
            <a:gdLst>
              <a:gd name="connsiteX0" fmla="*/ 16002 w 32004"/>
              <a:gd name="connsiteY0" fmla="*/ 0 h 1052322"/>
              <a:gd name="connsiteX1" fmla="*/ 16002 w 32004"/>
              <a:gd name="connsiteY1" fmla="*/ 1052322 h 1052322"/>
            </a:gdLst>
            <a:ahLst/>
            <a:cxnLst>
              <a:cxn ang="0">
                <a:pos x="connsiteX0" y="connsiteY0"/>
              </a:cxn>
              <a:cxn ang="1">
                <a:pos x="connsiteX1" y="connsiteY1"/>
              </a:cxn>
            </a:cxnLst>
            <a:rect l="l" t="t" r="r" b="b"/>
            <a:pathLst>
              <a:path w="32004" h="1052322">
                <a:moveTo>
                  <a:pt x="16002" y="0"/>
                </a:moveTo>
                <a:lnTo>
                  <a:pt x="16002" y="1052322"/>
                </a:lnTo>
              </a:path>
            </a:pathLst>
          </a:custGeom>
          <a:ln w="38100">
            <a:solidFill>
              <a:srgbClr val="1C1C1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5"/>
          </a:p>
        </p:txBody>
      </p:sp>
      <p:pic>
        <p:nvPicPr>
          <p:cNvPr id="1027" name="Picture 3"/>
          <p:cNvPicPr>
            <a:picLocks noChangeAspect="1" noChangeArrowheads="1"/>
          </p:cNvPicPr>
          <p:nvPr/>
        </p:nvPicPr>
        <p:blipFill>
          <a:blip r:embed="rId1"/>
          <a:srcRect/>
          <a:stretch>
            <a:fillRect/>
          </a:stretch>
        </p:blipFill>
        <p:spPr bwMode="auto">
          <a:xfrm>
            <a:off x="1216297" y="1083514"/>
            <a:ext cx="6453276" cy="917799"/>
          </a:xfrm>
          <a:prstGeom prst="rect">
            <a:avLst/>
          </a:prstGeom>
          <a:noFill/>
        </p:spPr>
      </p:pic>
      <p:pic>
        <p:nvPicPr>
          <p:cNvPr id="6" name="Picture 3"/>
          <p:cNvPicPr>
            <a:picLocks noChangeAspect="1" noChangeArrowheads="1"/>
          </p:cNvPicPr>
          <p:nvPr/>
        </p:nvPicPr>
        <p:blipFill>
          <a:blip r:embed="rId2"/>
          <a:srcRect/>
          <a:stretch>
            <a:fillRect/>
          </a:stretch>
        </p:blipFill>
        <p:spPr bwMode="auto">
          <a:xfrm>
            <a:off x="1579593" y="2269004"/>
            <a:ext cx="5984816" cy="4040866"/>
          </a:xfrm>
          <a:prstGeom prst="rect">
            <a:avLst/>
          </a:prstGeom>
          <a:noFill/>
        </p:spPr>
      </p:pic>
      <p:sp>
        <p:nvSpPr>
          <p:cNvPr id="2" name="TextBox 1"/>
          <p:cNvSpPr txBox="1"/>
          <p:nvPr/>
        </p:nvSpPr>
        <p:spPr>
          <a:xfrm>
            <a:off x="7573968" y="6450091"/>
            <a:ext cx="293350" cy="251351"/>
          </a:xfrm>
          <a:prstGeom prst="rect">
            <a:avLst/>
          </a:prstGeom>
          <a:noFill/>
        </p:spPr>
        <p:txBody>
          <a:bodyPr wrap="none" lIns="0" tIns="0" rIns="0" rtlCol="0">
            <a:spAutoFit/>
          </a:bodyPr>
          <a:lstStyle/>
          <a:p>
            <a:pPr>
              <a:lnSpc>
                <a:spcPts val="1605"/>
              </a:lnSpc>
            </a:pPr>
            <a:r>
              <a:rPr lang="en-US" altLang="zh-CN" sz="1400" dirty="0">
                <a:solidFill>
                  <a:srgbClr val="000000"/>
                </a:solidFill>
                <a:latin typeface="Tahoma" panose="020B0604030504040204" pitchFamily="34" charset="0"/>
                <a:cs typeface="Tahoma" panose="020B0604030504040204" pitchFamily="34" charset="0"/>
              </a:rPr>
              <a:t>284</a:t>
            </a:r>
            <a:endParaRPr lang="en-US" altLang="zh-CN" sz="1400" dirty="0">
              <a:solidFill>
                <a:srgbClr val="000000"/>
              </a:solidFill>
              <a:latin typeface="Tahoma" panose="020B0604030504040204" pitchFamily="34" charset="0"/>
              <a:cs typeface="Tahoma" panose="020B0604030504040204" pitchFamily="34" charset="0"/>
            </a:endParaRPr>
          </a:p>
        </p:txBody>
      </p:sp>
      <p:sp>
        <p:nvSpPr>
          <p:cNvPr id="7" name="TextBox 1"/>
          <p:cNvSpPr txBox="1"/>
          <p:nvPr/>
        </p:nvSpPr>
        <p:spPr>
          <a:xfrm>
            <a:off x="2057613" y="535383"/>
            <a:ext cx="1821011" cy="725840"/>
          </a:xfrm>
          <a:prstGeom prst="rect">
            <a:avLst/>
          </a:prstGeom>
          <a:noFill/>
        </p:spPr>
        <p:txBody>
          <a:bodyPr wrap="none" lIns="0" tIns="0" rIns="0" rtlCol="0">
            <a:spAutoFit/>
          </a:bodyPr>
          <a:lstStyle/>
          <a:p>
            <a:pPr>
              <a:lnSpc>
                <a:spcPts val="5320"/>
              </a:lnSpc>
            </a:pPr>
            <a:r>
              <a:rPr lang="en-US" altLang="zh-CN" sz="4415" b="1" dirty="0">
                <a:solidFill>
                  <a:srgbClr val="33339A"/>
                </a:solidFill>
                <a:latin typeface="Tahoma" panose="020B0604030504040204" pitchFamily="34" charset="0"/>
                <a:cs typeface="Tahoma" panose="020B0604030504040204" pitchFamily="34" charset="0"/>
              </a:rPr>
              <a:t>VLANs</a:t>
            </a:r>
            <a:endParaRPr lang="en-US" altLang="zh-CN" sz="4415" b="1" dirty="0">
              <a:solidFill>
                <a:srgbClr val="33339A"/>
              </a:solidFill>
              <a:latin typeface="Tahoma" panose="020B0604030504040204" pitchFamily="34" charset="0"/>
              <a:cs typeface="Tahoma" panose="020B0604030504040204" pitchFamily="34" charset="0"/>
            </a:endParaRPr>
          </a:p>
        </p:txBody>
      </p:sp>
      <p:sp>
        <p:nvSpPr>
          <p:cNvPr id="8" name="TextBox 1"/>
          <p:cNvSpPr txBox="1"/>
          <p:nvPr/>
        </p:nvSpPr>
        <p:spPr>
          <a:xfrm>
            <a:off x="2057613" y="1198238"/>
            <a:ext cx="2459006" cy="469359"/>
          </a:xfrm>
          <a:prstGeom prst="rect">
            <a:avLst/>
          </a:prstGeom>
          <a:noFill/>
        </p:spPr>
        <p:txBody>
          <a:bodyPr wrap="none" lIns="0" tIns="0" rIns="0" rtlCol="0">
            <a:spAutoFit/>
          </a:bodyPr>
          <a:lstStyle/>
          <a:p>
            <a:pPr>
              <a:lnSpc>
                <a:spcPts val="3310"/>
              </a:lnSpc>
            </a:pPr>
            <a:r>
              <a:rPr lang="en-US" altLang="zh-CN" sz="2810" b="1" dirty="0">
                <a:solidFill>
                  <a:srgbClr val="33339A"/>
                </a:solidFill>
                <a:latin typeface="Tahoma" panose="020B0604030504040204" pitchFamily="34" charset="0"/>
                <a:cs typeface="Tahoma" panose="020B0604030504040204" pitchFamily="34" charset="0"/>
              </a:rPr>
              <a:t>Các</a:t>
            </a:r>
            <a:r>
              <a:rPr lang="en-US" altLang="zh-CN" sz="2810" dirty="0">
                <a:latin typeface="Times New Roman" panose="02020603050405020304" pitchFamily="18" charset="0"/>
                <a:cs typeface="Times New Roman" panose="02020603050405020304" pitchFamily="18" charset="0"/>
              </a:rPr>
              <a:t> </a:t>
            </a:r>
            <a:r>
              <a:rPr lang="en-US" altLang="zh-CN" sz="2810" b="1" dirty="0">
                <a:solidFill>
                  <a:srgbClr val="33339A"/>
                </a:solidFill>
                <a:latin typeface="Tahoma" panose="020B0604030504040204" pitchFamily="34" charset="0"/>
                <a:cs typeface="Tahoma" panose="020B0604030504040204" pitchFamily="34" charset="0"/>
              </a:rPr>
              <a:t>loại</a:t>
            </a:r>
            <a:r>
              <a:rPr lang="en-US" altLang="zh-CN" sz="2810" dirty="0">
                <a:latin typeface="Times New Roman" panose="02020603050405020304" pitchFamily="18" charset="0"/>
                <a:cs typeface="Times New Roman" panose="02020603050405020304" pitchFamily="18" charset="0"/>
              </a:rPr>
              <a:t> </a:t>
            </a:r>
            <a:r>
              <a:rPr lang="en-US" altLang="zh-CN" sz="2810" b="1" dirty="0">
                <a:solidFill>
                  <a:srgbClr val="33339A"/>
                </a:solidFill>
                <a:latin typeface="Tahoma" panose="020B0604030504040204" pitchFamily="34" charset="0"/>
                <a:cs typeface="Tahoma" panose="020B0604030504040204" pitchFamily="34" charset="0"/>
              </a:rPr>
              <a:t>VLAN</a:t>
            </a:r>
            <a:endParaRPr lang="en-US" altLang="zh-CN" sz="2810" b="1" dirty="0">
              <a:solidFill>
                <a:srgbClr val="33339A"/>
              </a:solidFill>
              <a:latin typeface="Tahoma" panose="020B0604030504040204" pitchFamily="34" charset="0"/>
              <a:cs typeface="Tahoma" panose="020B0604030504040204" pitchFamily="34" charset="0"/>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4"/>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57699" name="Slide Number Placeholder 5"/>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99A297B3-E242-4D7F-9958-C06A7B56121D}"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57700" name="Rectangle 213"/>
          <p:cNvSpPr>
            <a:spLocks noChangeArrowheads="1"/>
          </p:cNvSpPr>
          <p:nvPr/>
        </p:nvSpPr>
        <p:spPr bwMode="auto">
          <a:xfrm>
            <a:off x="7543800" y="2105025"/>
            <a:ext cx="279400" cy="228600"/>
          </a:xfrm>
          <a:prstGeom prst="rect">
            <a:avLst/>
          </a:prstGeom>
          <a:solidFill>
            <a:srgbClr val="FFFF00"/>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7701" name="Rectangle 212"/>
          <p:cNvSpPr>
            <a:spLocks noChangeArrowheads="1"/>
          </p:cNvSpPr>
          <p:nvPr/>
        </p:nvSpPr>
        <p:spPr bwMode="auto">
          <a:xfrm>
            <a:off x="5470529" y="1889125"/>
            <a:ext cx="273051" cy="196850"/>
          </a:xfrm>
          <a:prstGeom prst="rect">
            <a:avLst/>
          </a:prstGeom>
          <a:solidFill>
            <a:srgbClr val="00FFFF"/>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7702" name="Rectangle 2"/>
          <p:cNvSpPr>
            <a:spLocks noGrp="1" noChangeArrowheads="1"/>
          </p:cNvSpPr>
          <p:nvPr>
            <p:ph type="title"/>
          </p:nvPr>
        </p:nvSpPr>
        <p:spPr/>
        <p:txBody>
          <a:bodyPr/>
          <a:lstStyle/>
          <a:p>
            <a:pPr algn="l"/>
            <a:r>
              <a:rPr lang="en-US" dirty="0">
                <a:latin typeface="Arial" panose="020B0604020202020204" pitchFamily="34" charset="0"/>
                <a:cs typeface="Arial" panose="020B0604020202020204" pitchFamily="34" charset="0"/>
              </a:rPr>
              <a:t>VLANs</a:t>
            </a:r>
            <a:endParaRPr lang="en-US" dirty="0">
              <a:latin typeface="Arial" panose="020B0604020202020204" pitchFamily="34" charset="0"/>
              <a:cs typeface="Arial" panose="020B0604020202020204" pitchFamily="34" charset="0"/>
            </a:endParaRPr>
          </a:p>
        </p:txBody>
      </p:sp>
      <p:sp>
        <p:nvSpPr>
          <p:cNvPr id="157703" name="Rectangle 3"/>
          <p:cNvSpPr>
            <a:spLocks noGrp="1" noChangeArrowheads="1"/>
          </p:cNvSpPr>
          <p:nvPr>
            <p:ph type="body" idx="1"/>
          </p:nvPr>
        </p:nvSpPr>
        <p:spPr>
          <a:xfrm>
            <a:off x="3686175" y="304801"/>
            <a:ext cx="5337174" cy="1603376"/>
          </a:xfrm>
        </p:spPr>
        <p:txBody>
          <a:bodyPr>
            <a:normAutofit fontScale="77500" lnSpcReduction="20000"/>
          </a:bodyPr>
          <a:lstStyle/>
          <a:p>
            <a:pPr>
              <a:buFont typeface="Wingdings" panose="05000000000000000000" pitchFamily="2" charset="2"/>
              <a:buNone/>
            </a:pPr>
            <a:endParaRPr lang="en-US" altLang="en-US" sz="2400" dirty="0">
              <a:solidFill>
                <a:srgbClr val="CC0000"/>
              </a:solidFill>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900" dirty="0">
                <a:solidFill>
                  <a:srgbClr val="CC0000"/>
                </a:solidFill>
                <a:latin typeface="Arial" panose="020B0604020202020204" pitchFamily="34" charset="0"/>
                <a:cs typeface="Arial" panose="020B0604020202020204" pitchFamily="34" charset="0"/>
              </a:rPr>
              <a:t>port-based VLAN: </a:t>
            </a:r>
            <a:r>
              <a:rPr lang="en-US" altLang="en-US" sz="2900" dirty="0" err="1">
                <a:latin typeface="Arial" panose="020B0604020202020204" pitchFamily="34" charset="0"/>
                <a:cs typeface="Arial" panose="020B0604020202020204" pitchFamily="34" charset="0"/>
              </a:rPr>
              <a:t>các</a:t>
            </a:r>
            <a:r>
              <a:rPr lang="en-US" altLang="en-US" sz="2900" dirty="0">
                <a:latin typeface="Arial" panose="020B0604020202020204" pitchFamily="34" charset="0"/>
                <a:cs typeface="Arial" panose="020B0604020202020204" pitchFamily="34" charset="0"/>
              </a:rPr>
              <a:t> port </a:t>
            </a:r>
            <a:r>
              <a:rPr lang="en-US" altLang="en-US" sz="2900" dirty="0" err="1">
                <a:latin typeface="Arial" panose="020B0604020202020204" pitchFamily="34" charset="0"/>
                <a:cs typeface="Arial" panose="020B0604020202020204" pitchFamily="34" charset="0"/>
              </a:rPr>
              <a:t>của</a:t>
            </a:r>
            <a:r>
              <a:rPr lang="en-US" altLang="en-US" sz="2900" dirty="0">
                <a:latin typeface="Arial" panose="020B0604020202020204" pitchFamily="34" charset="0"/>
                <a:cs typeface="Arial" panose="020B0604020202020204" pitchFamily="34" charset="0"/>
              </a:rPr>
              <a:t> switch </a:t>
            </a:r>
            <a:r>
              <a:rPr lang="en-US" altLang="en-US" sz="2900" dirty="0" err="1">
                <a:latin typeface="Arial" panose="020B0604020202020204" pitchFamily="34" charset="0"/>
                <a:cs typeface="Arial" panose="020B0604020202020204" pitchFamily="34" charset="0"/>
              </a:rPr>
              <a:t>được</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nhóm</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lại</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bởi</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phần</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mềm</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quản</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lý</a:t>
            </a:r>
            <a:r>
              <a:rPr lang="en-US" altLang="en-US" sz="2900" dirty="0">
                <a:latin typeface="Arial" panose="020B0604020202020204" pitchFamily="34" charset="0"/>
                <a:cs typeface="Arial" panose="020B0604020202020204" pitchFamily="34" charset="0"/>
              </a:rPr>
              <a:t> switch) </a:t>
            </a:r>
            <a:r>
              <a:rPr lang="en-US" altLang="en-US" sz="2900" dirty="0" err="1">
                <a:latin typeface="Arial" panose="020B0604020202020204" pitchFamily="34" charset="0"/>
                <a:cs typeface="Arial" panose="020B0604020202020204" pitchFamily="34" charset="0"/>
              </a:rPr>
              <a:t>để</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trở</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thành</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một</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swich</a:t>
            </a:r>
            <a:r>
              <a:rPr lang="en-US" altLang="en-US" sz="2900" dirty="0">
                <a:latin typeface="Arial" panose="020B0604020202020204" pitchFamily="34" charset="0"/>
                <a:cs typeface="Arial" panose="020B0604020202020204" pitchFamily="34" charset="0"/>
              </a:rPr>
              <a:t> </a:t>
            </a:r>
            <a:r>
              <a:rPr lang="en-US" altLang="en-US" sz="2900" i="1" dirty="0" err="1">
                <a:solidFill>
                  <a:srgbClr val="C00000"/>
                </a:solidFill>
                <a:latin typeface="Arial" panose="020B0604020202020204" pitchFamily="34" charset="0"/>
                <a:cs typeface="Arial" panose="020B0604020202020204" pitchFamily="34" charset="0"/>
              </a:rPr>
              <a:t>vật</a:t>
            </a:r>
            <a:r>
              <a:rPr lang="en-US" altLang="en-US" sz="2900" i="1" dirty="0">
                <a:solidFill>
                  <a:srgbClr val="C00000"/>
                </a:solidFill>
                <a:latin typeface="Arial" panose="020B0604020202020204" pitchFamily="34" charset="0"/>
                <a:cs typeface="Arial" panose="020B0604020202020204" pitchFamily="34" charset="0"/>
              </a:rPr>
              <a:t> </a:t>
            </a:r>
            <a:r>
              <a:rPr lang="en-US" altLang="en-US" sz="2900" i="1" dirty="0" err="1">
                <a:solidFill>
                  <a:srgbClr val="C00000"/>
                </a:solidFill>
                <a:latin typeface="Arial" panose="020B0604020202020204" pitchFamily="34" charset="0"/>
                <a:cs typeface="Arial" panose="020B0604020202020204" pitchFamily="34" charset="0"/>
              </a:rPr>
              <a:t>lý</a:t>
            </a:r>
            <a:r>
              <a:rPr lang="en-US" altLang="en-US" sz="2900" i="1" dirty="0">
                <a:solidFill>
                  <a:srgbClr val="C00000"/>
                </a:solidFill>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duy</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nhất</a:t>
            </a:r>
            <a:r>
              <a:rPr lang="en-US" altLang="en-US" sz="2900" dirty="0">
                <a:latin typeface="Arial" panose="020B0604020202020204" pitchFamily="34" charset="0"/>
                <a:cs typeface="Arial" panose="020B0604020202020204" pitchFamily="34" charset="0"/>
              </a:rPr>
              <a:t>…</a:t>
            </a:r>
            <a:endParaRPr lang="en-US" altLang="en-US" sz="2900" dirty="0">
              <a:latin typeface="Arial" panose="020B0604020202020204" pitchFamily="34" charset="0"/>
              <a:cs typeface="Arial" panose="020B0604020202020204" pitchFamily="34" charset="0"/>
            </a:endParaRPr>
          </a:p>
        </p:txBody>
      </p:sp>
      <p:sp>
        <p:nvSpPr>
          <p:cNvPr id="157704" name="Text Box 85"/>
          <p:cNvSpPr txBox="1">
            <a:spLocks noChangeArrowheads="1"/>
          </p:cNvSpPr>
          <p:nvPr/>
        </p:nvSpPr>
        <p:spPr bwMode="auto">
          <a:xfrm>
            <a:off x="681038" y="2265363"/>
            <a:ext cx="2944812" cy="3139321"/>
          </a:xfrm>
          <a:prstGeom prst="rect">
            <a:avLst/>
          </a:prstGeom>
          <a:noFill/>
          <a:ln w="9525">
            <a:noFill/>
            <a:miter lim="800000"/>
          </a:ln>
        </p:spPr>
        <p:txBody>
          <a:bodyPr>
            <a:spAutoFit/>
          </a:bodyPr>
          <a:lstStyle/>
          <a:p>
            <a:r>
              <a:rPr lang="en-US" altLang="en-US" sz="2200" i="0">
                <a:solidFill>
                  <a:srgbClr val="000000"/>
                </a:solidFill>
                <a:latin typeface="Arial" panose="020B0604020202020204" pitchFamily="34" charset="0"/>
                <a:cs typeface="Arial" panose="020B0604020202020204" pitchFamily="34" charset="0"/>
              </a:rPr>
              <a:t>Các switch hỗ trợ khả năng VLAN có thể được cấu hình để định nghĩa nhiều mạng LAN </a:t>
            </a:r>
            <a:r>
              <a:rPr lang="en-US" altLang="en-US" sz="2200" u="sng">
                <a:solidFill>
                  <a:srgbClr val="C00000"/>
                </a:solidFill>
                <a:latin typeface="Arial" panose="020B0604020202020204" pitchFamily="34" charset="0"/>
                <a:cs typeface="Arial" panose="020B0604020202020204" pitchFamily="34" charset="0"/>
              </a:rPr>
              <a:t>ảo</a:t>
            </a:r>
            <a:r>
              <a:rPr lang="en-US" altLang="en-US" sz="2200" i="0">
                <a:solidFill>
                  <a:srgbClr val="000000"/>
                </a:solidFill>
                <a:latin typeface="Arial" panose="020B0604020202020204" pitchFamily="34" charset="0"/>
                <a:cs typeface="Arial" panose="020B0604020202020204" pitchFamily="34" charset="0"/>
              </a:rPr>
              <a:t> (multiple </a:t>
            </a:r>
            <a:r>
              <a:rPr lang="en-US" altLang="en-US" sz="2200" b="1" u="sng">
                <a:solidFill>
                  <a:srgbClr val="CC0000"/>
                </a:solidFill>
                <a:latin typeface="Arial" panose="020B0604020202020204" pitchFamily="34" charset="0"/>
                <a:cs typeface="Arial" panose="020B0604020202020204" pitchFamily="34" charset="0"/>
              </a:rPr>
              <a:t>virtual</a:t>
            </a:r>
            <a:r>
              <a:rPr lang="en-US" altLang="en-US" sz="2200" i="0">
                <a:solidFill>
                  <a:srgbClr val="FF0000"/>
                </a:solidFill>
                <a:latin typeface="Arial" panose="020B0604020202020204" pitchFamily="34" charset="0"/>
                <a:cs typeface="Arial" panose="020B0604020202020204" pitchFamily="34" charset="0"/>
              </a:rPr>
              <a:t> </a:t>
            </a:r>
            <a:r>
              <a:rPr lang="en-US" altLang="en-US" sz="2200" i="0">
                <a:solidFill>
                  <a:srgbClr val="000000"/>
                </a:solidFill>
                <a:latin typeface="Arial" panose="020B0604020202020204" pitchFamily="34" charset="0"/>
                <a:cs typeface="Arial" panose="020B0604020202020204" pitchFamily="34" charset="0"/>
              </a:rPr>
              <a:t>LANS) trên một hạ tầng vật lý của mạng LAN.</a:t>
            </a:r>
            <a:endParaRPr lang="en-US" altLang="en-US" sz="2200" i="0">
              <a:solidFill>
                <a:srgbClr val="000000"/>
              </a:solidFill>
              <a:latin typeface="Arial" panose="020B0604020202020204" pitchFamily="34" charset="0"/>
              <a:cs typeface="Arial" panose="020B0604020202020204" pitchFamily="34" charset="0"/>
            </a:endParaRPr>
          </a:p>
        </p:txBody>
      </p:sp>
      <p:sp>
        <p:nvSpPr>
          <p:cNvPr id="157705" name="Rectangle 86"/>
          <p:cNvSpPr>
            <a:spLocks noChangeArrowheads="1"/>
          </p:cNvSpPr>
          <p:nvPr/>
        </p:nvSpPr>
        <p:spPr bwMode="auto">
          <a:xfrm>
            <a:off x="482600" y="1919288"/>
            <a:ext cx="3216275" cy="3517900"/>
          </a:xfrm>
          <a:prstGeom prst="rect">
            <a:avLst/>
          </a:prstGeom>
          <a:noFill/>
          <a:ln w="19050">
            <a:solidFill>
              <a:schemeClr val="tx1"/>
            </a:solidFill>
            <a:miter lim="800000"/>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7706" name="Text Box 87"/>
          <p:cNvSpPr txBox="1">
            <a:spLocks noChangeArrowheads="1"/>
          </p:cNvSpPr>
          <p:nvPr/>
        </p:nvSpPr>
        <p:spPr bwMode="auto">
          <a:xfrm>
            <a:off x="642939" y="1543050"/>
            <a:ext cx="1837362" cy="707886"/>
          </a:xfrm>
          <a:prstGeom prst="rect">
            <a:avLst/>
          </a:prstGeom>
          <a:solidFill>
            <a:schemeClr val="bg1"/>
          </a:solidFill>
          <a:ln w="9525">
            <a:noFill/>
            <a:miter lim="800000"/>
          </a:ln>
        </p:spPr>
        <p:txBody>
          <a:bodyPr wrap="none">
            <a:spAutoFit/>
          </a:bodyPr>
          <a:lstStyle/>
          <a:p>
            <a:r>
              <a:rPr lang="en-US" altLang="en-US" sz="2000" b="1">
                <a:solidFill>
                  <a:srgbClr val="CC0000"/>
                </a:solidFill>
                <a:latin typeface="Arial" panose="020B0604020202020204" pitchFamily="34" charset="0"/>
                <a:cs typeface="Arial" panose="020B0604020202020204" pitchFamily="34" charset="0"/>
              </a:rPr>
              <a:t>Virtual Local </a:t>
            </a:r>
            <a:endParaRPr lang="en-US" altLang="en-US" sz="2000" b="1">
              <a:solidFill>
                <a:srgbClr val="CC0000"/>
              </a:solidFill>
              <a:latin typeface="Arial" panose="020B0604020202020204" pitchFamily="34" charset="0"/>
              <a:cs typeface="Arial" panose="020B0604020202020204" pitchFamily="34" charset="0"/>
            </a:endParaRPr>
          </a:p>
          <a:p>
            <a:r>
              <a:rPr lang="en-US" altLang="en-US" sz="2000" b="1">
                <a:solidFill>
                  <a:srgbClr val="CC0000"/>
                </a:solidFill>
                <a:latin typeface="Arial" panose="020B0604020202020204" pitchFamily="34" charset="0"/>
                <a:cs typeface="Arial" panose="020B0604020202020204" pitchFamily="34" charset="0"/>
              </a:rPr>
              <a:t>Area Network</a:t>
            </a:r>
            <a:endParaRPr lang="en-US" altLang="en-US" sz="2000" b="1">
              <a:solidFill>
                <a:srgbClr val="CC0000"/>
              </a:solidFill>
              <a:latin typeface="Arial" panose="020B0604020202020204" pitchFamily="34" charset="0"/>
              <a:cs typeface="Arial" panose="020B0604020202020204" pitchFamily="34" charset="0"/>
            </a:endParaRPr>
          </a:p>
        </p:txBody>
      </p:sp>
      <p:sp>
        <p:nvSpPr>
          <p:cNvPr id="157707" name="Rectangle 80"/>
          <p:cNvSpPr>
            <a:spLocks noChangeArrowheads="1"/>
          </p:cNvSpPr>
          <p:nvPr/>
        </p:nvSpPr>
        <p:spPr bwMode="auto">
          <a:xfrm>
            <a:off x="5462594" y="2098675"/>
            <a:ext cx="290511" cy="242888"/>
          </a:xfrm>
          <a:prstGeom prst="rect">
            <a:avLst/>
          </a:prstGeom>
          <a:solidFill>
            <a:srgbClr val="00FFFF"/>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08" name="Rectangle 77"/>
          <p:cNvSpPr>
            <a:spLocks noChangeArrowheads="1"/>
          </p:cNvSpPr>
          <p:nvPr/>
        </p:nvSpPr>
        <p:spPr bwMode="auto">
          <a:xfrm>
            <a:off x="7534276" y="1879601"/>
            <a:ext cx="290513" cy="209550"/>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09" name="Rectangle 76"/>
          <p:cNvSpPr>
            <a:spLocks noChangeArrowheads="1"/>
          </p:cNvSpPr>
          <p:nvPr/>
        </p:nvSpPr>
        <p:spPr bwMode="auto">
          <a:xfrm>
            <a:off x="6643694" y="1884363"/>
            <a:ext cx="890587" cy="457200"/>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10" name="Rectangle 75"/>
          <p:cNvSpPr>
            <a:spLocks noChangeArrowheads="1"/>
          </p:cNvSpPr>
          <p:nvPr/>
        </p:nvSpPr>
        <p:spPr bwMode="auto">
          <a:xfrm>
            <a:off x="5748338" y="1884367"/>
            <a:ext cx="900112" cy="452437"/>
          </a:xfrm>
          <a:prstGeom prst="rect">
            <a:avLst/>
          </a:prstGeom>
          <a:solidFill>
            <a:srgbClr val="00FFFF"/>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11" name="Rectangle 2"/>
          <p:cNvSpPr>
            <a:spLocks noChangeArrowheads="1"/>
          </p:cNvSpPr>
          <p:nvPr/>
        </p:nvSpPr>
        <p:spPr bwMode="auto">
          <a:xfrm>
            <a:off x="5462594" y="1876429"/>
            <a:ext cx="2370137" cy="468313"/>
          </a:xfrm>
          <a:prstGeom prst="rect">
            <a:avLst/>
          </a:prstGeom>
          <a:noFill/>
          <a:ln w="9525">
            <a:solidFill>
              <a:schemeClr val="tx1"/>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12" name="Line 3"/>
          <p:cNvSpPr>
            <a:spLocks noChangeShapeType="1"/>
          </p:cNvSpPr>
          <p:nvPr/>
        </p:nvSpPr>
        <p:spPr bwMode="auto">
          <a:xfrm>
            <a:off x="5464175" y="2092328"/>
            <a:ext cx="2351088" cy="4763"/>
          </a:xfrm>
          <a:prstGeom prst="line">
            <a:avLst/>
          </a:prstGeom>
          <a:noFill/>
          <a:ln w="9525">
            <a:solidFill>
              <a:schemeClr val="tx1"/>
            </a:solidFill>
            <a:round/>
          </a:ln>
        </p:spPr>
        <p:txBody>
          <a:bodyPr/>
          <a:lstStyle/>
          <a:p>
            <a:endParaRPr lang="en-US"/>
          </a:p>
        </p:txBody>
      </p:sp>
      <p:sp>
        <p:nvSpPr>
          <p:cNvPr id="157713" name="Text Box 6"/>
          <p:cNvSpPr txBox="1">
            <a:spLocks noChangeArrowheads="1"/>
          </p:cNvSpPr>
          <p:nvPr/>
        </p:nvSpPr>
        <p:spPr bwMode="auto">
          <a:xfrm>
            <a:off x="5380039" y="1835149"/>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a:t>
            </a:r>
            <a:endParaRPr lang="en-US" altLang="en-US" sz="800" i="0">
              <a:solidFill>
                <a:srgbClr val="000000"/>
              </a:solidFill>
              <a:latin typeface="Arial" panose="020B0604020202020204" pitchFamily="34" charset="0"/>
              <a:cs typeface="Arial" panose="020B0604020202020204" pitchFamily="34" charset="0"/>
            </a:endParaRPr>
          </a:p>
        </p:txBody>
      </p:sp>
      <p:sp>
        <p:nvSpPr>
          <p:cNvPr id="157714" name="Line 7"/>
          <p:cNvSpPr>
            <a:spLocks noChangeShapeType="1"/>
          </p:cNvSpPr>
          <p:nvPr/>
        </p:nvSpPr>
        <p:spPr bwMode="auto">
          <a:xfrm>
            <a:off x="6643689" y="1881188"/>
            <a:ext cx="0" cy="463550"/>
          </a:xfrm>
          <a:prstGeom prst="line">
            <a:avLst/>
          </a:prstGeom>
          <a:noFill/>
          <a:ln w="9525">
            <a:solidFill>
              <a:schemeClr val="tx1"/>
            </a:solidFill>
            <a:round/>
          </a:ln>
        </p:spPr>
        <p:txBody>
          <a:bodyPr/>
          <a:lstStyle/>
          <a:p>
            <a:endParaRPr lang="en-US"/>
          </a:p>
        </p:txBody>
      </p:sp>
      <p:sp>
        <p:nvSpPr>
          <p:cNvPr id="157715" name="AutoShape 8"/>
          <p:cNvSpPr>
            <a:spLocks noChangeArrowheads="1"/>
          </p:cNvSpPr>
          <p:nvPr/>
        </p:nvSpPr>
        <p:spPr bwMode="auto">
          <a:xfrm>
            <a:off x="5434018" y="1617666"/>
            <a:ext cx="3176587" cy="261937"/>
          </a:xfrm>
          <a:prstGeom prst="parallelogram">
            <a:avLst>
              <a:gd name="adj" fmla="val 303182"/>
            </a:avLst>
          </a:prstGeom>
          <a:solidFill>
            <a:schemeClr val="bg1"/>
          </a:solidFill>
          <a:ln w="9525">
            <a:solidFill>
              <a:schemeClr val="tx1"/>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16" name="Freeform 9"/>
          <p:cNvSpPr/>
          <p:nvPr/>
        </p:nvSpPr>
        <p:spPr bwMode="auto">
          <a:xfrm>
            <a:off x="7837489" y="1620839"/>
            <a:ext cx="763586" cy="720725"/>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ln>
        </p:spPr>
        <p:txBody>
          <a:bodyPr/>
          <a:lstStyle/>
          <a:p>
            <a:endParaRPr lang="en-US"/>
          </a:p>
        </p:txBody>
      </p:sp>
      <p:sp>
        <p:nvSpPr>
          <p:cNvPr id="157717" name="Freeform 10"/>
          <p:cNvSpPr/>
          <p:nvPr/>
        </p:nvSpPr>
        <p:spPr bwMode="auto">
          <a:xfrm>
            <a:off x="5835652" y="1665289"/>
            <a:ext cx="2228850" cy="150812"/>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a:p>
        </p:txBody>
      </p:sp>
      <p:sp>
        <p:nvSpPr>
          <p:cNvPr id="157718" name="Freeform 11"/>
          <p:cNvSpPr/>
          <p:nvPr/>
        </p:nvSpPr>
        <p:spPr bwMode="auto">
          <a:xfrm>
            <a:off x="6308725" y="1665291"/>
            <a:ext cx="1420813" cy="166687"/>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ln>
        </p:spPr>
        <p:txBody>
          <a:bodyPr/>
          <a:lstStyle/>
          <a:p>
            <a:endParaRPr lang="en-US"/>
          </a:p>
        </p:txBody>
      </p:sp>
      <p:sp>
        <p:nvSpPr>
          <p:cNvPr id="157719" name="Line 17"/>
          <p:cNvSpPr>
            <a:spLocks noChangeShapeType="1"/>
          </p:cNvSpPr>
          <p:nvPr/>
        </p:nvSpPr>
        <p:spPr bwMode="auto">
          <a:xfrm>
            <a:off x="7243763" y="1885950"/>
            <a:ext cx="0" cy="463550"/>
          </a:xfrm>
          <a:prstGeom prst="line">
            <a:avLst/>
          </a:prstGeom>
          <a:noFill/>
          <a:ln w="9525">
            <a:solidFill>
              <a:schemeClr val="tx1"/>
            </a:solidFill>
            <a:round/>
          </a:ln>
        </p:spPr>
        <p:txBody>
          <a:bodyPr/>
          <a:lstStyle/>
          <a:p>
            <a:endParaRPr lang="en-US"/>
          </a:p>
        </p:txBody>
      </p:sp>
      <p:sp>
        <p:nvSpPr>
          <p:cNvPr id="157720" name="Line 18"/>
          <p:cNvSpPr>
            <a:spLocks noChangeShapeType="1"/>
          </p:cNvSpPr>
          <p:nvPr/>
        </p:nvSpPr>
        <p:spPr bwMode="auto">
          <a:xfrm>
            <a:off x="6043613" y="1881188"/>
            <a:ext cx="0" cy="463550"/>
          </a:xfrm>
          <a:prstGeom prst="line">
            <a:avLst/>
          </a:prstGeom>
          <a:noFill/>
          <a:ln w="9525">
            <a:solidFill>
              <a:schemeClr val="tx1"/>
            </a:solidFill>
            <a:round/>
          </a:ln>
        </p:spPr>
        <p:txBody>
          <a:bodyPr/>
          <a:lstStyle/>
          <a:p>
            <a:endParaRPr lang="en-US"/>
          </a:p>
        </p:txBody>
      </p:sp>
      <p:sp>
        <p:nvSpPr>
          <p:cNvPr id="157721" name="Line 21"/>
          <p:cNvSpPr>
            <a:spLocks noChangeShapeType="1"/>
          </p:cNvSpPr>
          <p:nvPr/>
        </p:nvSpPr>
        <p:spPr bwMode="auto">
          <a:xfrm>
            <a:off x="5753100" y="1878013"/>
            <a:ext cx="0" cy="463550"/>
          </a:xfrm>
          <a:prstGeom prst="line">
            <a:avLst/>
          </a:prstGeom>
          <a:noFill/>
          <a:ln w="9525">
            <a:solidFill>
              <a:schemeClr val="tx1"/>
            </a:solidFill>
            <a:round/>
          </a:ln>
        </p:spPr>
        <p:txBody>
          <a:bodyPr/>
          <a:lstStyle/>
          <a:p>
            <a:endParaRPr lang="en-US"/>
          </a:p>
        </p:txBody>
      </p:sp>
      <p:sp>
        <p:nvSpPr>
          <p:cNvPr id="157722" name="Line 22"/>
          <p:cNvSpPr>
            <a:spLocks noChangeShapeType="1"/>
          </p:cNvSpPr>
          <p:nvPr/>
        </p:nvSpPr>
        <p:spPr bwMode="auto">
          <a:xfrm>
            <a:off x="5462589" y="1890713"/>
            <a:ext cx="0" cy="463550"/>
          </a:xfrm>
          <a:prstGeom prst="line">
            <a:avLst/>
          </a:prstGeom>
          <a:noFill/>
          <a:ln w="9525">
            <a:solidFill>
              <a:schemeClr val="tx1"/>
            </a:solidFill>
            <a:round/>
          </a:ln>
        </p:spPr>
        <p:txBody>
          <a:bodyPr/>
          <a:lstStyle/>
          <a:p>
            <a:endParaRPr lang="en-US"/>
          </a:p>
        </p:txBody>
      </p:sp>
      <p:sp>
        <p:nvSpPr>
          <p:cNvPr id="157723" name="Line 23"/>
          <p:cNvSpPr>
            <a:spLocks noChangeShapeType="1"/>
          </p:cNvSpPr>
          <p:nvPr/>
        </p:nvSpPr>
        <p:spPr bwMode="auto">
          <a:xfrm>
            <a:off x="6324601" y="1885950"/>
            <a:ext cx="0" cy="463550"/>
          </a:xfrm>
          <a:prstGeom prst="line">
            <a:avLst/>
          </a:prstGeom>
          <a:noFill/>
          <a:ln w="9525">
            <a:solidFill>
              <a:schemeClr val="tx1"/>
            </a:solidFill>
            <a:round/>
          </a:ln>
        </p:spPr>
        <p:txBody>
          <a:bodyPr/>
          <a:lstStyle/>
          <a:p>
            <a:endParaRPr lang="en-US"/>
          </a:p>
        </p:txBody>
      </p:sp>
      <p:sp>
        <p:nvSpPr>
          <p:cNvPr id="157724" name="Line 24"/>
          <p:cNvSpPr>
            <a:spLocks noChangeShapeType="1"/>
          </p:cNvSpPr>
          <p:nvPr/>
        </p:nvSpPr>
        <p:spPr bwMode="auto">
          <a:xfrm>
            <a:off x="6948488" y="1881188"/>
            <a:ext cx="0" cy="463550"/>
          </a:xfrm>
          <a:prstGeom prst="line">
            <a:avLst/>
          </a:prstGeom>
          <a:noFill/>
          <a:ln w="9525">
            <a:solidFill>
              <a:schemeClr val="tx1"/>
            </a:solidFill>
            <a:round/>
          </a:ln>
        </p:spPr>
        <p:txBody>
          <a:bodyPr/>
          <a:lstStyle/>
          <a:p>
            <a:endParaRPr lang="en-US"/>
          </a:p>
        </p:txBody>
      </p:sp>
      <p:sp>
        <p:nvSpPr>
          <p:cNvPr id="157725" name="Line 25"/>
          <p:cNvSpPr>
            <a:spLocks noChangeShapeType="1"/>
          </p:cNvSpPr>
          <p:nvPr/>
        </p:nvSpPr>
        <p:spPr bwMode="auto">
          <a:xfrm>
            <a:off x="7539038" y="1876425"/>
            <a:ext cx="0" cy="463550"/>
          </a:xfrm>
          <a:prstGeom prst="line">
            <a:avLst/>
          </a:prstGeom>
          <a:noFill/>
          <a:ln w="9525">
            <a:solidFill>
              <a:schemeClr val="tx1"/>
            </a:solidFill>
            <a:round/>
          </a:ln>
        </p:spPr>
        <p:txBody>
          <a:bodyPr/>
          <a:lstStyle/>
          <a:p>
            <a:endParaRPr lang="en-US"/>
          </a:p>
        </p:txBody>
      </p:sp>
      <p:sp>
        <p:nvSpPr>
          <p:cNvPr id="157726" name="Text Box 26"/>
          <p:cNvSpPr txBox="1">
            <a:spLocks noChangeArrowheads="1"/>
          </p:cNvSpPr>
          <p:nvPr/>
        </p:nvSpPr>
        <p:spPr bwMode="auto">
          <a:xfrm>
            <a:off x="6261101" y="2044701"/>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8</a:t>
            </a:r>
            <a:endParaRPr lang="en-US" altLang="en-US" sz="800" i="0">
              <a:solidFill>
                <a:srgbClr val="000000"/>
              </a:solidFill>
              <a:latin typeface="Arial" panose="020B0604020202020204" pitchFamily="34" charset="0"/>
              <a:cs typeface="Arial" panose="020B0604020202020204" pitchFamily="34" charset="0"/>
            </a:endParaRPr>
          </a:p>
        </p:txBody>
      </p:sp>
      <p:sp>
        <p:nvSpPr>
          <p:cNvPr id="157727" name="Text Box 27"/>
          <p:cNvSpPr txBox="1">
            <a:spLocks noChangeArrowheads="1"/>
          </p:cNvSpPr>
          <p:nvPr/>
        </p:nvSpPr>
        <p:spPr bwMode="auto">
          <a:xfrm>
            <a:off x="6580189" y="1830388"/>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9</a:t>
            </a:r>
            <a:endParaRPr lang="en-US" altLang="en-US" sz="800" i="0">
              <a:solidFill>
                <a:srgbClr val="000000"/>
              </a:solidFill>
              <a:latin typeface="Arial" panose="020B0604020202020204" pitchFamily="34" charset="0"/>
              <a:cs typeface="Arial" panose="020B0604020202020204" pitchFamily="34" charset="0"/>
            </a:endParaRPr>
          </a:p>
        </p:txBody>
      </p:sp>
      <p:sp>
        <p:nvSpPr>
          <p:cNvPr id="157728" name="Text Box 28"/>
          <p:cNvSpPr txBox="1">
            <a:spLocks noChangeArrowheads="1"/>
          </p:cNvSpPr>
          <p:nvPr/>
        </p:nvSpPr>
        <p:spPr bwMode="auto">
          <a:xfrm>
            <a:off x="7456489" y="2049462"/>
            <a:ext cx="300082"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16</a:t>
            </a:r>
            <a:endParaRPr lang="en-US" altLang="en-US" sz="800" i="0">
              <a:solidFill>
                <a:srgbClr val="000000"/>
              </a:solidFill>
              <a:latin typeface="Arial" panose="020B0604020202020204" pitchFamily="34" charset="0"/>
              <a:cs typeface="Arial" panose="020B0604020202020204" pitchFamily="34" charset="0"/>
            </a:endParaRPr>
          </a:p>
        </p:txBody>
      </p:sp>
      <p:sp>
        <p:nvSpPr>
          <p:cNvPr id="157729" name="Text Box 29"/>
          <p:cNvSpPr txBox="1">
            <a:spLocks noChangeArrowheads="1"/>
          </p:cNvSpPr>
          <p:nvPr/>
        </p:nvSpPr>
        <p:spPr bwMode="auto">
          <a:xfrm>
            <a:off x="6561139" y="2049462"/>
            <a:ext cx="300082"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10</a:t>
            </a:r>
            <a:endParaRPr lang="en-US" altLang="en-US" sz="800" i="0">
              <a:solidFill>
                <a:srgbClr val="000000"/>
              </a:solidFill>
              <a:latin typeface="Arial" panose="020B0604020202020204" pitchFamily="34" charset="0"/>
              <a:cs typeface="Arial" panose="020B0604020202020204" pitchFamily="34" charset="0"/>
            </a:endParaRPr>
          </a:p>
        </p:txBody>
      </p:sp>
      <p:sp>
        <p:nvSpPr>
          <p:cNvPr id="157730" name="Text Box 30"/>
          <p:cNvSpPr txBox="1">
            <a:spLocks noChangeArrowheads="1"/>
          </p:cNvSpPr>
          <p:nvPr/>
        </p:nvSpPr>
        <p:spPr bwMode="auto">
          <a:xfrm>
            <a:off x="5389564" y="2035176"/>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2</a:t>
            </a:r>
            <a:endParaRPr lang="en-US" altLang="en-US" sz="800" i="0">
              <a:solidFill>
                <a:srgbClr val="000000"/>
              </a:solidFill>
              <a:latin typeface="Arial" panose="020B0604020202020204" pitchFamily="34" charset="0"/>
              <a:cs typeface="Arial" panose="020B0604020202020204" pitchFamily="34" charset="0"/>
            </a:endParaRPr>
          </a:p>
        </p:txBody>
      </p:sp>
      <p:sp>
        <p:nvSpPr>
          <p:cNvPr id="157731" name="Text Box 57"/>
          <p:cNvSpPr txBox="1">
            <a:spLocks noChangeArrowheads="1"/>
          </p:cNvSpPr>
          <p:nvPr/>
        </p:nvSpPr>
        <p:spPr bwMode="auto">
          <a:xfrm>
            <a:off x="6256338" y="1830388"/>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7</a:t>
            </a:r>
            <a:endParaRPr lang="en-US" altLang="en-US" sz="800" i="0">
              <a:solidFill>
                <a:srgbClr val="000000"/>
              </a:solidFill>
              <a:latin typeface="Arial" panose="020B0604020202020204" pitchFamily="34" charset="0"/>
              <a:cs typeface="Arial" panose="020B0604020202020204" pitchFamily="34" charset="0"/>
            </a:endParaRPr>
          </a:p>
        </p:txBody>
      </p:sp>
      <p:sp>
        <p:nvSpPr>
          <p:cNvPr id="157732" name="Line 61"/>
          <p:cNvSpPr>
            <a:spLocks noChangeShapeType="1"/>
          </p:cNvSpPr>
          <p:nvPr/>
        </p:nvSpPr>
        <p:spPr bwMode="auto">
          <a:xfrm flipH="1">
            <a:off x="4702176" y="2211388"/>
            <a:ext cx="901700" cy="279400"/>
          </a:xfrm>
          <a:prstGeom prst="line">
            <a:avLst/>
          </a:prstGeom>
          <a:noFill/>
          <a:ln w="9525">
            <a:solidFill>
              <a:schemeClr val="tx1"/>
            </a:solidFill>
            <a:round/>
          </a:ln>
        </p:spPr>
        <p:txBody>
          <a:bodyPr/>
          <a:lstStyle/>
          <a:p>
            <a:endParaRPr lang="en-US"/>
          </a:p>
        </p:txBody>
      </p:sp>
      <p:sp>
        <p:nvSpPr>
          <p:cNvPr id="157733" name="Line 62"/>
          <p:cNvSpPr>
            <a:spLocks noChangeShapeType="1"/>
          </p:cNvSpPr>
          <p:nvPr/>
        </p:nvSpPr>
        <p:spPr bwMode="auto">
          <a:xfrm flipH="1">
            <a:off x="5087938" y="2211389"/>
            <a:ext cx="806449" cy="419100"/>
          </a:xfrm>
          <a:prstGeom prst="line">
            <a:avLst/>
          </a:prstGeom>
          <a:noFill/>
          <a:ln w="9525">
            <a:solidFill>
              <a:schemeClr val="tx1"/>
            </a:solidFill>
            <a:round/>
          </a:ln>
        </p:spPr>
        <p:txBody>
          <a:bodyPr/>
          <a:lstStyle/>
          <a:p>
            <a:endParaRPr lang="en-US"/>
          </a:p>
        </p:txBody>
      </p:sp>
      <p:sp>
        <p:nvSpPr>
          <p:cNvPr id="157734" name="Line 63"/>
          <p:cNvSpPr>
            <a:spLocks noChangeShapeType="1"/>
          </p:cNvSpPr>
          <p:nvPr/>
        </p:nvSpPr>
        <p:spPr bwMode="auto">
          <a:xfrm flipH="1">
            <a:off x="5807081" y="2227263"/>
            <a:ext cx="709613" cy="360362"/>
          </a:xfrm>
          <a:prstGeom prst="line">
            <a:avLst/>
          </a:prstGeom>
          <a:noFill/>
          <a:ln w="9525">
            <a:solidFill>
              <a:schemeClr val="tx1"/>
            </a:solidFill>
            <a:round/>
          </a:ln>
        </p:spPr>
        <p:txBody>
          <a:bodyPr/>
          <a:lstStyle/>
          <a:p>
            <a:endParaRPr lang="en-US"/>
          </a:p>
        </p:txBody>
      </p:sp>
      <p:sp>
        <p:nvSpPr>
          <p:cNvPr id="157735" name="Text Box 64"/>
          <p:cNvSpPr txBox="1">
            <a:spLocks noChangeArrowheads="1"/>
          </p:cNvSpPr>
          <p:nvPr/>
        </p:nvSpPr>
        <p:spPr bwMode="auto">
          <a:xfrm>
            <a:off x="7527925" y="2589213"/>
            <a:ext cx="415498" cy="36933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a:t>
            </a:r>
            <a:endParaRPr lang="en-US" altLang="en-US" i="0">
              <a:solidFill>
                <a:srgbClr val="000000"/>
              </a:solidFill>
              <a:latin typeface="Arial" panose="020B0604020202020204" pitchFamily="34" charset="0"/>
              <a:cs typeface="Arial" panose="020B0604020202020204" pitchFamily="34" charset="0"/>
            </a:endParaRPr>
          </a:p>
        </p:txBody>
      </p:sp>
      <p:sp>
        <p:nvSpPr>
          <p:cNvPr id="157736" name="Line 69"/>
          <p:cNvSpPr>
            <a:spLocks noChangeShapeType="1"/>
          </p:cNvSpPr>
          <p:nvPr/>
        </p:nvSpPr>
        <p:spPr bwMode="auto">
          <a:xfrm>
            <a:off x="6815138" y="2214567"/>
            <a:ext cx="101600" cy="377825"/>
          </a:xfrm>
          <a:prstGeom prst="line">
            <a:avLst/>
          </a:prstGeom>
          <a:noFill/>
          <a:ln w="9525">
            <a:solidFill>
              <a:schemeClr val="tx1"/>
            </a:solidFill>
            <a:round/>
          </a:ln>
        </p:spPr>
        <p:txBody>
          <a:bodyPr/>
          <a:lstStyle/>
          <a:p>
            <a:endParaRPr lang="en-US"/>
          </a:p>
        </p:txBody>
      </p:sp>
      <p:sp>
        <p:nvSpPr>
          <p:cNvPr id="157737" name="Line 70"/>
          <p:cNvSpPr>
            <a:spLocks noChangeShapeType="1"/>
          </p:cNvSpPr>
          <p:nvPr/>
        </p:nvSpPr>
        <p:spPr bwMode="auto">
          <a:xfrm>
            <a:off x="6805613" y="2012951"/>
            <a:ext cx="479425" cy="603250"/>
          </a:xfrm>
          <a:prstGeom prst="line">
            <a:avLst/>
          </a:prstGeom>
          <a:noFill/>
          <a:ln w="9525">
            <a:solidFill>
              <a:schemeClr val="tx1"/>
            </a:solidFill>
            <a:round/>
          </a:ln>
        </p:spPr>
        <p:txBody>
          <a:bodyPr/>
          <a:lstStyle/>
          <a:p>
            <a:endParaRPr lang="en-US"/>
          </a:p>
        </p:txBody>
      </p:sp>
      <p:sp>
        <p:nvSpPr>
          <p:cNvPr id="157738" name="Line 71"/>
          <p:cNvSpPr>
            <a:spLocks noChangeShapeType="1"/>
          </p:cNvSpPr>
          <p:nvPr/>
        </p:nvSpPr>
        <p:spPr bwMode="auto">
          <a:xfrm>
            <a:off x="7661275" y="1957392"/>
            <a:ext cx="514350" cy="484187"/>
          </a:xfrm>
          <a:prstGeom prst="line">
            <a:avLst/>
          </a:prstGeom>
          <a:noFill/>
          <a:ln w="9525">
            <a:solidFill>
              <a:schemeClr val="tx1"/>
            </a:solidFill>
            <a:round/>
          </a:ln>
        </p:spPr>
        <p:txBody>
          <a:bodyPr/>
          <a:lstStyle/>
          <a:p>
            <a:endParaRPr lang="en-US"/>
          </a:p>
        </p:txBody>
      </p:sp>
      <p:sp>
        <p:nvSpPr>
          <p:cNvPr id="157739" name="Text Box 72"/>
          <p:cNvSpPr txBox="1">
            <a:spLocks noChangeArrowheads="1"/>
          </p:cNvSpPr>
          <p:nvPr/>
        </p:nvSpPr>
        <p:spPr bwMode="auto">
          <a:xfrm>
            <a:off x="4692652" y="3132141"/>
            <a:ext cx="1665841" cy="461665"/>
          </a:xfrm>
          <a:prstGeom prst="rect">
            <a:avLst/>
          </a:prstGeom>
          <a:noFill/>
          <a:ln w="9525">
            <a:noFill/>
            <a:miter lim="800000"/>
          </a:ln>
        </p:spPr>
        <p:txBody>
          <a:bodyPr wrap="none">
            <a:spAutoFit/>
          </a:bodyPr>
          <a:lstStyle/>
          <a:p>
            <a:pPr algn="ctr" eaLnBrk="1" hangingPunct="1"/>
            <a:r>
              <a:rPr lang="en-US" altLang="en-US" sz="1200" i="0">
                <a:solidFill>
                  <a:srgbClr val="000000"/>
                </a:solidFill>
                <a:latin typeface="Arial" panose="020B0604020202020204" pitchFamily="34" charset="0"/>
                <a:cs typeface="Arial" panose="020B0604020202020204" pitchFamily="34" charset="0"/>
              </a:rPr>
              <a:t>Electrical Engineering</a:t>
            </a:r>
            <a:endParaRPr lang="en-US" altLang="en-US" sz="1200" i="0">
              <a:solidFill>
                <a:srgbClr val="000000"/>
              </a:solidFill>
              <a:latin typeface="Arial" panose="020B0604020202020204" pitchFamily="34" charset="0"/>
              <a:cs typeface="Arial" panose="020B0604020202020204" pitchFamily="34" charset="0"/>
            </a:endParaRPr>
          </a:p>
          <a:p>
            <a:pPr algn="ctr" eaLnBrk="1" hangingPunct="1"/>
            <a:r>
              <a:rPr lang="en-US" altLang="en-US" sz="1200" i="0">
                <a:solidFill>
                  <a:srgbClr val="000000"/>
                </a:solidFill>
                <a:latin typeface="Arial" panose="020B0604020202020204" pitchFamily="34" charset="0"/>
                <a:cs typeface="Arial" panose="020B0604020202020204" pitchFamily="34" charset="0"/>
              </a:rPr>
              <a:t>(VLAN ports 1-8)</a:t>
            </a:r>
            <a:endParaRPr lang="en-US" altLang="en-US" sz="1200" i="0">
              <a:solidFill>
                <a:srgbClr val="000000"/>
              </a:solidFill>
              <a:latin typeface="Arial" panose="020B0604020202020204" pitchFamily="34" charset="0"/>
              <a:cs typeface="Arial" panose="020B0604020202020204" pitchFamily="34" charset="0"/>
            </a:endParaRPr>
          </a:p>
        </p:txBody>
      </p:sp>
      <p:sp>
        <p:nvSpPr>
          <p:cNvPr id="157740" name="Text Box 73"/>
          <p:cNvSpPr txBox="1">
            <a:spLocks noChangeArrowheads="1"/>
          </p:cNvSpPr>
          <p:nvPr/>
        </p:nvSpPr>
        <p:spPr bwMode="auto">
          <a:xfrm>
            <a:off x="6854826" y="3119441"/>
            <a:ext cx="1446230" cy="461665"/>
          </a:xfrm>
          <a:prstGeom prst="rect">
            <a:avLst/>
          </a:prstGeom>
          <a:noFill/>
          <a:ln w="9525">
            <a:noFill/>
            <a:miter lim="800000"/>
          </a:ln>
        </p:spPr>
        <p:txBody>
          <a:bodyPr wrap="none">
            <a:spAutoFit/>
          </a:bodyPr>
          <a:lstStyle/>
          <a:p>
            <a:pPr algn="ctr" eaLnBrk="1" hangingPunct="1"/>
            <a:r>
              <a:rPr lang="en-US" altLang="en-US" sz="1200" i="0">
                <a:solidFill>
                  <a:srgbClr val="000000"/>
                </a:solidFill>
                <a:latin typeface="Arial" panose="020B0604020202020204" pitchFamily="34" charset="0"/>
                <a:cs typeface="Arial" panose="020B0604020202020204" pitchFamily="34" charset="0"/>
              </a:rPr>
              <a:t>Computer Science</a:t>
            </a:r>
            <a:endParaRPr lang="en-US" altLang="en-US" sz="1200" i="0">
              <a:solidFill>
                <a:srgbClr val="000000"/>
              </a:solidFill>
              <a:latin typeface="Arial" panose="020B0604020202020204" pitchFamily="34" charset="0"/>
              <a:cs typeface="Arial" panose="020B0604020202020204" pitchFamily="34" charset="0"/>
            </a:endParaRPr>
          </a:p>
          <a:p>
            <a:pPr algn="ctr" eaLnBrk="1" hangingPunct="1"/>
            <a:r>
              <a:rPr lang="en-US" altLang="en-US" sz="1200" i="0">
                <a:solidFill>
                  <a:srgbClr val="000000"/>
                </a:solidFill>
                <a:latin typeface="Arial" panose="020B0604020202020204" pitchFamily="34" charset="0"/>
                <a:cs typeface="Arial" panose="020B0604020202020204" pitchFamily="34" charset="0"/>
              </a:rPr>
              <a:t>(VLAN ports 9-15)</a:t>
            </a:r>
            <a:endParaRPr lang="en-US" altLang="en-US" sz="1200" i="0">
              <a:solidFill>
                <a:srgbClr val="000000"/>
              </a:solidFill>
              <a:latin typeface="Arial" panose="020B0604020202020204" pitchFamily="34" charset="0"/>
              <a:cs typeface="Arial" panose="020B0604020202020204" pitchFamily="34" charset="0"/>
            </a:endParaRPr>
          </a:p>
        </p:txBody>
      </p:sp>
      <p:sp>
        <p:nvSpPr>
          <p:cNvPr id="157741" name="Text Box 74"/>
          <p:cNvSpPr txBox="1">
            <a:spLocks noChangeArrowheads="1"/>
          </p:cNvSpPr>
          <p:nvPr/>
        </p:nvSpPr>
        <p:spPr bwMode="auto">
          <a:xfrm>
            <a:off x="7451725" y="1825623"/>
            <a:ext cx="300082"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15</a:t>
            </a:r>
            <a:endParaRPr lang="en-US" altLang="en-US" sz="800" i="0">
              <a:solidFill>
                <a:srgbClr val="000000"/>
              </a:solidFill>
              <a:latin typeface="Arial" panose="020B0604020202020204" pitchFamily="34" charset="0"/>
              <a:cs typeface="Arial" panose="020B0604020202020204" pitchFamily="34" charset="0"/>
            </a:endParaRPr>
          </a:p>
        </p:txBody>
      </p:sp>
      <p:sp>
        <p:nvSpPr>
          <p:cNvPr id="157742" name="Oval 81"/>
          <p:cNvSpPr>
            <a:spLocks noChangeArrowheads="1"/>
          </p:cNvSpPr>
          <p:nvPr/>
        </p:nvSpPr>
        <p:spPr bwMode="auto">
          <a:xfrm>
            <a:off x="5578475" y="2190754"/>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43" name="Oval 82"/>
          <p:cNvSpPr>
            <a:spLocks noChangeArrowheads="1"/>
          </p:cNvSpPr>
          <p:nvPr/>
        </p:nvSpPr>
        <p:spPr bwMode="auto">
          <a:xfrm>
            <a:off x="5870577" y="2187579"/>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44" name="Oval 83"/>
          <p:cNvSpPr>
            <a:spLocks noChangeArrowheads="1"/>
          </p:cNvSpPr>
          <p:nvPr/>
        </p:nvSpPr>
        <p:spPr bwMode="auto">
          <a:xfrm>
            <a:off x="6457952" y="2192342"/>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45" name="Oval 84"/>
          <p:cNvSpPr>
            <a:spLocks noChangeArrowheads="1"/>
          </p:cNvSpPr>
          <p:nvPr/>
        </p:nvSpPr>
        <p:spPr bwMode="auto">
          <a:xfrm>
            <a:off x="6789740" y="2189167"/>
            <a:ext cx="42862"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46" name="Oval 85"/>
          <p:cNvSpPr>
            <a:spLocks noChangeArrowheads="1"/>
          </p:cNvSpPr>
          <p:nvPr/>
        </p:nvSpPr>
        <p:spPr bwMode="auto">
          <a:xfrm>
            <a:off x="6777039" y="1974854"/>
            <a:ext cx="42862"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47" name="Oval 86"/>
          <p:cNvSpPr>
            <a:spLocks noChangeArrowheads="1"/>
          </p:cNvSpPr>
          <p:nvPr/>
        </p:nvSpPr>
        <p:spPr bwMode="auto">
          <a:xfrm>
            <a:off x="7651750" y="1971679"/>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48" name="Text Box 45"/>
          <p:cNvSpPr txBox="1">
            <a:spLocks noChangeArrowheads="1"/>
          </p:cNvSpPr>
          <p:nvPr/>
        </p:nvSpPr>
        <p:spPr bwMode="auto">
          <a:xfrm>
            <a:off x="5241925" y="2555875"/>
            <a:ext cx="415498" cy="36933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a:t>
            </a:r>
            <a:endParaRPr lang="en-US" altLang="en-US" i="0">
              <a:solidFill>
                <a:srgbClr val="000000"/>
              </a:solidFill>
              <a:latin typeface="Arial" panose="020B0604020202020204" pitchFamily="34" charset="0"/>
              <a:cs typeface="Arial" panose="020B0604020202020204" pitchFamily="34" charset="0"/>
            </a:endParaRPr>
          </a:p>
        </p:txBody>
      </p:sp>
      <p:grpSp>
        <p:nvGrpSpPr>
          <p:cNvPr id="2" name="Group 44"/>
          <p:cNvGrpSpPr/>
          <p:nvPr/>
        </p:nvGrpSpPr>
        <p:grpSpPr bwMode="auto">
          <a:xfrm>
            <a:off x="4165601" y="2397125"/>
            <a:ext cx="609600" cy="558800"/>
            <a:chOff x="-44" y="1473"/>
            <a:chExt cx="981" cy="1105"/>
          </a:xfrm>
        </p:grpSpPr>
        <p:pic>
          <p:nvPicPr>
            <p:cNvPr id="157839"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84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3" name="Group 44"/>
          <p:cNvGrpSpPr/>
          <p:nvPr/>
        </p:nvGrpSpPr>
        <p:grpSpPr bwMode="auto">
          <a:xfrm>
            <a:off x="4694240" y="2489200"/>
            <a:ext cx="609600" cy="558800"/>
            <a:chOff x="-44" y="1473"/>
            <a:chExt cx="981" cy="1105"/>
          </a:xfrm>
        </p:grpSpPr>
        <p:pic>
          <p:nvPicPr>
            <p:cNvPr id="157837"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838"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4" name="Group 44"/>
          <p:cNvGrpSpPr/>
          <p:nvPr/>
        </p:nvGrpSpPr>
        <p:grpSpPr bwMode="auto">
          <a:xfrm>
            <a:off x="5414966" y="2509838"/>
            <a:ext cx="609600" cy="558800"/>
            <a:chOff x="-44" y="1473"/>
            <a:chExt cx="981" cy="1105"/>
          </a:xfrm>
        </p:grpSpPr>
        <p:pic>
          <p:nvPicPr>
            <p:cNvPr id="157835"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836"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5" name="Group 44"/>
          <p:cNvGrpSpPr/>
          <p:nvPr/>
        </p:nvGrpSpPr>
        <p:grpSpPr bwMode="auto">
          <a:xfrm>
            <a:off x="6430965" y="2530475"/>
            <a:ext cx="609600" cy="558800"/>
            <a:chOff x="-44" y="1473"/>
            <a:chExt cx="981" cy="1105"/>
          </a:xfrm>
        </p:grpSpPr>
        <p:pic>
          <p:nvPicPr>
            <p:cNvPr id="157833"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834"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6" name="Group 44"/>
          <p:cNvGrpSpPr/>
          <p:nvPr/>
        </p:nvGrpSpPr>
        <p:grpSpPr bwMode="auto">
          <a:xfrm>
            <a:off x="6938963" y="2540000"/>
            <a:ext cx="609600" cy="558800"/>
            <a:chOff x="-44" y="1473"/>
            <a:chExt cx="981" cy="1105"/>
          </a:xfrm>
        </p:grpSpPr>
        <p:pic>
          <p:nvPicPr>
            <p:cNvPr id="157831"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832"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7" name="Group 44"/>
          <p:cNvGrpSpPr/>
          <p:nvPr/>
        </p:nvGrpSpPr>
        <p:grpSpPr bwMode="auto">
          <a:xfrm>
            <a:off x="7802563" y="2357438"/>
            <a:ext cx="609600" cy="558800"/>
            <a:chOff x="-44" y="1473"/>
            <a:chExt cx="981" cy="1105"/>
          </a:xfrm>
        </p:grpSpPr>
        <p:pic>
          <p:nvPicPr>
            <p:cNvPr id="157829"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83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8" name="Group 1"/>
          <p:cNvGrpSpPr/>
          <p:nvPr/>
        </p:nvGrpSpPr>
        <p:grpSpPr bwMode="auto">
          <a:xfrm>
            <a:off x="3902080" y="3695701"/>
            <a:ext cx="5334000" cy="2598440"/>
            <a:chOff x="3902075" y="3695700"/>
            <a:chExt cx="5334289" cy="2598440"/>
          </a:xfrm>
        </p:grpSpPr>
        <p:sp>
          <p:nvSpPr>
            <p:cNvPr id="182332" name="Cloud"/>
            <p:cNvSpPr>
              <a:spLocks noChangeAspect="1" noEditPoints="1" noChangeArrowheads="1"/>
            </p:cNvSpPr>
            <p:nvPr/>
          </p:nvSpPr>
          <p:spPr bwMode="auto">
            <a:xfrm>
              <a:off x="4560924" y="4090988"/>
              <a:ext cx="4516682" cy="12144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ln>
            <a:effectLst>
              <a:outerShdw dist="107763" dir="2700000" algn="ctr" rotWithShape="0">
                <a:srgbClr val="808080"/>
              </a:outerShdw>
            </a:effectLst>
          </p:spPr>
          <p:txBody>
            <a:bodyPr/>
            <a:lstStyle/>
            <a:p>
              <a:pPr>
                <a:defRPr/>
              </a:pPr>
              <a:endParaRPr lang="en-AU">
                <a:ea typeface="MS PGothic" panose="020B0600070205080204" pitchFamily="34" charset="-128"/>
              </a:endParaRPr>
            </a:p>
          </p:txBody>
        </p:sp>
        <p:sp>
          <p:nvSpPr>
            <p:cNvPr id="157758" name="Rectangle 263"/>
            <p:cNvSpPr>
              <a:spLocks noChangeArrowheads="1"/>
            </p:cNvSpPr>
            <p:nvPr/>
          </p:nvSpPr>
          <p:spPr bwMode="auto">
            <a:xfrm>
              <a:off x="5135630" y="4583113"/>
              <a:ext cx="269890" cy="204787"/>
            </a:xfrm>
            <a:prstGeom prst="rect">
              <a:avLst/>
            </a:prstGeom>
            <a:solidFill>
              <a:srgbClr val="00FFFF"/>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7759" name="Rectangle 262"/>
            <p:cNvSpPr>
              <a:spLocks noChangeArrowheads="1"/>
            </p:cNvSpPr>
            <p:nvPr/>
          </p:nvSpPr>
          <p:spPr bwMode="auto">
            <a:xfrm>
              <a:off x="8064726" y="4811713"/>
              <a:ext cx="279415" cy="238125"/>
            </a:xfrm>
            <a:prstGeom prst="rect">
              <a:avLst/>
            </a:prstGeom>
            <a:solidFill>
              <a:srgbClr val="FFFF00"/>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7760" name="Line 61"/>
            <p:cNvSpPr>
              <a:spLocks noChangeShapeType="1"/>
            </p:cNvSpPr>
            <p:nvPr/>
          </p:nvSpPr>
          <p:spPr bwMode="auto">
            <a:xfrm flipH="1">
              <a:off x="4364038" y="4911725"/>
              <a:ext cx="901700" cy="279400"/>
            </a:xfrm>
            <a:prstGeom prst="line">
              <a:avLst/>
            </a:prstGeom>
            <a:noFill/>
            <a:ln w="9525">
              <a:solidFill>
                <a:schemeClr val="tx1"/>
              </a:solidFill>
              <a:round/>
            </a:ln>
          </p:spPr>
          <p:txBody>
            <a:bodyPr/>
            <a:lstStyle/>
            <a:p>
              <a:endParaRPr lang="en-US"/>
            </a:p>
          </p:txBody>
        </p:sp>
        <p:sp>
          <p:nvSpPr>
            <p:cNvPr id="157761" name="Line 62"/>
            <p:cNvSpPr>
              <a:spLocks noChangeShapeType="1"/>
            </p:cNvSpPr>
            <p:nvPr/>
          </p:nvSpPr>
          <p:spPr bwMode="auto">
            <a:xfrm flipH="1">
              <a:off x="4749800" y="4911725"/>
              <a:ext cx="806450" cy="419100"/>
            </a:xfrm>
            <a:prstGeom prst="line">
              <a:avLst/>
            </a:prstGeom>
            <a:noFill/>
            <a:ln w="9525">
              <a:solidFill>
                <a:schemeClr val="tx1"/>
              </a:solidFill>
              <a:round/>
            </a:ln>
          </p:spPr>
          <p:txBody>
            <a:bodyPr/>
            <a:lstStyle/>
            <a:p>
              <a:endParaRPr lang="en-US"/>
            </a:p>
          </p:txBody>
        </p:sp>
        <p:sp>
          <p:nvSpPr>
            <p:cNvPr id="157762" name="Line 63"/>
            <p:cNvSpPr>
              <a:spLocks noChangeShapeType="1"/>
            </p:cNvSpPr>
            <p:nvPr/>
          </p:nvSpPr>
          <p:spPr bwMode="auto">
            <a:xfrm flipH="1">
              <a:off x="5468938" y="4921250"/>
              <a:ext cx="684212" cy="366713"/>
            </a:xfrm>
            <a:prstGeom prst="line">
              <a:avLst/>
            </a:prstGeom>
            <a:noFill/>
            <a:ln w="9525">
              <a:solidFill>
                <a:schemeClr val="tx1"/>
              </a:solidFill>
              <a:round/>
            </a:ln>
          </p:spPr>
          <p:txBody>
            <a:bodyPr/>
            <a:lstStyle/>
            <a:p>
              <a:endParaRPr lang="en-US"/>
            </a:p>
          </p:txBody>
        </p:sp>
        <p:sp>
          <p:nvSpPr>
            <p:cNvPr id="157763" name="Text Box 72"/>
            <p:cNvSpPr txBox="1">
              <a:spLocks noChangeArrowheads="1"/>
            </p:cNvSpPr>
            <p:nvPr/>
          </p:nvSpPr>
          <p:spPr bwMode="auto">
            <a:xfrm>
              <a:off x="4354513" y="5832475"/>
              <a:ext cx="1665931" cy="461665"/>
            </a:xfrm>
            <a:prstGeom prst="rect">
              <a:avLst/>
            </a:prstGeom>
            <a:noFill/>
            <a:ln w="9525">
              <a:noFill/>
              <a:miter lim="800000"/>
            </a:ln>
          </p:spPr>
          <p:txBody>
            <a:bodyPr wrap="none">
              <a:spAutoFit/>
            </a:bodyPr>
            <a:lstStyle/>
            <a:p>
              <a:pPr algn="ctr" eaLnBrk="1" hangingPunct="1"/>
              <a:r>
                <a:rPr lang="en-US" altLang="en-US" sz="1200" i="0">
                  <a:solidFill>
                    <a:srgbClr val="000000"/>
                  </a:solidFill>
                  <a:latin typeface="Arial" panose="020B0604020202020204" pitchFamily="34" charset="0"/>
                  <a:cs typeface="Arial" panose="020B0604020202020204" pitchFamily="34" charset="0"/>
                </a:rPr>
                <a:t>Electrical Engineering</a:t>
              </a:r>
              <a:endParaRPr lang="en-US" altLang="en-US" sz="1200" i="0">
                <a:solidFill>
                  <a:srgbClr val="000000"/>
                </a:solidFill>
                <a:latin typeface="Arial" panose="020B0604020202020204" pitchFamily="34" charset="0"/>
                <a:cs typeface="Arial" panose="020B0604020202020204" pitchFamily="34" charset="0"/>
              </a:endParaRPr>
            </a:p>
            <a:p>
              <a:pPr algn="ctr" eaLnBrk="1" hangingPunct="1"/>
              <a:r>
                <a:rPr lang="en-US" altLang="en-US" sz="1200" i="0">
                  <a:solidFill>
                    <a:srgbClr val="000000"/>
                  </a:solidFill>
                  <a:latin typeface="Arial" panose="020B0604020202020204" pitchFamily="34" charset="0"/>
                  <a:cs typeface="Arial" panose="020B0604020202020204" pitchFamily="34" charset="0"/>
                </a:rPr>
                <a:t>(VLAN ports 1-8)</a:t>
              </a:r>
              <a:endParaRPr lang="en-US" altLang="en-US" sz="1200" i="0">
                <a:solidFill>
                  <a:srgbClr val="000000"/>
                </a:solidFill>
                <a:latin typeface="Arial" panose="020B0604020202020204" pitchFamily="34" charset="0"/>
                <a:cs typeface="Arial" panose="020B0604020202020204" pitchFamily="34" charset="0"/>
              </a:endParaRPr>
            </a:p>
          </p:txBody>
        </p:sp>
        <p:sp>
          <p:nvSpPr>
            <p:cNvPr id="157764" name="Text Box 45"/>
            <p:cNvSpPr txBox="1">
              <a:spLocks noChangeArrowheads="1"/>
            </p:cNvSpPr>
            <p:nvPr/>
          </p:nvSpPr>
          <p:spPr bwMode="auto">
            <a:xfrm>
              <a:off x="4903788" y="5256213"/>
              <a:ext cx="415521" cy="36933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a:t>
              </a:r>
              <a:endParaRPr lang="en-US" altLang="en-US" i="0">
                <a:solidFill>
                  <a:srgbClr val="000000"/>
                </a:solidFill>
                <a:latin typeface="Arial" panose="020B0604020202020204" pitchFamily="34" charset="0"/>
                <a:cs typeface="Arial" panose="020B0604020202020204" pitchFamily="34" charset="0"/>
              </a:endParaRPr>
            </a:p>
          </p:txBody>
        </p:sp>
        <p:grpSp>
          <p:nvGrpSpPr>
            <p:cNvPr id="9" name="Group 186"/>
            <p:cNvGrpSpPr/>
            <p:nvPr/>
          </p:nvGrpSpPr>
          <p:grpSpPr bwMode="auto">
            <a:xfrm>
              <a:off x="5041900" y="4316413"/>
              <a:ext cx="1684338" cy="738187"/>
              <a:chOff x="3479" y="2610"/>
              <a:chExt cx="1061" cy="465"/>
            </a:xfrm>
          </p:grpSpPr>
          <p:sp>
            <p:nvSpPr>
              <p:cNvPr id="157810" name="Rectangle 80"/>
              <p:cNvSpPr>
                <a:spLocks noChangeArrowheads="1"/>
              </p:cNvSpPr>
              <p:nvPr/>
            </p:nvSpPr>
            <p:spPr bwMode="auto">
              <a:xfrm>
                <a:off x="3531" y="2914"/>
                <a:ext cx="183" cy="153"/>
              </a:xfrm>
              <a:prstGeom prst="rect">
                <a:avLst/>
              </a:prstGeom>
              <a:solidFill>
                <a:srgbClr val="00FFFF"/>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811" name="Rectangle 75"/>
              <p:cNvSpPr>
                <a:spLocks noChangeArrowheads="1"/>
              </p:cNvSpPr>
              <p:nvPr/>
            </p:nvSpPr>
            <p:spPr bwMode="auto">
              <a:xfrm>
                <a:off x="3711" y="2779"/>
                <a:ext cx="567" cy="285"/>
              </a:xfrm>
              <a:prstGeom prst="rect">
                <a:avLst/>
              </a:prstGeom>
              <a:solidFill>
                <a:srgbClr val="00FFFF"/>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812" name="Rectangle 2"/>
              <p:cNvSpPr>
                <a:spLocks noChangeArrowheads="1"/>
              </p:cNvSpPr>
              <p:nvPr/>
            </p:nvSpPr>
            <p:spPr bwMode="auto">
              <a:xfrm>
                <a:off x="3531" y="2774"/>
                <a:ext cx="745" cy="295"/>
              </a:xfrm>
              <a:prstGeom prst="rect">
                <a:avLst/>
              </a:prstGeom>
              <a:noFill/>
              <a:ln w="9525">
                <a:solidFill>
                  <a:schemeClr val="tx1"/>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813" name="Line 3"/>
              <p:cNvSpPr>
                <a:spLocks noChangeShapeType="1"/>
              </p:cNvSpPr>
              <p:nvPr/>
            </p:nvSpPr>
            <p:spPr bwMode="auto">
              <a:xfrm>
                <a:off x="3532" y="2910"/>
                <a:ext cx="741" cy="1"/>
              </a:xfrm>
              <a:prstGeom prst="line">
                <a:avLst/>
              </a:prstGeom>
              <a:noFill/>
              <a:ln w="9525">
                <a:solidFill>
                  <a:schemeClr val="tx1"/>
                </a:solidFill>
                <a:round/>
              </a:ln>
            </p:spPr>
            <p:txBody>
              <a:bodyPr/>
              <a:lstStyle/>
              <a:p>
                <a:endParaRPr lang="en-US"/>
              </a:p>
            </p:txBody>
          </p:sp>
          <p:sp>
            <p:nvSpPr>
              <p:cNvPr id="157814" name="Text Box 6"/>
              <p:cNvSpPr txBox="1">
                <a:spLocks noChangeArrowheads="1"/>
              </p:cNvSpPr>
              <p:nvPr/>
            </p:nvSpPr>
            <p:spPr bwMode="auto">
              <a:xfrm>
                <a:off x="3479" y="2748"/>
                <a:ext cx="153" cy="136"/>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a:t>
                </a:r>
                <a:endParaRPr lang="en-US" altLang="en-US" sz="800" i="0">
                  <a:solidFill>
                    <a:srgbClr val="000000"/>
                  </a:solidFill>
                  <a:latin typeface="Arial" panose="020B0604020202020204" pitchFamily="34" charset="0"/>
                  <a:cs typeface="Arial" panose="020B0604020202020204" pitchFamily="34" charset="0"/>
                </a:endParaRPr>
              </a:p>
            </p:txBody>
          </p:sp>
          <p:sp>
            <p:nvSpPr>
              <p:cNvPr id="157815" name="AutoShape 8"/>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816" name="Freeform 10"/>
              <p:cNvSpPr/>
              <p:nvPr/>
            </p:nvSpPr>
            <p:spPr bwMode="auto">
              <a:xfrm>
                <a:off x="3628" y="2639"/>
                <a:ext cx="746" cy="105"/>
              </a:xfrm>
              <a:custGeom>
                <a:avLst/>
                <a:gdLst>
                  <a:gd name="T0" fmla="*/ 0 w 678"/>
                  <a:gd name="T1" fmla="*/ 36 h 110"/>
                  <a:gd name="T2" fmla="*/ 1473 w 678"/>
                  <a:gd name="T3" fmla="*/ 35 h 110"/>
                  <a:gd name="T4" fmla="*/ 5626 w 678"/>
                  <a:gd name="T5" fmla="*/ 0 h 110"/>
                  <a:gd name="T6" fmla="*/ 6725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a:p>
            </p:txBody>
          </p:sp>
          <p:sp>
            <p:nvSpPr>
              <p:cNvPr id="157817" name="Line 18"/>
              <p:cNvSpPr>
                <a:spLocks noChangeShapeType="1"/>
              </p:cNvSpPr>
              <p:nvPr/>
            </p:nvSpPr>
            <p:spPr bwMode="auto">
              <a:xfrm>
                <a:off x="3897" y="2777"/>
                <a:ext cx="0" cy="292"/>
              </a:xfrm>
              <a:prstGeom prst="line">
                <a:avLst/>
              </a:prstGeom>
              <a:noFill/>
              <a:ln w="9525">
                <a:solidFill>
                  <a:schemeClr val="tx1"/>
                </a:solidFill>
                <a:round/>
              </a:ln>
            </p:spPr>
            <p:txBody>
              <a:bodyPr/>
              <a:lstStyle/>
              <a:p>
                <a:endParaRPr lang="en-US"/>
              </a:p>
            </p:txBody>
          </p:sp>
          <p:sp>
            <p:nvSpPr>
              <p:cNvPr id="157818" name="Line 21"/>
              <p:cNvSpPr>
                <a:spLocks noChangeShapeType="1"/>
              </p:cNvSpPr>
              <p:nvPr/>
            </p:nvSpPr>
            <p:spPr bwMode="auto">
              <a:xfrm>
                <a:off x="3714" y="2775"/>
                <a:ext cx="0" cy="292"/>
              </a:xfrm>
              <a:prstGeom prst="line">
                <a:avLst/>
              </a:prstGeom>
              <a:noFill/>
              <a:ln w="9525">
                <a:solidFill>
                  <a:schemeClr val="tx1"/>
                </a:solidFill>
                <a:round/>
              </a:ln>
            </p:spPr>
            <p:txBody>
              <a:bodyPr/>
              <a:lstStyle/>
              <a:p>
                <a:endParaRPr lang="en-US"/>
              </a:p>
            </p:txBody>
          </p:sp>
          <p:sp>
            <p:nvSpPr>
              <p:cNvPr id="157819" name="Line 22"/>
              <p:cNvSpPr>
                <a:spLocks noChangeShapeType="1"/>
              </p:cNvSpPr>
              <p:nvPr/>
            </p:nvSpPr>
            <p:spPr bwMode="auto">
              <a:xfrm>
                <a:off x="3531" y="2783"/>
                <a:ext cx="0" cy="292"/>
              </a:xfrm>
              <a:prstGeom prst="line">
                <a:avLst/>
              </a:prstGeom>
              <a:noFill/>
              <a:ln w="9525">
                <a:solidFill>
                  <a:schemeClr val="tx1"/>
                </a:solidFill>
                <a:round/>
              </a:ln>
            </p:spPr>
            <p:txBody>
              <a:bodyPr/>
              <a:lstStyle/>
              <a:p>
                <a:endParaRPr lang="en-US"/>
              </a:p>
            </p:txBody>
          </p:sp>
          <p:sp>
            <p:nvSpPr>
              <p:cNvPr id="157820" name="Line 23"/>
              <p:cNvSpPr>
                <a:spLocks noChangeShapeType="1"/>
              </p:cNvSpPr>
              <p:nvPr/>
            </p:nvSpPr>
            <p:spPr bwMode="auto">
              <a:xfrm>
                <a:off x="4074" y="2780"/>
                <a:ext cx="0" cy="292"/>
              </a:xfrm>
              <a:prstGeom prst="line">
                <a:avLst/>
              </a:prstGeom>
              <a:noFill/>
              <a:ln w="9525">
                <a:solidFill>
                  <a:schemeClr val="tx1"/>
                </a:solidFill>
                <a:round/>
              </a:ln>
            </p:spPr>
            <p:txBody>
              <a:bodyPr/>
              <a:lstStyle/>
              <a:p>
                <a:endParaRPr lang="en-US"/>
              </a:p>
            </p:txBody>
          </p:sp>
          <p:sp>
            <p:nvSpPr>
              <p:cNvPr id="157821" name="Text Box 26"/>
              <p:cNvSpPr txBox="1">
                <a:spLocks noChangeArrowheads="1"/>
              </p:cNvSpPr>
              <p:nvPr/>
            </p:nvSpPr>
            <p:spPr bwMode="auto">
              <a:xfrm>
                <a:off x="4034" y="2880"/>
                <a:ext cx="153" cy="136"/>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8</a:t>
                </a:r>
                <a:endParaRPr lang="en-US" altLang="en-US" sz="800" i="0">
                  <a:solidFill>
                    <a:srgbClr val="000000"/>
                  </a:solidFill>
                  <a:latin typeface="Arial" panose="020B0604020202020204" pitchFamily="34" charset="0"/>
                  <a:cs typeface="Arial" panose="020B0604020202020204" pitchFamily="34" charset="0"/>
                </a:endParaRPr>
              </a:p>
            </p:txBody>
          </p:sp>
          <p:sp>
            <p:nvSpPr>
              <p:cNvPr id="157822" name="Text Box 30"/>
              <p:cNvSpPr txBox="1">
                <a:spLocks noChangeArrowheads="1"/>
              </p:cNvSpPr>
              <p:nvPr/>
            </p:nvSpPr>
            <p:spPr bwMode="auto">
              <a:xfrm>
                <a:off x="3485" y="2874"/>
                <a:ext cx="153" cy="136"/>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2</a:t>
                </a:r>
                <a:endParaRPr lang="en-US" altLang="en-US" sz="800" i="0">
                  <a:solidFill>
                    <a:srgbClr val="000000"/>
                  </a:solidFill>
                  <a:latin typeface="Arial" panose="020B0604020202020204" pitchFamily="34" charset="0"/>
                  <a:cs typeface="Arial" panose="020B0604020202020204" pitchFamily="34" charset="0"/>
                </a:endParaRPr>
              </a:p>
            </p:txBody>
          </p:sp>
          <p:sp>
            <p:nvSpPr>
              <p:cNvPr id="157823" name="Text Box 57"/>
              <p:cNvSpPr txBox="1">
                <a:spLocks noChangeArrowheads="1"/>
              </p:cNvSpPr>
              <p:nvPr/>
            </p:nvSpPr>
            <p:spPr bwMode="auto">
              <a:xfrm>
                <a:off x="4031" y="2745"/>
                <a:ext cx="153" cy="136"/>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7</a:t>
                </a:r>
                <a:endParaRPr lang="en-US" altLang="en-US" sz="800" i="0">
                  <a:solidFill>
                    <a:srgbClr val="000000"/>
                  </a:solidFill>
                  <a:latin typeface="Arial" panose="020B0604020202020204" pitchFamily="34" charset="0"/>
                  <a:cs typeface="Arial" panose="020B0604020202020204" pitchFamily="34" charset="0"/>
                </a:endParaRPr>
              </a:p>
            </p:txBody>
          </p:sp>
          <p:sp>
            <p:nvSpPr>
              <p:cNvPr id="157824" name="Oval 81"/>
              <p:cNvSpPr>
                <a:spLocks noChangeArrowheads="1"/>
              </p:cNvSpPr>
              <p:nvPr/>
            </p:nvSpPr>
            <p:spPr bwMode="auto">
              <a:xfrm>
                <a:off x="3604" y="2972"/>
                <a:ext cx="27" cy="30"/>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825" name="Oval 82"/>
              <p:cNvSpPr>
                <a:spLocks noChangeArrowheads="1"/>
              </p:cNvSpPr>
              <p:nvPr/>
            </p:nvSpPr>
            <p:spPr bwMode="auto">
              <a:xfrm>
                <a:off x="3788" y="2970"/>
                <a:ext cx="27" cy="30"/>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826" name="Oval 83"/>
              <p:cNvSpPr>
                <a:spLocks noChangeArrowheads="1"/>
              </p:cNvSpPr>
              <p:nvPr/>
            </p:nvSpPr>
            <p:spPr bwMode="auto">
              <a:xfrm>
                <a:off x="4158" y="2973"/>
                <a:ext cx="27" cy="30"/>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827" name="Freeform 10"/>
              <p:cNvSpPr/>
              <p:nvPr/>
            </p:nvSpPr>
            <p:spPr bwMode="auto">
              <a:xfrm flipV="1">
                <a:off x="3754" y="2639"/>
                <a:ext cx="550" cy="105"/>
              </a:xfrm>
              <a:custGeom>
                <a:avLst/>
                <a:gdLst>
                  <a:gd name="T0" fmla="*/ 0 w 678"/>
                  <a:gd name="T1" fmla="*/ 36 h 110"/>
                  <a:gd name="T2" fmla="*/ 2 w 678"/>
                  <a:gd name="T3" fmla="*/ 35 h 110"/>
                  <a:gd name="T4" fmla="*/ 3 w 678"/>
                  <a:gd name="T5" fmla="*/ 0 h 110"/>
                  <a:gd name="T6" fmla="*/ 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rot="10800000"/>
              <a:lstStyle/>
              <a:p>
                <a:endParaRPr lang="en-US"/>
              </a:p>
            </p:txBody>
          </p:sp>
          <p:sp>
            <p:nvSpPr>
              <p:cNvPr id="157828" name="Freeform 185"/>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 name="T9" fmla="*/ 0 w 264"/>
                  <a:gd name="T10" fmla="*/ 0 h 456"/>
                  <a:gd name="T11" fmla="*/ 264 w 264"/>
                  <a:gd name="T12" fmla="*/ 456 h 456"/>
                </a:gdLst>
                <a:ahLst/>
                <a:cxnLst>
                  <a:cxn ang="T6">
                    <a:pos x="T0" y="T1"/>
                  </a:cxn>
                  <a:cxn ang="T7">
                    <a:pos x="T2" y="T3"/>
                  </a:cxn>
                  <a:cxn ang="T8">
                    <a:pos x="T4" y="T5"/>
                  </a:cxn>
                </a:cxnLst>
                <a:rect l="T9" t="T10" r="T11" b="T12"/>
                <a:pathLst>
                  <a:path w="264" h="456">
                    <a:moveTo>
                      <a:pt x="264" y="0"/>
                    </a:moveTo>
                    <a:lnTo>
                      <a:pt x="262" y="248"/>
                    </a:lnTo>
                    <a:lnTo>
                      <a:pt x="0" y="456"/>
                    </a:lnTo>
                  </a:path>
                </a:pathLst>
              </a:custGeom>
              <a:noFill/>
              <a:ln w="9525">
                <a:solidFill>
                  <a:schemeClr val="tx1"/>
                </a:solidFill>
                <a:round/>
              </a:ln>
            </p:spPr>
            <p:txBody>
              <a:bodyPr wrap="none"/>
              <a:lstStyle/>
              <a:p>
                <a:endParaRPr lang="en-US"/>
              </a:p>
            </p:txBody>
          </p:sp>
        </p:grpSp>
        <p:grpSp>
          <p:nvGrpSpPr>
            <p:cNvPr id="10" name="Group 210"/>
            <p:cNvGrpSpPr/>
            <p:nvPr/>
          </p:nvGrpSpPr>
          <p:grpSpPr bwMode="auto">
            <a:xfrm>
              <a:off x="7080250" y="4318000"/>
              <a:ext cx="1698625" cy="742950"/>
              <a:chOff x="1003" y="3585"/>
              <a:chExt cx="1070" cy="468"/>
            </a:xfrm>
          </p:grpSpPr>
          <p:grpSp>
            <p:nvGrpSpPr>
              <p:cNvPr id="11" name="Group 207"/>
              <p:cNvGrpSpPr/>
              <p:nvPr/>
            </p:nvGrpSpPr>
            <p:grpSpPr bwMode="auto">
              <a:xfrm>
                <a:off x="1003" y="3723"/>
                <a:ext cx="796" cy="330"/>
                <a:chOff x="2444" y="3759"/>
                <a:chExt cx="796" cy="330"/>
              </a:xfrm>
            </p:grpSpPr>
            <p:sp>
              <p:nvSpPr>
                <p:cNvPr id="157798" name="Rectangle 77"/>
                <p:cNvSpPr>
                  <a:spLocks noChangeArrowheads="1"/>
                </p:cNvSpPr>
                <p:nvPr/>
              </p:nvSpPr>
              <p:spPr bwMode="auto">
                <a:xfrm>
                  <a:off x="3057" y="3793"/>
                  <a:ext cx="183" cy="132"/>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99" name="Rectangle 76"/>
                <p:cNvSpPr>
                  <a:spLocks noChangeArrowheads="1"/>
                </p:cNvSpPr>
                <p:nvPr/>
              </p:nvSpPr>
              <p:spPr bwMode="auto">
                <a:xfrm>
                  <a:off x="2496" y="3796"/>
                  <a:ext cx="561" cy="288"/>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800" name="Line 17"/>
                <p:cNvSpPr>
                  <a:spLocks noChangeShapeType="1"/>
                </p:cNvSpPr>
                <p:nvPr/>
              </p:nvSpPr>
              <p:spPr bwMode="auto">
                <a:xfrm>
                  <a:off x="2874" y="3797"/>
                  <a:ext cx="0" cy="292"/>
                </a:xfrm>
                <a:prstGeom prst="line">
                  <a:avLst/>
                </a:prstGeom>
                <a:noFill/>
                <a:ln w="9525">
                  <a:solidFill>
                    <a:schemeClr val="tx1"/>
                  </a:solidFill>
                  <a:round/>
                </a:ln>
              </p:spPr>
              <p:txBody>
                <a:bodyPr/>
                <a:lstStyle/>
                <a:p>
                  <a:endParaRPr lang="en-US"/>
                </a:p>
              </p:txBody>
            </p:sp>
            <p:sp>
              <p:nvSpPr>
                <p:cNvPr id="157801" name="Line 24"/>
                <p:cNvSpPr>
                  <a:spLocks noChangeShapeType="1"/>
                </p:cNvSpPr>
                <p:nvPr/>
              </p:nvSpPr>
              <p:spPr bwMode="auto">
                <a:xfrm>
                  <a:off x="2688" y="3794"/>
                  <a:ext cx="0" cy="292"/>
                </a:xfrm>
                <a:prstGeom prst="line">
                  <a:avLst/>
                </a:prstGeom>
                <a:noFill/>
                <a:ln w="9525">
                  <a:solidFill>
                    <a:schemeClr val="tx1"/>
                  </a:solidFill>
                  <a:round/>
                </a:ln>
              </p:spPr>
              <p:txBody>
                <a:bodyPr/>
                <a:lstStyle/>
                <a:p>
                  <a:endParaRPr lang="en-US"/>
                </a:p>
              </p:txBody>
            </p:sp>
            <p:sp>
              <p:nvSpPr>
                <p:cNvPr id="157802" name="Line 25"/>
                <p:cNvSpPr>
                  <a:spLocks noChangeShapeType="1"/>
                </p:cNvSpPr>
                <p:nvPr/>
              </p:nvSpPr>
              <p:spPr bwMode="auto">
                <a:xfrm>
                  <a:off x="3060" y="3791"/>
                  <a:ext cx="0" cy="292"/>
                </a:xfrm>
                <a:prstGeom prst="line">
                  <a:avLst/>
                </a:prstGeom>
                <a:noFill/>
                <a:ln w="9525">
                  <a:solidFill>
                    <a:schemeClr val="tx1"/>
                  </a:solidFill>
                  <a:round/>
                </a:ln>
              </p:spPr>
              <p:txBody>
                <a:bodyPr/>
                <a:lstStyle/>
                <a:p>
                  <a:endParaRPr lang="en-US"/>
                </a:p>
              </p:txBody>
            </p:sp>
            <p:sp>
              <p:nvSpPr>
                <p:cNvPr id="157803" name="Text Box 27"/>
                <p:cNvSpPr txBox="1">
                  <a:spLocks noChangeArrowheads="1"/>
                </p:cNvSpPr>
                <p:nvPr/>
              </p:nvSpPr>
              <p:spPr bwMode="auto">
                <a:xfrm>
                  <a:off x="2456" y="3762"/>
                  <a:ext cx="153" cy="136"/>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9</a:t>
                  </a:r>
                  <a:endParaRPr lang="en-US" altLang="en-US" sz="800" i="0">
                    <a:solidFill>
                      <a:srgbClr val="000000"/>
                    </a:solidFill>
                    <a:latin typeface="Arial" panose="020B0604020202020204" pitchFamily="34" charset="0"/>
                    <a:cs typeface="Arial" panose="020B0604020202020204" pitchFamily="34" charset="0"/>
                  </a:endParaRPr>
                </a:p>
              </p:txBody>
            </p:sp>
            <p:sp>
              <p:nvSpPr>
                <p:cNvPr id="157804" name="Text Box 28"/>
                <p:cNvSpPr txBox="1">
                  <a:spLocks noChangeArrowheads="1"/>
                </p:cNvSpPr>
                <p:nvPr/>
              </p:nvSpPr>
              <p:spPr bwMode="auto">
                <a:xfrm>
                  <a:off x="3008" y="3900"/>
                  <a:ext cx="189" cy="136"/>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16</a:t>
                  </a:r>
                  <a:endParaRPr lang="en-US" altLang="en-US" sz="800" i="0">
                    <a:solidFill>
                      <a:srgbClr val="000000"/>
                    </a:solidFill>
                    <a:latin typeface="Arial" panose="020B0604020202020204" pitchFamily="34" charset="0"/>
                    <a:cs typeface="Arial" panose="020B0604020202020204" pitchFamily="34" charset="0"/>
                  </a:endParaRPr>
                </a:p>
              </p:txBody>
            </p:sp>
            <p:sp>
              <p:nvSpPr>
                <p:cNvPr id="157805" name="Text Box 29"/>
                <p:cNvSpPr txBox="1">
                  <a:spLocks noChangeArrowheads="1"/>
                </p:cNvSpPr>
                <p:nvPr/>
              </p:nvSpPr>
              <p:spPr bwMode="auto">
                <a:xfrm>
                  <a:off x="2444" y="3900"/>
                  <a:ext cx="189" cy="136"/>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10</a:t>
                  </a:r>
                  <a:endParaRPr lang="en-US" altLang="en-US" sz="800" i="0">
                    <a:solidFill>
                      <a:srgbClr val="000000"/>
                    </a:solidFill>
                    <a:latin typeface="Arial" panose="020B0604020202020204" pitchFamily="34" charset="0"/>
                    <a:cs typeface="Arial" panose="020B0604020202020204" pitchFamily="34" charset="0"/>
                  </a:endParaRPr>
                </a:p>
              </p:txBody>
            </p:sp>
            <p:sp>
              <p:nvSpPr>
                <p:cNvPr id="157806" name="Text Box 74"/>
                <p:cNvSpPr txBox="1">
                  <a:spLocks noChangeArrowheads="1"/>
                </p:cNvSpPr>
                <p:nvPr/>
              </p:nvSpPr>
              <p:spPr bwMode="auto">
                <a:xfrm>
                  <a:off x="3005" y="3759"/>
                  <a:ext cx="189" cy="136"/>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15</a:t>
                  </a:r>
                  <a:endParaRPr lang="en-US" altLang="en-US" sz="800" i="0">
                    <a:solidFill>
                      <a:srgbClr val="000000"/>
                    </a:solidFill>
                    <a:latin typeface="Arial" panose="020B0604020202020204" pitchFamily="34" charset="0"/>
                    <a:cs typeface="Arial" panose="020B0604020202020204" pitchFamily="34" charset="0"/>
                  </a:endParaRPr>
                </a:p>
              </p:txBody>
            </p:sp>
            <p:sp>
              <p:nvSpPr>
                <p:cNvPr id="157807" name="Oval 84"/>
                <p:cNvSpPr>
                  <a:spLocks noChangeArrowheads="1"/>
                </p:cNvSpPr>
                <p:nvPr/>
              </p:nvSpPr>
              <p:spPr bwMode="auto">
                <a:xfrm>
                  <a:off x="2588" y="3988"/>
                  <a:ext cx="27" cy="30"/>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808" name="Oval 85"/>
                <p:cNvSpPr>
                  <a:spLocks noChangeArrowheads="1"/>
                </p:cNvSpPr>
                <p:nvPr/>
              </p:nvSpPr>
              <p:spPr bwMode="auto">
                <a:xfrm>
                  <a:off x="2580" y="3853"/>
                  <a:ext cx="27" cy="30"/>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809" name="Oval 86"/>
                <p:cNvSpPr>
                  <a:spLocks noChangeArrowheads="1"/>
                </p:cNvSpPr>
                <p:nvPr/>
              </p:nvSpPr>
              <p:spPr bwMode="auto">
                <a:xfrm>
                  <a:off x="3131" y="3851"/>
                  <a:ext cx="27" cy="30"/>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sp>
            <p:nvSpPr>
              <p:cNvPr id="157792" name="AutoShape 8"/>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7793" name="Freeform 10"/>
              <p:cNvSpPr/>
              <p:nvPr/>
            </p:nvSpPr>
            <p:spPr bwMode="auto">
              <a:xfrm>
                <a:off x="1161" y="3614"/>
                <a:ext cx="746" cy="105"/>
              </a:xfrm>
              <a:custGeom>
                <a:avLst/>
                <a:gdLst>
                  <a:gd name="T0" fmla="*/ 0 w 678"/>
                  <a:gd name="T1" fmla="*/ 36 h 110"/>
                  <a:gd name="T2" fmla="*/ 1473 w 678"/>
                  <a:gd name="T3" fmla="*/ 35 h 110"/>
                  <a:gd name="T4" fmla="*/ 5626 w 678"/>
                  <a:gd name="T5" fmla="*/ 0 h 110"/>
                  <a:gd name="T6" fmla="*/ 6725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a:p>
            </p:txBody>
          </p:sp>
          <p:sp>
            <p:nvSpPr>
              <p:cNvPr id="157794" name="Freeform 10"/>
              <p:cNvSpPr/>
              <p:nvPr/>
            </p:nvSpPr>
            <p:spPr bwMode="auto">
              <a:xfrm flipV="1">
                <a:off x="1287" y="3614"/>
                <a:ext cx="550" cy="105"/>
              </a:xfrm>
              <a:custGeom>
                <a:avLst/>
                <a:gdLst>
                  <a:gd name="T0" fmla="*/ 0 w 678"/>
                  <a:gd name="T1" fmla="*/ 36 h 110"/>
                  <a:gd name="T2" fmla="*/ 2 w 678"/>
                  <a:gd name="T3" fmla="*/ 35 h 110"/>
                  <a:gd name="T4" fmla="*/ 3 w 678"/>
                  <a:gd name="T5" fmla="*/ 0 h 110"/>
                  <a:gd name="T6" fmla="*/ 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rot="10800000"/>
              <a:lstStyle/>
              <a:p>
                <a:endParaRPr lang="en-US"/>
              </a:p>
            </p:txBody>
          </p:sp>
          <p:sp>
            <p:nvSpPr>
              <p:cNvPr id="157795" name="Freeform 206"/>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 name="T9" fmla="*/ 0 w 264"/>
                  <a:gd name="T10" fmla="*/ 0 h 456"/>
                  <a:gd name="T11" fmla="*/ 264 w 264"/>
                  <a:gd name="T12" fmla="*/ 456 h 456"/>
                </a:gdLst>
                <a:ahLst/>
                <a:cxnLst>
                  <a:cxn ang="T6">
                    <a:pos x="T0" y="T1"/>
                  </a:cxn>
                  <a:cxn ang="T7">
                    <a:pos x="T2" y="T3"/>
                  </a:cxn>
                  <a:cxn ang="T8">
                    <a:pos x="T4" y="T5"/>
                  </a:cxn>
                </a:cxnLst>
                <a:rect l="T9" t="T10" r="T11" b="T12"/>
                <a:pathLst>
                  <a:path w="264" h="456">
                    <a:moveTo>
                      <a:pt x="264" y="0"/>
                    </a:moveTo>
                    <a:lnTo>
                      <a:pt x="262" y="248"/>
                    </a:lnTo>
                    <a:lnTo>
                      <a:pt x="0" y="456"/>
                    </a:lnTo>
                  </a:path>
                </a:pathLst>
              </a:custGeom>
              <a:noFill/>
              <a:ln w="9525">
                <a:solidFill>
                  <a:schemeClr val="tx1"/>
                </a:solidFill>
                <a:round/>
              </a:ln>
            </p:spPr>
            <p:txBody>
              <a:bodyPr wrap="none"/>
              <a:lstStyle/>
              <a:p>
                <a:endParaRPr lang="en-US"/>
              </a:p>
            </p:txBody>
          </p:sp>
          <p:sp>
            <p:nvSpPr>
              <p:cNvPr id="157796" name="Freeform 208"/>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 name="T12" fmla="*/ 0 w 762"/>
                  <a:gd name="T13" fmla="*/ 0 h 303"/>
                  <a:gd name="T14" fmla="*/ 762 w 762"/>
                  <a:gd name="T15" fmla="*/ 303 h 303"/>
                </a:gdLst>
                <a:ahLst/>
                <a:cxnLst>
                  <a:cxn ang="T8">
                    <a:pos x="T0" y="T1"/>
                  </a:cxn>
                  <a:cxn ang="T9">
                    <a:pos x="T2" y="T3"/>
                  </a:cxn>
                  <a:cxn ang="T10">
                    <a:pos x="T4" y="T5"/>
                  </a:cxn>
                  <a:cxn ang="T11">
                    <a:pos x="T6" y="T7"/>
                  </a:cxn>
                </a:cxnLst>
                <a:rect l="T12" t="T13" r="T14" b="T15"/>
                <a:pathLst>
                  <a:path w="762" h="303">
                    <a:moveTo>
                      <a:pt x="0" y="3"/>
                    </a:moveTo>
                    <a:lnTo>
                      <a:pt x="0" y="303"/>
                    </a:lnTo>
                    <a:lnTo>
                      <a:pt x="762" y="303"/>
                    </a:lnTo>
                    <a:lnTo>
                      <a:pt x="762" y="0"/>
                    </a:lnTo>
                  </a:path>
                </a:pathLst>
              </a:custGeom>
              <a:noFill/>
              <a:ln w="9525">
                <a:solidFill>
                  <a:schemeClr val="tx1"/>
                </a:solidFill>
                <a:round/>
              </a:ln>
            </p:spPr>
            <p:txBody>
              <a:bodyPr wrap="none"/>
              <a:lstStyle/>
              <a:p>
                <a:endParaRPr lang="en-US"/>
              </a:p>
            </p:txBody>
          </p:sp>
          <p:sp>
            <p:nvSpPr>
              <p:cNvPr id="157797" name="Line 209"/>
              <p:cNvSpPr>
                <a:spLocks noChangeShapeType="1"/>
              </p:cNvSpPr>
              <p:nvPr/>
            </p:nvSpPr>
            <p:spPr bwMode="auto">
              <a:xfrm flipV="1">
                <a:off x="1044" y="3888"/>
                <a:ext cx="768" cy="3"/>
              </a:xfrm>
              <a:prstGeom prst="line">
                <a:avLst/>
              </a:prstGeom>
              <a:noFill/>
              <a:ln w="9525">
                <a:solidFill>
                  <a:schemeClr val="tx1"/>
                </a:solidFill>
                <a:round/>
              </a:ln>
            </p:spPr>
            <p:txBody>
              <a:bodyPr wrap="none"/>
              <a:lstStyle/>
              <a:p>
                <a:endParaRPr lang="en-US"/>
              </a:p>
            </p:txBody>
          </p:sp>
        </p:grpSp>
        <p:sp>
          <p:nvSpPr>
            <p:cNvPr id="157767" name="Text Box 64"/>
            <p:cNvSpPr txBox="1">
              <a:spLocks noChangeArrowheads="1"/>
            </p:cNvSpPr>
            <p:nvPr/>
          </p:nvSpPr>
          <p:spPr bwMode="auto">
            <a:xfrm>
              <a:off x="8037513" y="5297488"/>
              <a:ext cx="415521" cy="36933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a:t>
              </a:r>
              <a:endParaRPr lang="en-US" altLang="en-US" i="0">
                <a:solidFill>
                  <a:srgbClr val="000000"/>
                </a:solidFill>
                <a:latin typeface="Arial" panose="020B0604020202020204" pitchFamily="34" charset="0"/>
                <a:cs typeface="Arial" panose="020B0604020202020204" pitchFamily="34" charset="0"/>
              </a:endParaRPr>
            </a:p>
          </p:txBody>
        </p:sp>
        <p:sp>
          <p:nvSpPr>
            <p:cNvPr id="157768" name="Line 69"/>
            <p:cNvSpPr>
              <a:spLocks noChangeShapeType="1"/>
            </p:cNvSpPr>
            <p:nvPr/>
          </p:nvSpPr>
          <p:spPr bwMode="auto">
            <a:xfrm>
              <a:off x="7324725" y="4922838"/>
              <a:ext cx="101600" cy="377825"/>
            </a:xfrm>
            <a:prstGeom prst="line">
              <a:avLst/>
            </a:prstGeom>
            <a:noFill/>
            <a:ln w="9525">
              <a:solidFill>
                <a:schemeClr val="tx1"/>
              </a:solidFill>
              <a:round/>
            </a:ln>
          </p:spPr>
          <p:txBody>
            <a:bodyPr/>
            <a:lstStyle/>
            <a:p>
              <a:endParaRPr lang="en-US"/>
            </a:p>
          </p:txBody>
        </p:sp>
        <p:sp>
          <p:nvSpPr>
            <p:cNvPr id="157769" name="Line 70"/>
            <p:cNvSpPr>
              <a:spLocks noChangeShapeType="1"/>
            </p:cNvSpPr>
            <p:nvPr/>
          </p:nvSpPr>
          <p:spPr bwMode="auto">
            <a:xfrm>
              <a:off x="7315200" y="4721225"/>
              <a:ext cx="479425" cy="603250"/>
            </a:xfrm>
            <a:prstGeom prst="line">
              <a:avLst/>
            </a:prstGeom>
            <a:noFill/>
            <a:ln w="9525">
              <a:solidFill>
                <a:schemeClr val="tx1"/>
              </a:solidFill>
              <a:round/>
            </a:ln>
          </p:spPr>
          <p:txBody>
            <a:bodyPr/>
            <a:lstStyle/>
            <a:p>
              <a:endParaRPr lang="en-US"/>
            </a:p>
          </p:txBody>
        </p:sp>
        <p:sp>
          <p:nvSpPr>
            <p:cNvPr id="157770" name="Line 71"/>
            <p:cNvSpPr>
              <a:spLocks noChangeShapeType="1"/>
            </p:cNvSpPr>
            <p:nvPr/>
          </p:nvSpPr>
          <p:spPr bwMode="auto">
            <a:xfrm>
              <a:off x="8170863" y="4665663"/>
              <a:ext cx="514350" cy="484187"/>
            </a:xfrm>
            <a:prstGeom prst="line">
              <a:avLst/>
            </a:prstGeom>
            <a:noFill/>
            <a:ln w="9525">
              <a:solidFill>
                <a:schemeClr val="tx1"/>
              </a:solidFill>
              <a:round/>
            </a:ln>
          </p:spPr>
          <p:txBody>
            <a:bodyPr/>
            <a:lstStyle/>
            <a:p>
              <a:endParaRPr lang="en-US"/>
            </a:p>
          </p:txBody>
        </p:sp>
        <p:sp>
          <p:nvSpPr>
            <p:cNvPr id="157771" name="Text Box 73"/>
            <p:cNvSpPr txBox="1">
              <a:spLocks noChangeArrowheads="1"/>
            </p:cNvSpPr>
            <p:nvPr/>
          </p:nvSpPr>
          <p:spPr bwMode="auto">
            <a:xfrm>
              <a:off x="7364413" y="5827713"/>
              <a:ext cx="1446308" cy="461665"/>
            </a:xfrm>
            <a:prstGeom prst="rect">
              <a:avLst/>
            </a:prstGeom>
            <a:noFill/>
            <a:ln w="9525">
              <a:noFill/>
              <a:miter lim="800000"/>
            </a:ln>
          </p:spPr>
          <p:txBody>
            <a:bodyPr wrap="none">
              <a:spAutoFit/>
            </a:bodyPr>
            <a:lstStyle/>
            <a:p>
              <a:pPr algn="ctr" eaLnBrk="1" hangingPunct="1"/>
              <a:r>
                <a:rPr lang="en-US" altLang="en-US" sz="1200" i="0">
                  <a:solidFill>
                    <a:srgbClr val="000000"/>
                  </a:solidFill>
                  <a:latin typeface="Arial" panose="020B0604020202020204" pitchFamily="34" charset="0"/>
                  <a:cs typeface="Arial" panose="020B0604020202020204" pitchFamily="34" charset="0"/>
                </a:rPr>
                <a:t>Computer Science</a:t>
              </a:r>
              <a:endParaRPr lang="en-US" altLang="en-US" sz="1200" i="0">
                <a:solidFill>
                  <a:srgbClr val="000000"/>
                </a:solidFill>
                <a:latin typeface="Arial" panose="020B0604020202020204" pitchFamily="34" charset="0"/>
                <a:cs typeface="Arial" panose="020B0604020202020204" pitchFamily="34" charset="0"/>
              </a:endParaRPr>
            </a:p>
            <a:p>
              <a:pPr algn="ctr" eaLnBrk="1" hangingPunct="1"/>
              <a:r>
                <a:rPr lang="en-US" altLang="en-US" sz="1200" i="0">
                  <a:solidFill>
                    <a:srgbClr val="000000"/>
                  </a:solidFill>
                  <a:latin typeface="Arial" panose="020B0604020202020204" pitchFamily="34" charset="0"/>
                  <a:cs typeface="Arial" panose="020B0604020202020204" pitchFamily="34" charset="0"/>
                </a:rPr>
                <a:t>(VLAN ports 9-16)</a:t>
              </a:r>
              <a:endParaRPr lang="en-US" altLang="en-US" sz="1200" i="0">
                <a:solidFill>
                  <a:srgbClr val="000000"/>
                </a:solidFill>
                <a:latin typeface="Arial" panose="020B0604020202020204" pitchFamily="34" charset="0"/>
                <a:cs typeface="Arial" panose="020B0604020202020204" pitchFamily="34" charset="0"/>
              </a:endParaRPr>
            </a:p>
          </p:txBody>
        </p:sp>
        <p:sp>
          <p:nvSpPr>
            <p:cNvPr id="157772" name="Rectangle 211"/>
            <p:cNvSpPr>
              <a:spLocks noChangeArrowheads="1"/>
            </p:cNvSpPr>
            <p:nvPr/>
          </p:nvSpPr>
          <p:spPr bwMode="auto">
            <a:xfrm>
              <a:off x="4095760" y="3695700"/>
              <a:ext cx="5140604" cy="500063"/>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None/>
              </a:pPr>
              <a:r>
                <a:rPr lang="en-US" altLang="en-US" sz="2400" i="0">
                  <a:solidFill>
                    <a:srgbClr val="000000"/>
                  </a:solidFill>
                  <a:latin typeface="Arial" panose="020B0604020202020204" pitchFamily="34" charset="0"/>
                  <a:cs typeface="Arial" panose="020B0604020202020204" pitchFamily="34" charset="0"/>
                </a:rPr>
                <a:t>…hoạt động như là </a:t>
              </a:r>
              <a:r>
                <a:rPr lang="en-US" altLang="en-US" sz="2400">
                  <a:solidFill>
                    <a:srgbClr val="C00000"/>
                  </a:solidFill>
                  <a:latin typeface="Arial" panose="020B0604020202020204" pitchFamily="34" charset="0"/>
                  <a:cs typeface="Arial" panose="020B0604020202020204" pitchFamily="34" charset="0"/>
                </a:rPr>
                <a:t>nhiều </a:t>
              </a:r>
              <a:r>
                <a:rPr lang="en-US" altLang="en-US" sz="2400" i="0">
                  <a:solidFill>
                    <a:srgbClr val="000000"/>
                  </a:solidFill>
                  <a:latin typeface="Arial" panose="020B0604020202020204" pitchFamily="34" charset="0"/>
                  <a:cs typeface="Arial" panose="020B0604020202020204" pitchFamily="34" charset="0"/>
                </a:rPr>
                <a:t>switch ảo</a:t>
              </a:r>
              <a:endParaRPr lang="en-US" altLang="en-US" sz="2400" i="0">
                <a:solidFill>
                  <a:srgbClr val="000000"/>
                </a:solidFill>
                <a:latin typeface="Arial" panose="020B0604020202020204" pitchFamily="34" charset="0"/>
                <a:cs typeface="Arial" panose="020B0604020202020204" pitchFamily="34" charset="0"/>
              </a:endParaRPr>
            </a:p>
            <a:p>
              <a:pPr marL="342900" indent="-342900">
                <a:lnSpc>
                  <a:spcPct val="85000"/>
                </a:lnSpc>
                <a:spcBef>
                  <a:spcPct val="20000"/>
                </a:spcBef>
                <a:buClr>
                  <a:srgbClr val="000099"/>
                </a:buClr>
                <a:buSzPct val="65000"/>
                <a:buFont typeface="Wingdings" panose="05000000000000000000" pitchFamily="2" charset="2"/>
                <a:buChar char="v"/>
              </a:pPr>
              <a:endParaRPr lang="en-US" altLang="en-US" sz="2000" i="0">
                <a:solidFill>
                  <a:srgbClr val="000000"/>
                </a:solidFill>
                <a:cs typeface="Arial" panose="020B0604020202020204" pitchFamily="34" charset="0"/>
              </a:endParaRPr>
            </a:p>
          </p:txBody>
        </p:sp>
        <p:grpSp>
          <p:nvGrpSpPr>
            <p:cNvPr id="12" name="Group 44"/>
            <p:cNvGrpSpPr/>
            <p:nvPr/>
          </p:nvGrpSpPr>
          <p:grpSpPr bwMode="auto">
            <a:xfrm>
              <a:off x="3902075" y="5110163"/>
              <a:ext cx="609600" cy="558800"/>
              <a:chOff x="-44" y="1473"/>
              <a:chExt cx="981" cy="1105"/>
            </a:xfrm>
          </p:grpSpPr>
          <p:pic>
            <p:nvPicPr>
              <p:cNvPr id="157789"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79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3" name="Group 44"/>
            <p:cNvGrpSpPr/>
            <p:nvPr/>
          </p:nvGrpSpPr>
          <p:grpSpPr bwMode="auto">
            <a:xfrm>
              <a:off x="4429125" y="5202238"/>
              <a:ext cx="609600" cy="558800"/>
              <a:chOff x="-44" y="1473"/>
              <a:chExt cx="981" cy="1105"/>
            </a:xfrm>
          </p:grpSpPr>
          <p:pic>
            <p:nvPicPr>
              <p:cNvPr id="157787"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788"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4" name="Group 44"/>
            <p:cNvGrpSpPr/>
            <p:nvPr/>
          </p:nvGrpSpPr>
          <p:grpSpPr bwMode="auto">
            <a:xfrm>
              <a:off x="5151438" y="5222875"/>
              <a:ext cx="609600" cy="558800"/>
              <a:chOff x="-44" y="1473"/>
              <a:chExt cx="981" cy="1105"/>
            </a:xfrm>
          </p:grpSpPr>
          <p:pic>
            <p:nvPicPr>
              <p:cNvPr id="157785"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786"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5" name="Group 44"/>
            <p:cNvGrpSpPr/>
            <p:nvPr/>
          </p:nvGrpSpPr>
          <p:grpSpPr bwMode="auto">
            <a:xfrm>
              <a:off x="6969125" y="5253038"/>
              <a:ext cx="609600" cy="558800"/>
              <a:chOff x="-44" y="1473"/>
              <a:chExt cx="981" cy="1105"/>
            </a:xfrm>
          </p:grpSpPr>
          <p:pic>
            <p:nvPicPr>
              <p:cNvPr id="157783"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784"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6" name="Group 44"/>
            <p:cNvGrpSpPr/>
            <p:nvPr/>
          </p:nvGrpSpPr>
          <p:grpSpPr bwMode="auto">
            <a:xfrm>
              <a:off x="7477125" y="5262563"/>
              <a:ext cx="609600" cy="558800"/>
              <a:chOff x="-44" y="1473"/>
              <a:chExt cx="981" cy="1105"/>
            </a:xfrm>
          </p:grpSpPr>
          <p:pic>
            <p:nvPicPr>
              <p:cNvPr id="157781"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782"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7" name="Group 44"/>
            <p:cNvGrpSpPr/>
            <p:nvPr/>
          </p:nvGrpSpPr>
          <p:grpSpPr bwMode="auto">
            <a:xfrm>
              <a:off x="8340725" y="5080000"/>
              <a:ext cx="609600" cy="558800"/>
              <a:chOff x="-44" y="1473"/>
              <a:chExt cx="981" cy="1105"/>
            </a:xfrm>
          </p:grpSpPr>
          <p:pic>
            <p:nvPicPr>
              <p:cNvPr id="157779"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7780"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pic>
        <p:nvPicPr>
          <p:cNvPr id="157756" name="Picture 24" descr="underline_base"/>
          <p:cNvPicPr>
            <a:picLocks noChangeArrowheads="1"/>
          </p:cNvPicPr>
          <p:nvPr/>
        </p:nvPicPr>
        <p:blipFill>
          <a:blip r:embed="rId2"/>
          <a:srcRect/>
          <a:stretch>
            <a:fillRect/>
          </a:stretch>
        </p:blipFill>
        <p:spPr bwMode="auto">
          <a:xfrm>
            <a:off x="652464" y="1033463"/>
            <a:ext cx="1655762" cy="152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Footer Placeholder 4"/>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58723" name="Slide Number Placeholder 5"/>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5D2060F8-B781-41D7-BAF9-01887F838DCC}"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58724" name="Rectangle 115"/>
          <p:cNvSpPr>
            <a:spLocks noChangeArrowheads="1"/>
          </p:cNvSpPr>
          <p:nvPr/>
        </p:nvSpPr>
        <p:spPr bwMode="auto">
          <a:xfrm>
            <a:off x="7731126" y="3063875"/>
            <a:ext cx="279400" cy="228600"/>
          </a:xfrm>
          <a:prstGeom prst="rect">
            <a:avLst/>
          </a:prstGeom>
          <a:solidFill>
            <a:srgbClr val="FFFF00"/>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8725" name="Rectangle 4"/>
          <p:cNvSpPr>
            <a:spLocks noChangeArrowheads="1"/>
          </p:cNvSpPr>
          <p:nvPr/>
        </p:nvSpPr>
        <p:spPr bwMode="auto">
          <a:xfrm>
            <a:off x="5657854" y="2847975"/>
            <a:ext cx="273051" cy="196850"/>
          </a:xfrm>
          <a:prstGeom prst="rect">
            <a:avLst/>
          </a:prstGeom>
          <a:solidFill>
            <a:srgbClr val="00FFFF"/>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8726" name="Rectangle 5"/>
          <p:cNvSpPr>
            <a:spLocks noGrp="1" noChangeArrowheads="1"/>
          </p:cNvSpPr>
          <p:nvPr>
            <p:ph type="title"/>
          </p:nvPr>
        </p:nvSpPr>
        <p:spPr/>
        <p:txBody>
          <a:bodyPr/>
          <a:lstStyle/>
          <a:p>
            <a:r>
              <a:rPr lang="en-US" dirty="0">
                <a:latin typeface="Arial" panose="020B0604020202020204" pitchFamily="34" charset="0"/>
                <a:cs typeface="Arial" panose="020B0604020202020204" pitchFamily="34" charset="0"/>
              </a:rPr>
              <a:t>Port-based VLAN</a:t>
            </a:r>
            <a:endParaRPr lang="en-US" dirty="0">
              <a:latin typeface="Arial" panose="020B0604020202020204" pitchFamily="34" charset="0"/>
              <a:cs typeface="Arial" panose="020B0604020202020204" pitchFamily="34" charset="0"/>
            </a:endParaRPr>
          </a:p>
        </p:txBody>
      </p:sp>
      <p:sp>
        <p:nvSpPr>
          <p:cNvPr id="158727" name="Rectangle 80"/>
          <p:cNvSpPr>
            <a:spLocks noChangeArrowheads="1"/>
          </p:cNvSpPr>
          <p:nvPr/>
        </p:nvSpPr>
        <p:spPr bwMode="auto">
          <a:xfrm>
            <a:off x="5649918" y="3057525"/>
            <a:ext cx="290511" cy="242888"/>
          </a:xfrm>
          <a:prstGeom prst="rect">
            <a:avLst/>
          </a:prstGeom>
          <a:solidFill>
            <a:srgbClr val="00FFFF"/>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28" name="Rectangle 77"/>
          <p:cNvSpPr>
            <a:spLocks noChangeArrowheads="1"/>
          </p:cNvSpPr>
          <p:nvPr/>
        </p:nvSpPr>
        <p:spPr bwMode="auto">
          <a:xfrm>
            <a:off x="7721602" y="2838450"/>
            <a:ext cx="290513" cy="209550"/>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29" name="Rectangle 76"/>
          <p:cNvSpPr>
            <a:spLocks noChangeArrowheads="1"/>
          </p:cNvSpPr>
          <p:nvPr/>
        </p:nvSpPr>
        <p:spPr bwMode="auto">
          <a:xfrm>
            <a:off x="6831018" y="2843213"/>
            <a:ext cx="890587" cy="457200"/>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30" name="Rectangle 75"/>
          <p:cNvSpPr>
            <a:spLocks noChangeArrowheads="1"/>
          </p:cNvSpPr>
          <p:nvPr/>
        </p:nvSpPr>
        <p:spPr bwMode="auto">
          <a:xfrm>
            <a:off x="5935663" y="2843217"/>
            <a:ext cx="900112" cy="452437"/>
          </a:xfrm>
          <a:prstGeom prst="rect">
            <a:avLst/>
          </a:prstGeom>
          <a:solidFill>
            <a:srgbClr val="00FFFF"/>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31" name="Rectangle 2"/>
          <p:cNvSpPr>
            <a:spLocks noChangeArrowheads="1"/>
          </p:cNvSpPr>
          <p:nvPr/>
        </p:nvSpPr>
        <p:spPr bwMode="auto">
          <a:xfrm>
            <a:off x="5649918" y="2835279"/>
            <a:ext cx="2370137" cy="468313"/>
          </a:xfrm>
          <a:prstGeom prst="rect">
            <a:avLst/>
          </a:prstGeom>
          <a:noFill/>
          <a:ln w="9525">
            <a:solidFill>
              <a:schemeClr val="tx1"/>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32" name="Line 3"/>
          <p:cNvSpPr>
            <a:spLocks noChangeShapeType="1"/>
          </p:cNvSpPr>
          <p:nvPr/>
        </p:nvSpPr>
        <p:spPr bwMode="auto">
          <a:xfrm>
            <a:off x="5651500" y="3051175"/>
            <a:ext cx="2351088" cy="4763"/>
          </a:xfrm>
          <a:prstGeom prst="line">
            <a:avLst/>
          </a:prstGeom>
          <a:noFill/>
          <a:ln w="9525">
            <a:solidFill>
              <a:schemeClr val="tx1"/>
            </a:solidFill>
            <a:round/>
          </a:ln>
        </p:spPr>
        <p:txBody>
          <a:bodyPr/>
          <a:lstStyle/>
          <a:p>
            <a:endParaRPr lang="en-US"/>
          </a:p>
        </p:txBody>
      </p:sp>
      <p:sp>
        <p:nvSpPr>
          <p:cNvPr id="158733" name="Text Box 6"/>
          <p:cNvSpPr txBox="1">
            <a:spLocks noChangeArrowheads="1"/>
          </p:cNvSpPr>
          <p:nvPr/>
        </p:nvSpPr>
        <p:spPr bwMode="auto">
          <a:xfrm>
            <a:off x="5567365" y="2794001"/>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a:t>
            </a:r>
            <a:endParaRPr lang="en-US" altLang="en-US" sz="800" i="0">
              <a:solidFill>
                <a:srgbClr val="000000"/>
              </a:solidFill>
              <a:latin typeface="Arial" panose="020B0604020202020204" pitchFamily="34" charset="0"/>
              <a:cs typeface="Arial" panose="020B0604020202020204" pitchFamily="34" charset="0"/>
            </a:endParaRPr>
          </a:p>
        </p:txBody>
      </p:sp>
      <p:sp>
        <p:nvSpPr>
          <p:cNvPr id="158734" name="Line 7"/>
          <p:cNvSpPr>
            <a:spLocks noChangeShapeType="1"/>
          </p:cNvSpPr>
          <p:nvPr/>
        </p:nvSpPr>
        <p:spPr bwMode="auto">
          <a:xfrm>
            <a:off x="6831013" y="2840038"/>
            <a:ext cx="0" cy="463550"/>
          </a:xfrm>
          <a:prstGeom prst="line">
            <a:avLst/>
          </a:prstGeom>
          <a:noFill/>
          <a:ln w="9525">
            <a:solidFill>
              <a:schemeClr val="tx1"/>
            </a:solidFill>
            <a:round/>
          </a:ln>
        </p:spPr>
        <p:txBody>
          <a:bodyPr/>
          <a:lstStyle/>
          <a:p>
            <a:endParaRPr lang="en-US"/>
          </a:p>
        </p:txBody>
      </p:sp>
      <p:sp>
        <p:nvSpPr>
          <p:cNvPr id="158735" name="AutoShape 8"/>
          <p:cNvSpPr>
            <a:spLocks noChangeArrowheads="1"/>
          </p:cNvSpPr>
          <p:nvPr/>
        </p:nvSpPr>
        <p:spPr bwMode="auto">
          <a:xfrm>
            <a:off x="5621344" y="2576513"/>
            <a:ext cx="3176587" cy="261937"/>
          </a:xfrm>
          <a:prstGeom prst="parallelogram">
            <a:avLst>
              <a:gd name="adj" fmla="val 303182"/>
            </a:avLst>
          </a:prstGeom>
          <a:solidFill>
            <a:schemeClr val="bg1"/>
          </a:solidFill>
          <a:ln w="9525">
            <a:solidFill>
              <a:schemeClr val="tx1"/>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36" name="Freeform 9"/>
          <p:cNvSpPr/>
          <p:nvPr/>
        </p:nvSpPr>
        <p:spPr bwMode="auto">
          <a:xfrm>
            <a:off x="8024815" y="2579691"/>
            <a:ext cx="763586" cy="720725"/>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ln>
        </p:spPr>
        <p:txBody>
          <a:bodyPr/>
          <a:lstStyle/>
          <a:p>
            <a:endParaRPr lang="en-US"/>
          </a:p>
        </p:txBody>
      </p:sp>
      <p:sp>
        <p:nvSpPr>
          <p:cNvPr id="158737" name="Freeform 10"/>
          <p:cNvSpPr/>
          <p:nvPr/>
        </p:nvSpPr>
        <p:spPr bwMode="auto">
          <a:xfrm>
            <a:off x="6022975" y="2624140"/>
            <a:ext cx="2228850" cy="150812"/>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a:p>
        </p:txBody>
      </p:sp>
      <p:sp>
        <p:nvSpPr>
          <p:cNvPr id="158738" name="Freeform 11"/>
          <p:cNvSpPr/>
          <p:nvPr/>
        </p:nvSpPr>
        <p:spPr bwMode="auto">
          <a:xfrm>
            <a:off x="6496051" y="2624138"/>
            <a:ext cx="1420813" cy="166687"/>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ln>
        </p:spPr>
        <p:txBody>
          <a:bodyPr/>
          <a:lstStyle/>
          <a:p>
            <a:endParaRPr lang="en-US"/>
          </a:p>
        </p:txBody>
      </p:sp>
      <p:sp>
        <p:nvSpPr>
          <p:cNvPr id="158739" name="Line 17"/>
          <p:cNvSpPr>
            <a:spLocks noChangeShapeType="1"/>
          </p:cNvSpPr>
          <p:nvPr/>
        </p:nvSpPr>
        <p:spPr bwMode="auto">
          <a:xfrm>
            <a:off x="7431088" y="2844800"/>
            <a:ext cx="0" cy="463550"/>
          </a:xfrm>
          <a:prstGeom prst="line">
            <a:avLst/>
          </a:prstGeom>
          <a:noFill/>
          <a:ln w="9525">
            <a:solidFill>
              <a:schemeClr val="tx1"/>
            </a:solidFill>
            <a:round/>
          </a:ln>
        </p:spPr>
        <p:txBody>
          <a:bodyPr/>
          <a:lstStyle/>
          <a:p>
            <a:endParaRPr lang="en-US"/>
          </a:p>
        </p:txBody>
      </p:sp>
      <p:sp>
        <p:nvSpPr>
          <p:cNvPr id="158740" name="Line 18"/>
          <p:cNvSpPr>
            <a:spLocks noChangeShapeType="1"/>
          </p:cNvSpPr>
          <p:nvPr/>
        </p:nvSpPr>
        <p:spPr bwMode="auto">
          <a:xfrm>
            <a:off x="6230938" y="2840038"/>
            <a:ext cx="0" cy="463550"/>
          </a:xfrm>
          <a:prstGeom prst="line">
            <a:avLst/>
          </a:prstGeom>
          <a:noFill/>
          <a:ln w="9525">
            <a:solidFill>
              <a:schemeClr val="tx1"/>
            </a:solidFill>
            <a:round/>
          </a:ln>
        </p:spPr>
        <p:txBody>
          <a:bodyPr/>
          <a:lstStyle/>
          <a:p>
            <a:endParaRPr lang="en-US"/>
          </a:p>
        </p:txBody>
      </p:sp>
      <p:sp>
        <p:nvSpPr>
          <p:cNvPr id="158741" name="Line 21"/>
          <p:cNvSpPr>
            <a:spLocks noChangeShapeType="1"/>
          </p:cNvSpPr>
          <p:nvPr/>
        </p:nvSpPr>
        <p:spPr bwMode="auto">
          <a:xfrm>
            <a:off x="5940425" y="2836863"/>
            <a:ext cx="0" cy="463550"/>
          </a:xfrm>
          <a:prstGeom prst="line">
            <a:avLst/>
          </a:prstGeom>
          <a:noFill/>
          <a:ln w="9525">
            <a:solidFill>
              <a:schemeClr val="tx1"/>
            </a:solidFill>
            <a:round/>
          </a:ln>
        </p:spPr>
        <p:txBody>
          <a:bodyPr/>
          <a:lstStyle/>
          <a:p>
            <a:endParaRPr lang="en-US"/>
          </a:p>
        </p:txBody>
      </p:sp>
      <p:sp>
        <p:nvSpPr>
          <p:cNvPr id="158742" name="Line 22"/>
          <p:cNvSpPr>
            <a:spLocks noChangeShapeType="1"/>
          </p:cNvSpPr>
          <p:nvPr/>
        </p:nvSpPr>
        <p:spPr bwMode="auto">
          <a:xfrm>
            <a:off x="5649913" y="2849563"/>
            <a:ext cx="0" cy="463550"/>
          </a:xfrm>
          <a:prstGeom prst="line">
            <a:avLst/>
          </a:prstGeom>
          <a:noFill/>
          <a:ln w="9525">
            <a:solidFill>
              <a:schemeClr val="tx1"/>
            </a:solidFill>
            <a:round/>
          </a:ln>
        </p:spPr>
        <p:txBody>
          <a:bodyPr/>
          <a:lstStyle/>
          <a:p>
            <a:endParaRPr lang="en-US"/>
          </a:p>
        </p:txBody>
      </p:sp>
      <p:sp>
        <p:nvSpPr>
          <p:cNvPr id="158743" name="Line 23"/>
          <p:cNvSpPr>
            <a:spLocks noChangeShapeType="1"/>
          </p:cNvSpPr>
          <p:nvPr/>
        </p:nvSpPr>
        <p:spPr bwMode="auto">
          <a:xfrm>
            <a:off x="6511925" y="2844800"/>
            <a:ext cx="0" cy="463550"/>
          </a:xfrm>
          <a:prstGeom prst="line">
            <a:avLst/>
          </a:prstGeom>
          <a:noFill/>
          <a:ln w="9525">
            <a:solidFill>
              <a:schemeClr val="tx1"/>
            </a:solidFill>
            <a:round/>
          </a:ln>
        </p:spPr>
        <p:txBody>
          <a:bodyPr/>
          <a:lstStyle/>
          <a:p>
            <a:endParaRPr lang="en-US"/>
          </a:p>
        </p:txBody>
      </p:sp>
      <p:sp>
        <p:nvSpPr>
          <p:cNvPr id="158744" name="Line 24"/>
          <p:cNvSpPr>
            <a:spLocks noChangeShapeType="1"/>
          </p:cNvSpPr>
          <p:nvPr/>
        </p:nvSpPr>
        <p:spPr bwMode="auto">
          <a:xfrm>
            <a:off x="7135812" y="2840038"/>
            <a:ext cx="0" cy="463550"/>
          </a:xfrm>
          <a:prstGeom prst="line">
            <a:avLst/>
          </a:prstGeom>
          <a:noFill/>
          <a:ln w="9525">
            <a:solidFill>
              <a:schemeClr val="tx1"/>
            </a:solidFill>
            <a:round/>
          </a:ln>
        </p:spPr>
        <p:txBody>
          <a:bodyPr/>
          <a:lstStyle/>
          <a:p>
            <a:endParaRPr lang="en-US"/>
          </a:p>
        </p:txBody>
      </p:sp>
      <p:sp>
        <p:nvSpPr>
          <p:cNvPr id="158745" name="Line 25"/>
          <p:cNvSpPr>
            <a:spLocks noChangeShapeType="1"/>
          </p:cNvSpPr>
          <p:nvPr/>
        </p:nvSpPr>
        <p:spPr bwMode="auto">
          <a:xfrm>
            <a:off x="7726363" y="2835275"/>
            <a:ext cx="0" cy="463550"/>
          </a:xfrm>
          <a:prstGeom prst="line">
            <a:avLst/>
          </a:prstGeom>
          <a:noFill/>
          <a:ln w="9525">
            <a:solidFill>
              <a:schemeClr val="tx1"/>
            </a:solidFill>
            <a:round/>
          </a:ln>
        </p:spPr>
        <p:txBody>
          <a:bodyPr/>
          <a:lstStyle/>
          <a:p>
            <a:endParaRPr lang="en-US"/>
          </a:p>
        </p:txBody>
      </p:sp>
      <p:sp>
        <p:nvSpPr>
          <p:cNvPr id="158746" name="Text Box 26"/>
          <p:cNvSpPr txBox="1">
            <a:spLocks noChangeArrowheads="1"/>
          </p:cNvSpPr>
          <p:nvPr/>
        </p:nvSpPr>
        <p:spPr bwMode="auto">
          <a:xfrm>
            <a:off x="6448427" y="3003548"/>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8</a:t>
            </a:r>
            <a:endParaRPr lang="en-US" altLang="en-US" sz="800" i="0">
              <a:solidFill>
                <a:srgbClr val="000000"/>
              </a:solidFill>
              <a:latin typeface="Arial" panose="020B0604020202020204" pitchFamily="34" charset="0"/>
              <a:cs typeface="Arial" panose="020B0604020202020204" pitchFamily="34" charset="0"/>
            </a:endParaRPr>
          </a:p>
        </p:txBody>
      </p:sp>
      <p:sp>
        <p:nvSpPr>
          <p:cNvPr id="158747" name="Text Box 27"/>
          <p:cNvSpPr txBox="1">
            <a:spLocks noChangeArrowheads="1"/>
          </p:cNvSpPr>
          <p:nvPr/>
        </p:nvSpPr>
        <p:spPr bwMode="auto">
          <a:xfrm>
            <a:off x="6767514" y="2789238"/>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9</a:t>
            </a:r>
            <a:endParaRPr lang="en-US" altLang="en-US" sz="800" i="0">
              <a:solidFill>
                <a:srgbClr val="000000"/>
              </a:solidFill>
              <a:latin typeface="Arial" panose="020B0604020202020204" pitchFamily="34" charset="0"/>
              <a:cs typeface="Arial" panose="020B0604020202020204" pitchFamily="34" charset="0"/>
            </a:endParaRPr>
          </a:p>
        </p:txBody>
      </p:sp>
      <p:sp>
        <p:nvSpPr>
          <p:cNvPr id="158748" name="Text Box 28"/>
          <p:cNvSpPr txBox="1">
            <a:spLocks noChangeArrowheads="1"/>
          </p:cNvSpPr>
          <p:nvPr/>
        </p:nvSpPr>
        <p:spPr bwMode="auto">
          <a:xfrm>
            <a:off x="7643813" y="3008313"/>
            <a:ext cx="300082"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16</a:t>
            </a:r>
            <a:endParaRPr lang="en-US" altLang="en-US" sz="800" i="0">
              <a:solidFill>
                <a:srgbClr val="000000"/>
              </a:solidFill>
              <a:latin typeface="Arial" panose="020B0604020202020204" pitchFamily="34" charset="0"/>
              <a:cs typeface="Arial" panose="020B0604020202020204" pitchFamily="34" charset="0"/>
            </a:endParaRPr>
          </a:p>
        </p:txBody>
      </p:sp>
      <p:sp>
        <p:nvSpPr>
          <p:cNvPr id="158749" name="Text Box 29"/>
          <p:cNvSpPr txBox="1">
            <a:spLocks noChangeArrowheads="1"/>
          </p:cNvSpPr>
          <p:nvPr/>
        </p:nvSpPr>
        <p:spPr bwMode="auto">
          <a:xfrm>
            <a:off x="6748465" y="3008313"/>
            <a:ext cx="300082"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10</a:t>
            </a:r>
            <a:endParaRPr lang="en-US" altLang="en-US" sz="800" i="0">
              <a:solidFill>
                <a:srgbClr val="000000"/>
              </a:solidFill>
              <a:latin typeface="Arial" panose="020B0604020202020204" pitchFamily="34" charset="0"/>
              <a:cs typeface="Arial" panose="020B0604020202020204" pitchFamily="34" charset="0"/>
            </a:endParaRPr>
          </a:p>
        </p:txBody>
      </p:sp>
      <p:sp>
        <p:nvSpPr>
          <p:cNvPr id="158750" name="Text Box 30"/>
          <p:cNvSpPr txBox="1">
            <a:spLocks noChangeArrowheads="1"/>
          </p:cNvSpPr>
          <p:nvPr/>
        </p:nvSpPr>
        <p:spPr bwMode="auto">
          <a:xfrm>
            <a:off x="5576890" y="3003548"/>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2</a:t>
            </a:r>
            <a:endParaRPr lang="en-US" altLang="en-US" sz="800" i="0">
              <a:solidFill>
                <a:srgbClr val="000000"/>
              </a:solidFill>
              <a:latin typeface="Arial" panose="020B0604020202020204" pitchFamily="34" charset="0"/>
              <a:cs typeface="Arial" panose="020B0604020202020204" pitchFamily="34" charset="0"/>
            </a:endParaRPr>
          </a:p>
        </p:txBody>
      </p:sp>
      <p:sp>
        <p:nvSpPr>
          <p:cNvPr id="158751" name="Text Box 57"/>
          <p:cNvSpPr txBox="1">
            <a:spLocks noChangeArrowheads="1"/>
          </p:cNvSpPr>
          <p:nvPr/>
        </p:nvSpPr>
        <p:spPr bwMode="auto">
          <a:xfrm>
            <a:off x="6443663" y="2789238"/>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7</a:t>
            </a:r>
            <a:endParaRPr lang="en-US" altLang="en-US" sz="800" i="0">
              <a:solidFill>
                <a:srgbClr val="000000"/>
              </a:solidFill>
              <a:latin typeface="Arial" panose="020B0604020202020204" pitchFamily="34" charset="0"/>
              <a:cs typeface="Arial" panose="020B0604020202020204" pitchFamily="34" charset="0"/>
            </a:endParaRPr>
          </a:p>
        </p:txBody>
      </p:sp>
      <p:sp>
        <p:nvSpPr>
          <p:cNvPr id="158752" name="Line 61"/>
          <p:cNvSpPr>
            <a:spLocks noChangeShapeType="1"/>
          </p:cNvSpPr>
          <p:nvPr/>
        </p:nvSpPr>
        <p:spPr bwMode="auto">
          <a:xfrm flipH="1">
            <a:off x="4889500" y="3179763"/>
            <a:ext cx="901700" cy="279400"/>
          </a:xfrm>
          <a:prstGeom prst="line">
            <a:avLst/>
          </a:prstGeom>
          <a:noFill/>
          <a:ln w="9525">
            <a:solidFill>
              <a:schemeClr val="tx1"/>
            </a:solidFill>
            <a:round/>
          </a:ln>
        </p:spPr>
        <p:txBody>
          <a:bodyPr/>
          <a:lstStyle/>
          <a:p>
            <a:endParaRPr lang="en-US"/>
          </a:p>
        </p:txBody>
      </p:sp>
      <p:sp>
        <p:nvSpPr>
          <p:cNvPr id="158753" name="Line 62"/>
          <p:cNvSpPr>
            <a:spLocks noChangeShapeType="1"/>
          </p:cNvSpPr>
          <p:nvPr/>
        </p:nvSpPr>
        <p:spPr bwMode="auto">
          <a:xfrm flipH="1">
            <a:off x="5275264" y="3170240"/>
            <a:ext cx="806449" cy="419100"/>
          </a:xfrm>
          <a:prstGeom prst="line">
            <a:avLst/>
          </a:prstGeom>
          <a:noFill/>
          <a:ln w="9525">
            <a:solidFill>
              <a:schemeClr val="tx1"/>
            </a:solidFill>
            <a:round/>
          </a:ln>
        </p:spPr>
        <p:txBody>
          <a:bodyPr/>
          <a:lstStyle/>
          <a:p>
            <a:endParaRPr lang="en-US"/>
          </a:p>
        </p:txBody>
      </p:sp>
      <p:sp>
        <p:nvSpPr>
          <p:cNvPr id="158754" name="Line 63"/>
          <p:cNvSpPr>
            <a:spLocks noChangeShapeType="1"/>
          </p:cNvSpPr>
          <p:nvPr/>
        </p:nvSpPr>
        <p:spPr bwMode="auto">
          <a:xfrm flipH="1">
            <a:off x="5994406" y="3186115"/>
            <a:ext cx="709613" cy="360362"/>
          </a:xfrm>
          <a:prstGeom prst="line">
            <a:avLst/>
          </a:prstGeom>
          <a:noFill/>
          <a:ln w="9525">
            <a:solidFill>
              <a:schemeClr val="tx1"/>
            </a:solidFill>
            <a:round/>
          </a:ln>
        </p:spPr>
        <p:txBody>
          <a:bodyPr/>
          <a:lstStyle/>
          <a:p>
            <a:endParaRPr lang="en-US"/>
          </a:p>
        </p:txBody>
      </p:sp>
      <p:sp>
        <p:nvSpPr>
          <p:cNvPr id="158755" name="Text Box 64"/>
          <p:cNvSpPr txBox="1">
            <a:spLocks noChangeArrowheads="1"/>
          </p:cNvSpPr>
          <p:nvPr/>
        </p:nvSpPr>
        <p:spPr bwMode="auto">
          <a:xfrm>
            <a:off x="7715250" y="3548063"/>
            <a:ext cx="415498" cy="36933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a:t>
            </a:r>
            <a:endParaRPr lang="en-US" altLang="en-US" i="0">
              <a:solidFill>
                <a:srgbClr val="000000"/>
              </a:solidFill>
              <a:latin typeface="Arial" panose="020B0604020202020204" pitchFamily="34" charset="0"/>
              <a:cs typeface="Arial" panose="020B0604020202020204" pitchFamily="34" charset="0"/>
            </a:endParaRPr>
          </a:p>
        </p:txBody>
      </p:sp>
      <p:sp>
        <p:nvSpPr>
          <p:cNvPr id="158756" name="Line 69"/>
          <p:cNvSpPr>
            <a:spLocks noChangeShapeType="1"/>
          </p:cNvSpPr>
          <p:nvPr/>
        </p:nvSpPr>
        <p:spPr bwMode="auto">
          <a:xfrm>
            <a:off x="7002462" y="3173417"/>
            <a:ext cx="101600" cy="377825"/>
          </a:xfrm>
          <a:prstGeom prst="line">
            <a:avLst/>
          </a:prstGeom>
          <a:noFill/>
          <a:ln w="9525">
            <a:solidFill>
              <a:schemeClr val="tx1"/>
            </a:solidFill>
            <a:round/>
          </a:ln>
        </p:spPr>
        <p:txBody>
          <a:bodyPr/>
          <a:lstStyle/>
          <a:p>
            <a:endParaRPr lang="en-US"/>
          </a:p>
        </p:txBody>
      </p:sp>
      <p:sp>
        <p:nvSpPr>
          <p:cNvPr id="158757" name="Line 70"/>
          <p:cNvSpPr>
            <a:spLocks noChangeShapeType="1"/>
          </p:cNvSpPr>
          <p:nvPr/>
        </p:nvSpPr>
        <p:spPr bwMode="auto">
          <a:xfrm>
            <a:off x="6992939" y="2971800"/>
            <a:ext cx="479425" cy="603250"/>
          </a:xfrm>
          <a:prstGeom prst="line">
            <a:avLst/>
          </a:prstGeom>
          <a:noFill/>
          <a:ln w="9525">
            <a:solidFill>
              <a:schemeClr val="tx1"/>
            </a:solidFill>
            <a:round/>
          </a:ln>
        </p:spPr>
        <p:txBody>
          <a:bodyPr/>
          <a:lstStyle/>
          <a:p>
            <a:endParaRPr lang="en-US"/>
          </a:p>
        </p:txBody>
      </p:sp>
      <p:sp>
        <p:nvSpPr>
          <p:cNvPr id="158758" name="Line 71"/>
          <p:cNvSpPr>
            <a:spLocks noChangeShapeType="1"/>
          </p:cNvSpPr>
          <p:nvPr/>
        </p:nvSpPr>
        <p:spPr bwMode="auto">
          <a:xfrm>
            <a:off x="7848600" y="2916242"/>
            <a:ext cx="514350" cy="484187"/>
          </a:xfrm>
          <a:prstGeom prst="line">
            <a:avLst/>
          </a:prstGeom>
          <a:noFill/>
          <a:ln w="9525">
            <a:solidFill>
              <a:schemeClr val="tx1"/>
            </a:solidFill>
            <a:round/>
          </a:ln>
        </p:spPr>
        <p:txBody>
          <a:bodyPr/>
          <a:lstStyle/>
          <a:p>
            <a:endParaRPr lang="en-US"/>
          </a:p>
        </p:txBody>
      </p:sp>
      <p:sp>
        <p:nvSpPr>
          <p:cNvPr id="158759" name="Text Box 72"/>
          <p:cNvSpPr txBox="1">
            <a:spLocks noChangeArrowheads="1"/>
          </p:cNvSpPr>
          <p:nvPr/>
        </p:nvSpPr>
        <p:spPr bwMode="auto">
          <a:xfrm>
            <a:off x="4879976" y="4090992"/>
            <a:ext cx="1665841" cy="461665"/>
          </a:xfrm>
          <a:prstGeom prst="rect">
            <a:avLst/>
          </a:prstGeom>
          <a:noFill/>
          <a:ln w="9525">
            <a:noFill/>
            <a:miter lim="800000"/>
          </a:ln>
        </p:spPr>
        <p:txBody>
          <a:bodyPr wrap="none">
            <a:spAutoFit/>
          </a:bodyPr>
          <a:lstStyle/>
          <a:p>
            <a:pPr algn="ctr" eaLnBrk="1" hangingPunct="1"/>
            <a:r>
              <a:rPr lang="en-US" altLang="en-US" sz="1200" i="0">
                <a:solidFill>
                  <a:srgbClr val="000000"/>
                </a:solidFill>
                <a:latin typeface="Arial" panose="020B0604020202020204" pitchFamily="34" charset="0"/>
                <a:cs typeface="Arial" panose="020B0604020202020204" pitchFamily="34" charset="0"/>
              </a:rPr>
              <a:t>Electrical Engineering</a:t>
            </a:r>
            <a:endParaRPr lang="en-US" altLang="en-US" sz="1200" i="0">
              <a:solidFill>
                <a:srgbClr val="000000"/>
              </a:solidFill>
              <a:latin typeface="Arial" panose="020B0604020202020204" pitchFamily="34" charset="0"/>
              <a:cs typeface="Arial" panose="020B0604020202020204" pitchFamily="34" charset="0"/>
            </a:endParaRPr>
          </a:p>
          <a:p>
            <a:pPr algn="ctr" eaLnBrk="1" hangingPunct="1"/>
            <a:r>
              <a:rPr lang="en-US" altLang="en-US" sz="1200" i="0">
                <a:solidFill>
                  <a:srgbClr val="000000"/>
                </a:solidFill>
                <a:latin typeface="Arial" panose="020B0604020202020204" pitchFamily="34" charset="0"/>
                <a:cs typeface="Arial" panose="020B0604020202020204" pitchFamily="34" charset="0"/>
              </a:rPr>
              <a:t>(VLAN ports 1-8)</a:t>
            </a:r>
            <a:endParaRPr lang="en-US" altLang="en-US" sz="1200" i="0">
              <a:solidFill>
                <a:srgbClr val="000000"/>
              </a:solidFill>
              <a:latin typeface="Arial" panose="020B0604020202020204" pitchFamily="34" charset="0"/>
              <a:cs typeface="Arial" panose="020B0604020202020204" pitchFamily="34" charset="0"/>
            </a:endParaRPr>
          </a:p>
        </p:txBody>
      </p:sp>
      <p:sp>
        <p:nvSpPr>
          <p:cNvPr id="158760" name="Text Box 73"/>
          <p:cNvSpPr txBox="1">
            <a:spLocks noChangeArrowheads="1"/>
          </p:cNvSpPr>
          <p:nvPr/>
        </p:nvSpPr>
        <p:spPr bwMode="auto">
          <a:xfrm>
            <a:off x="7042151" y="4078291"/>
            <a:ext cx="1446230" cy="461665"/>
          </a:xfrm>
          <a:prstGeom prst="rect">
            <a:avLst/>
          </a:prstGeom>
          <a:noFill/>
          <a:ln w="9525">
            <a:noFill/>
            <a:miter lim="800000"/>
          </a:ln>
        </p:spPr>
        <p:txBody>
          <a:bodyPr wrap="none">
            <a:spAutoFit/>
          </a:bodyPr>
          <a:lstStyle/>
          <a:p>
            <a:pPr algn="ctr" eaLnBrk="1" hangingPunct="1"/>
            <a:r>
              <a:rPr lang="en-US" altLang="en-US" sz="1200" i="0">
                <a:solidFill>
                  <a:srgbClr val="000000"/>
                </a:solidFill>
                <a:latin typeface="Arial" panose="020B0604020202020204" pitchFamily="34" charset="0"/>
                <a:cs typeface="Arial" panose="020B0604020202020204" pitchFamily="34" charset="0"/>
              </a:rPr>
              <a:t>Computer Science</a:t>
            </a:r>
            <a:endParaRPr lang="en-US" altLang="en-US" sz="1200" i="0">
              <a:solidFill>
                <a:srgbClr val="000000"/>
              </a:solidFill>
              <a:latin typeface="Arial" panose="020B0604020202020204" pitchFamily="34" charset="0"/>
              <a:cs typeface="Arial" panose="020B0604020202020204" pitchFamily="34" charset="0"/>
            </a:endParaRPr>
          </a:p>
          <a:p>
            <a:pPr algn="ctr" eaLnBrk="1" hangingPunct="1"/>
            <a:r>
              <a:rPr lang="en-US" altLang="en-US" sz="1200" i="0">
                <a:solidFill>
                  <a:srgbClr val="000000"/>
                </a:solidFill>
                <a:latin typeface="Arial" panose="020B0604020202020204" pitchFamily="34" charset="0"/>
                <a:cs typeface="Arial" panose="020B0604020202020204" pitchFamily="34" charset="0"/>
              </a:rPr>
              <a:t>(VLAN ports 9-15)</a:t>
            </a:r>
            <a:endParaRPr lang="en-US" altLang="en-US" sz="1200" i="0">
              <a:solidFill>
                <a:srgbClr val="000000"/>
              </a:solidFill>
              <a:latin typeface="Arial" panose="020B0604020202020204" pitchFamily="34" charset="0"/>
              <a:cs typeface="Arial" panose="020B0604020202020204" pitchFamily="34" charset="0"/>
            </a:endParaRPr>
          </a:p>
        </p:txBody>
      </p:sp>
      <p:sp>
        <p:nvSpPr>
          <p:cNvPr id="158761" name="Text Box 74"/>
          <p:cNvSpPr txBox="1">
            <a:spLocks noChangeArrowheads="1"/>
          </p:cNvSpPr>
          <p:nvPr/>
        </p:nvSpPr>
        <p:spPr bwMode="auto">
          <a:xfrm>
            <a:off x="7639051" y="2784475"/>
            <a:ext cx="300082"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15</a:t>
            </a:r>
            <a:endParaRPr lang="en-US" altLang="en-US" sz="800" i="0">
              <a:solidFill>
                <a:srgbClr val="000000"/>
              </a:solidFill>
              <a:latin typeface="Arial" panose="020B0604020202020204" pitchFamily="34" charset="0"/>
              <a:cs typeface="Arial" panose="020B0604020202020204" pitchFamily="34" charset="0"/>
            </a:endParaRPr>
          </a:p>
        </p:txBody>
      </p:sp>
      <p:sp>
        <p:nvSpPr>
          <p:cNvPr id="158762" name="Oval 81"/>
          <p:cNvSpPr>
            <a:spLocks noChangeArrowheads="1"/>
          </p:cNvSpPr>
          <p:nvPr/>
        </p:nvSpPr>
        <p:spPr bwMode="auto">
          <a:xfrm>
            <a:off x="5765801" y="3159129"/>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63" name="Oval 82"/>
          <p:cNvSpPr>
            <a:spLocks noChangeArrowheads="1"/>
          </p:cNvSpPr>
          <p:nvPr/>
        </p:nvSpPr>
        <p:spPr bwMode="auto">
          <a:xfrm>
            <a:off x="6057900" y="3146429"/>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64" name="Oval 83"/>
          <p:cNvSpPr>
            <a:spLocks noChangeArrowheads="1"/>
          </p:cNvSpPr>
          <p:nvPr/>
        </p:nvSpPr>
        <p:spPr bwMode="auto">
          <a:xfrm>
            <a:off x="6645275" y="3151192"/>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65" name="Oval 84"/>
          <p:cNvSpPr>
            <a:spLocks noChangeArrowheads="1"/>
          </p:cNvSpPr>
          <p:nvPr/>
        </p:nvSpPr>
        <p:spPr bwMode="auto">
          <a:xfrm>
            <a:off x="6977066" y="3148017"/>
            <a:ext cx="42862"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66" name="Oval 85"/>
          <p:cNvSpPr>
            <a:spLocks noChangeArrowheads="1"/>
          </p:cNvSpPr>
          <p:nvPr/>
        </p:nvSpPr>
        <p:spPr bwMode="auto">
          <a:xfrm>
            <a:off x="6964365" y="2933704"/>
            <a:ext cx="42862"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67" name="Oval 86"/>
          <p:cNvSpPr>
            <a:spLocks noChangeArrowheads="1"/>
          </p:cNvSpPr>
          <p:nvPr/>
        </p:nvSpPr>
        <p:spPr bwMode="auto">
          <a:xfrm>
            <a:off x="7839075" y="2930529"/>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768" name="Text Box 45"/>
          <p:cNvSpPr txBox="1">
            <a:spLocks noChangeArrowheads="1"/>
          </p:cNvSpPr>
          <p:nvPr/>
        </p:nvSpPr>
        <p:spPr bwMode="auto">
          <a:xfrm>
            <a:off x="5429251" y="3524251"/>
            <a:ext cx="415498" cy="36933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a:t>
            </a:r>
            <a:endParaRPr lang="en-US" altLang="en-US" i="0">
              <a:solidFill>
                <a:srgbClr val="000000"/>
              </a:solidFill>
              <a:latin typeface="Arial" panose="020B0604020202020204" pitchFamily="34" charset="0"/>
              <a:cs typeface="Arial" panose="020B0604020202020204" pitchFamily="34" charset="0"/>
            </a:endParaRPr>
          </a:p>
        </p:txBody>
      </p:sp>
      <p:sp>
        <p:nvSpPr>
          <p:cNvPr id="158769" name="Rectangle 116"/>
          <p:cNvSpPr>
            <a:spLocks noGrp="1" noChangeArrowheads="1"/>
          </p:cNvSpPr>
          <p:nvPr>
            <p:ph type="body" idx="1"/>
          </p:nvPr>
        </p:nvSpPr>
        <p:spPr>
          <a:xfrm>
            <a:off x="312739" y="1266826"/>
            <a:ext cx="4249737" cy="1763713"/>
          </a:xfrm>
        </p:spPr>
        <p:txBody>
          <a:bodyPr>
            <a:normAutofit fontScale="85000" lnSpcReduction="10000"/>
          </a:bodyPr>
          <a:lstStyle/>
          <a:p>
            <a:r>
              <a:rPr lang="en-US" altLang="en-US" sz="2400" i="1">
                <a:solidFill>
                  <a:srgbClr val="CC0000"/>
                </a:solidFill>
                <a:latin typeface="Arial" panose="020B0604020202020204" pitchFamily="34" charset="0"/>
                <a:cs typeface="Arial" panose="020B0604020202020204" pitchFamily="34" charset="0"/>
              </a:rPr>
              <a:t>Traffic isolation (cô lập traffic): </a:t>
            </a:r>
            <a:r>
              <a:rPr lang="en-US" altLang="en-US" sz="2400">
                <a:latin typeface="Arial" panose="020B0604020202020204" pitchFamily="34" charset="0"/>
                <a:cs typeface="Arial" panose="020B0604020202020204" pitchFamily="34" charset="0"/>
              </a:rPr>
              <a:t>các frame đến từ các port 1-8 chỉ có thể  tới được các port 1-8</a:t>
            </a:r>
            <a:endParaRPr lang="en-US" altLang="en-US" sz="2400">
              <a:latin typeface="Arial" panose="020B0604020202020204" pitchFamily="34" charset="0"/>
              <a:cs typeface="Arial" panose="020B0604020202020204" pitchFamily="34" charset="0"/>
            </a:endParaRPr>
          </a:p>
          <a:p>
            <a:pPr lvl="1"/>
            <a:r>
              <a:rPr lang="en-US" altLang="en-US" sz="1800">
                <a:latin typeface="Arial" panose="020B0604020202020204" pitchFamily="34" charset="0"/>
                <a:cs typeface="Arial" panose="020B0604020202020204" pitchFamily="34" charset="0"/>
              </a:rPr>
              <a:t>Cũng có thể định nghĩa VLAN dưa trên địa chỉ MAC của thiết bị đầu cuối, hơn là dựa trên port của switch</a:t>
            </a:r>
            <a:endParaRPr lang="en-US" altLang="en-US" sz="1800">
              <a:latin typeface="Arial" panose="020B0604020202020204" pitchFamily="34" charset="0"/>
              <a:cs typeface="Arial" panose="020B0604020202020204" pitchFamily="34" charset="0"/>
            </a:endParaRPr>
          </a:p>
        </p:txBody>
      </p:sp>
      <p:sp>
        <p:nvSpPr>
          <p:cNvPr id="691317" name="Rectangle 117"/>
          <p:cNvSpPr>
            <a:spLocks noChangeArrowheads="1"/>
          </p:cNvSpPr>
          <p:nvPr/>
        </p:nvSpPr>
        <p:spPr bwMode="auto">
          <a:xfrm>
            <a:off x="285750" y="3548063"/>
            <a:ext cx="4060825" cy="1612900"/>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400">
                <a:solidFill>
                  <a:srgbClr val="CC0000"/>
                </a:solidFill>
                <a:latin typeface="Arial" panose="020B0604020202020204" pitchFamily="34" charset="0"/>
                <a:cs typeface="Arial" panose="020B0604020202020204" pitchFamily="34" charset="0"/>
              </a:rPr>
              <a:t>Thay đổi linh động (dynamic membership)</a:t>
            </a:r>
            <a:r>
              <a:rPr lang="en-US" altLang="en-US" sz="2400">
                <a:solidFill>
                  <a:srgbClr val="FF0000"/>
                </a:solidFill>
                <a:latin typeface="Arial" panose="020B0604020202020204" pitchFamily="34" charset="0"/>
                <a:cs typeface="Arial" panose="020B0604020202020204" pitchFamily="34" charset="0"/>
              </a:rPr>
              <a:t>:</a:t>
            </a:r>
            <a:r>
              <a:rPr lang="en-US" altLang="en-US" sz="2400" i="0">
                <a:solidFill>
                  <a:srgbClr val="000000"/>
                </a:solidFill>
                <a:latin typeface="Arial" panose="020B0604020202020204" pitchFamily="34" charset="0"/>
                <a:cs typeface="Arial" panose="020B0604020202020204" pitchFamily="34" charset="0"/>
              </a:rPr>
              <a:t> các port có thể được gán động giữa các VLAN</a:t>
            </a:r>
            <a:endParaRPr lang="en-US" altLang="en-US" sz="2400" i="0">
              <a:solidFill>
                <a:srgbClr val="000000"/>
              </a:solidFill>
              <a:latin typeface="Arial" panose="020B0604020202020204" pitchFamily="34" charset="0"/>
              <a:cs typeface="Arial" panose="020B0604020202020204" pitchFamily="34" charset="0"/>
            </a:endParaRPr>
          </a:p>
        </p:txBody>
      </p:sp>
      <p:sp>
        <p:nvSpPr>
          <p:cNvPr id="691342" name="Text Box 142"/>
          <p:cNvSpPr txBox="1">
            <a:spLocks noChangeArrowheads="1"/>
          </p:cNvSpPr>
          <p:nvPr/>
        </p:nvSpPr>
        <p:spPr bwMode="auto">
          <a:xfrm>
            <a:off x="6656393" y="1162050"/>
            <a:ext cx="787395" cy="369332"/>
          </a:xfrm>
          <a:prstGeom prst="rect">
            <a:avLst/>
          </a:prstGeom>
          <a:noFill/>
          <a:ln w="9525">
            <a:noFill/>
            <a:miter lim="800000"/>
          </a:ln>
        </p:spPr>
        <p:txBody>
          <a:bodyPr wrap="none">
            <a:spAutoFit/>
          </a:bodyPr>
          <a:lstStyle/>
          <a:p>
            <a:r>
              <a:rPr lang="en-US" altLang="en-US" i="0">
                <a:solidFill>
                  <a:srgbClr val="000000"/>
                </a:solidFill>
                <a:latin typeface="Arial" panose="020B0604020202020204" pitchFamily="34" charset="0"/>
                <a:cs typeface="Arial" panose="020B0604020202020204" pitchFamily="34" charset="0"/>
              </a:rPr>
              <a:t>router</a:t>
            </a:r>
            <a:endParaRPr lang="en-US" altLang="en-US" i="0">
              <a:solidFill>
                <a:srgbClr val="000000"/>
              </a:solidFill>
              <a:latin typeface="Arial" panose="020B0604020202020204" pitchFamily="34" charset="0"/>
              <a:cs typeface="Arial" panose="020B0604020202020204" pitchFamily="34" charset="0"/>
            </a:endParaRPr>
          </a:p>
        </p:txBody>
      </p:sp>
      <p:grpSp>
        <p:nvGrpSpPr>
          <p:cNvPr id="2" name="Group 150"/>
          <p:cNvGrpSpPr/>
          <p:nvPr/>
        </p:nvGrpSpPr>
        <p:grpSpPr bwMode="auto">
          <a:xfrm>
            <a:off x="320681" y="1590679"/>
            <a:ext cx="7370763" cy="4951413"/>
            <a:chOff x="202" y="965"/>
            <a:chExt cx="4643" cy="3119"/>
          </a:xfrm>
        </p:grpSpPr>
        <p:sp>
          <p:nvSpPr>
            <p:cNvPr id="158800" name="Rectangle 124"/>
            <p:cNvSpPr>
              <a:spLocks noChangeArrowheads="1"/>
            </p:cNvSpPr>
            <p:nvPr/>
          </p:nvSpPr>
          <p:spPr bwMode="auto">
            <a:xfrm>
              <a:off x="202" y="3068"/>
              <a:ext cx="4643" cy="1016"/>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400">
                  <a:solidFill>
                    <a:srgbClr val="CC0000"/>
                  </a:solidFill>
                  <a:latin typeface="Arial" panose="020B0604020202020204" pitchFamily="34" charset="0"/>
                  <a:cs typeface="Arial" panose="020B0604020202020204" pitchFamily="34" charset="0"/>
                </a:rPr>
                <a:t>Chuyển tiếp giữa các VLAN:</a:t>
              </a:r>
              <a:r>
                <a:rPr lang="en-US" altLang="en-US" sz="2400" i="0">
                  <a:solidFill>
                    <a:srgbClr val="CC0000"/>
                  </a:solidFill>
                  <a:latin typeface="Arial" panose="020B0604020202020204" pitchFamily="34" charset="0"/>
                  <a:cs typeface="Arial" panose="020B0604020202020204" pitchFamily="34" charset="0"/>
                </a:rPr>
                <a:t> </a:t>
              </a:r>
              <a:r>
                <a:rPr lang="en-US" altLang="en-US" sz="2400" i="0">
                  <a:solidFill>
                    <a:srgbClr val="000000"/>
                  </a:solidFill>
                  <a:latin typeface="Arial" panose="020B0604020202020204" pitchFamily="34" charset="0"/>
                  <a:cs typeface="Arial" panose="020B0604020202020204" pitchFamily="34" charset="0"/>
                </a:rPr>
                <a:t>được thực hiện thông qua định tuyến (cũng giống như nối các switch riêng biệt)</a:t>
              </a:r>
              <a:endParaRPr lang="en-US" altLang="en-US" sz="2400" i="0">
                <a:solidFill>
                  <a:srgbClr val="000000"/>
                </a:solidFill>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000" i="0">
                  <a:solidFill>
                    <a:srgbClr val="000000"/>
                  </a:solidFill>
                  <a:latin typeface="Arial" panose="020B0604020202020204" pitchFamily="34" charset="0"/>
                  <a:cs typeface="Arial" panose="020B0604020202020204" pitchFamily="34" charset="0"/>
                </a:rPr>
                <a:t>Trên thực tế, các nhà cung cấp bán các thiết bị switch đã kết hợp thêm một vài tính năng của router</a:t>
              </a:r>
              <a:endParaRPr lang="en-US" altLang="en-US" sz="2000" i="0">
                <a:solidFill>
                  <a:srgbClr val="000000"/>
                </a:solidFill>
                <a:latin typeface="Arial" panose="020B0604020202020204" pitchFamily="34" charset="0"/>
                <a:cs typeface="Arial" panose="020B0604020202020204" pitchFamily="34" charset="0"/>
              </a:endParaRPr>
            </a:p>
          </p:txBody>
        </p:sp>
        <p:grpSp>
          <p:nvGrpSpPr>
            <p:cNvPr id="3" name="Group 149"/>
            <p:cNvGrpSpPr/>
            <p:nvPr/>
          </p:nvGrpSpPr>
          <p:grpSpPr bwMode="auto">
            <a:xfrm>
              <a:off x="3939" y="965"/>
              <a:ext cx="679" cy="910"/>
              <a:chOff x="3939" y="965"/>
              <a:chExt cx="679" cy="910"/>
            </a:xfrm>
          </p:grpSpPr>
          <p:grpSp>
            <p:nvGrpSpPr>
              <p:cNvPr id="4" name="Group 126"/>
              <p:cNvGrpSpPr/>
              <p:nvPr/>
            </p:nvGrpSpPr>
            <p:grpSpPr bwMode="auto">
              <a:xfrm>
                <a:off x="4259" y="965"/>
                <a:ext cx="359" cy="180"/>
                <a:chOff x="533" y="321"/>
                <a:chExt cx="359" cy="180"/>
              </a:xfrm>
            </p:grpSpPr>
            <p:grpSp>
              <p:nvGrpSpPr>
                <p:cNvPr id="5" name="Group 127"/>
                <p:cNvGrpSpPr/>
                <p:nvPr/>
              </p:nvGrpSpPr>
              <p:grpSpPr bwMode="auto">
                <a:xfrm>
                  <a:off x="533" y="321"/>
                  <a:ext cx="359" cy="180"/>
                  <a:chOff x="1009" y="655"/>
                  <a:chExt cx="359" cy="180"/>
                </a:xfrm>
              </p:grpSpPr>
              <p:sp>
                <p:nvSpPr>
                  <p:cNvPr id="158811" name="Oval 128"/>
                  <p:cNvSpPr>
                    <a:spLocks noChangeArrowheads="1"/>
                  </p:cNvSpPr>
                  <p:nvPr/>
                </p:nvSpPr>
                <p:spPr bwMode="auto">
                  <a:xfrm>
                    <a:off x="1012" y="735"/>
                    <a:ext cx="356" cy="100"/>
                  </a:xfrm>
                  <a:prstGeom prst="ellipse">
                    <a:avLst/>
                  </a:prstGeom>
                  <a:solidFill>
                    <a:schemeClr val="hlink"/>
                  </a:solidFill>
                  <a:ln w="12700">
                    <a:solidFill>
                      <a:schemeClr val="tx1"/>
                    </a:solid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sp>
                <p:nvSpPr>
                  <p:cNvPr id="158812" name="Line 129"/>
                  <p:cNvSpPr>
                    <a:spLocks noChangeShapeType="1"/>
                  </p:cNvSpPr>
                  <p:nvPr/>
                </p:nvSpPr>
                <p:spPr bwMode="auto">
                  <a:xfrm>
                    <a:off x="1012" y="727"/>
                    <a:ext cx="0" cy="62"/>
                  </a:xfrm>
                  <a:prstGeom prst="line">
                    <a:avLst/>
                  </a:prstGeom>
                  <a:noFill/>
                  <a:ln w="12700">
                    <a:solidFill>
                      <a:schemeClr val="tx1"/>
                    </a:solidFill>
                    <a:round/>
                  </a:ln>
                </p:spPr>
                <p:txBody>
                  <a:bodyPr wrap="none" anchor="ctr"/>
                  <a:lstStyle/>
                  <a:p>
                    <a:endParaRPr lang="en-US"/>
                  </a:p>
                </p:txBody>
              </p:sp>
              <p:sp>
                <p:nvSpPr>
                  <p:cNvPr id="158813" name="Line 130"/>
                  <p:cNvSpPr>
                    <a:spLocks noChangeShapeType="1"/>
                  </p:cNvSpPr>
                  <p:nvPr/>
                </p:nvSpPr>
                <p:spPr bwMode="auto">
                  <a:xfrm>
                    <a:off x="1368" y="727"/>
                    <a:ext cx="0" cy="62"/>
                  </a:xfrm>
                  <a:prstGeom prst="line">
                    <a:avLst/>
                  </a:prstGeom>
                  <a:noFill/>
                  <a:ln w="12700">
                    <a:solidFill>
                      <a:schemeClr val="tx1"/>
                    </a:solidFill>
                    <a:round/>
                  </a:ln>
                </p:spPr>
                <p:txBody>
                  <a:bodyPr wrap="none" anchor="ctr"/>
                  <a:lstStyle/>
                  <a:p>
                    <a:endParaRPr lang="en-US"/>
                  </a:p>
                </p:txBody>
              </p:sp>
              <p:sp>
                <p:nvSpPr>
                  <p:cNvPr id="158814" name="Rectangle 131"/>
                  <p:cNvSpPr>
                    <a:spLocks noChangeArrowheads="1"/>
                  </p:cNvSpPr>
                  <p:nvPr/>
                </p:nvSpPr>
                <p:spPr bwMode="auto">
                  <a:xfrm>
                    <a:off x="1012" y="727"/>
                    <a:ext cx="353" cy="61"/>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Arial" panose="020B0604020202020204" pitchFamily="34" charset="0"/>
                      <a:cs typeface="Arial" panose="020B0604020202020204" pitchFamily="34" charset="0"/>
                    </a:endParaRPr>
                  </a:p>
                </p:txBody>
              </p:sp>
              <p:sp>
                <p:nvSpPr>
                  <p:cNvPr id="158815" name="Oval 132"/>
                  <p:cNvSpPr>
                    <a:spLocks noChangeArrowheads="1"/>
                  </p:cNvSpPr>
                  <p:nvPr/>
                </p:nvSpPr>
                <p:spPr bwMode="auto">
                  <a:xfrm>
                    <a:off x="1009" y="655"/>
                    <a:ext cx="356" cy="116"/>
                  </a:xfrm>
                  <a:prstGeom prst="ellipse">
                    <a:avLst/>
                  </a:prstGeom>
                  <a:solidFill>
                    <a:schemeClr val="hlink"/>
                  </a:solidFill>
                  <a:ln w="12700">
                    <a:solidFill>
                      <a:schemeClr val="tx1"/>
                    </a:solidFill>
                    <a:round/>
                  </a:ln>
                </p:spPr>
                <p:txBody>
                  <a:bodyPr wrap="none" anchor="ctr"/>
                  <a:lstStyle/>
                  <a:p>
                    <a:endParaRPr lang="vi-VN" altLang="en-US">
                      <a:solidFill>
                        <a:srgbClr val="000000"/>
                      </a:solidFill>
                      <a:latin typeface="Arial" panose="020B0604020202020204" pitchFamily="34" charset="0"/>
                      <a:cs typeface="Arial" panose="020B0604020202020204" pitchFamily="34" charset="0"/>
                    </a:endParaRPr>
                  </a:p>
                </p:txBody>
              </p:sp>
              <p:grpSp>
                <p:nvGrpSpPr>
                  <p:cNvPr id="6" name="Group 133"/>
                  <p:cNvGrpSpPr/>
                  <p:nvPr/>
                </p:nvGrpSpPr>
                <p:grpSpPr bwMode="auto">
                  <a:xfrm>
                    <a:off x="1095" y="681"/>
                    <a:ext cx="176" cy="68"/>
                    <a:chOff x="2848" y="848"/>
                    <a:chExt cx="140" cy="98"/>
                  </a:xfrm>
                </p:grpSpPr>
                <p:sp>
                  <p:nvSpPr>
                    <p:cNvPr id="158821" name="Line 134"/>
                    <p:cNvSpPr>
                      <a:spLocks noChangeShapeType="1"/>
                    </p:cNvSpPr>
                    <p:nvPr/>
                  </p:nvSpPr>
                  <p:spPr bwMode="auto">
                    <a:xfrm flipV="1">
                      <a:off x="2848" y="848"/>
                      <a:ext cx="50" cy="1"/>
                    </a:xfrm>
                    <a:prstGeom prst="line">
                      <a:avLst/>
                    </a:prstGeom>
                    <a:noFill/>
                    <a:ln w="28575">
                      <a:solidFill>
                        <a:schemeClr val="tx1"/>
                      </a:solidFill>
                      <a:round/>
                    </a:ln>
                  </p:spPr>
                  <p:txBody>
                    <a:bodyPr wrap="none" anchor="ctr"/>
                    <a:lstStyle/>
                    <a:p>
                      <a:endParaRPr lang="en-US"/>
                    </a:p>
                  </p:txBody>
                </p:sp>
                <p:sp>
                  <p:nvSpPr>
                    <p:cNvPr id="158822" name="Line 135"/>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58823" name="Line 136"/>
                    <p:cNvSpPr>
                      <a:spLocks noChangeShapeType="1"/>
                    </p:cNvSpPr>
                    <p:nvPr/>
                  </p:nvSpPr>
                  <p:spPr bwMode="auto">
                    <a:xfrm>
                      <a:off x="2894" y="849"/>
                      <a:ext cx="52" cy="97"/>
                    </a:xfrm>
                    <a:prstGeom prst="line">
                      <a:avLst/>
                    </a:prstGeom>
                    <a:noFill/>
                    <a:ln w="28575">
                      <a:solidFill>
                        <a:schemeClr val="tx1"/>
                      </a:solidFill>
                      <a:round/>
                    </a:ln>
                  </p:spPr>
                  <p:txBody>
                    <a:bodyPr wrap="none" anchor="ctr"/>
                    <a:lstStyle/>
                    <a:p>
                      <a:endParaRPr lang="en-US"/>
                    </a:p>
                  </p:txBody>
                </p:sp>
              </p:grpSp>
              <p:grpSp>
                <p:nvGrpSpPr>
                  <p:cNvPr id="7" name="Group 137"/>
                  <p:cNvGrpSpPr/>
                  <p:nvPr/>
                </p:nvGrpSpPr>
                <p:grpSpPr bwMode="auto">
                  <a:xfrm flipV="1">
                    <a:off x="1095" y="680"/>
                    <a:ext cx="176" cy="68"/>
                    <a:chOff x="2848" y="848"/>
                    <a:chExt cx="140" cy="98"/>
                  </a:xfrm>
                </p:grpSpPr>
                <p:sp>
                  <p:nvSpPr>
                    <p:cNvPr id="158818" name="Line 138"/>
                    <p:cNvSpPr>
                      <a:spLocks noChangeShapeType="1"/>
                    </p:cNvSpPr>
                    <p:nvPr/>
                  </p:nvSpPr>
                  <p:spPr bwMode="auto">
                    <a:xfrm flipV="1">
                      <a:off x="2848" y="848"/>
                      <a:ext cx="50" cy="1"/>
                    </a:xfrm>
                    <a:prstGeom prst="line">
                      <a:avLst/>
                    </a:prstGeom>
                    <a:noFill/>
                    <a:ln w="28575">
                      <a:solidFill>
                        <a:schemeClr val="tx1"/>
                      </a:solidFill>
                      <a:round/>
                    </a:ln>
                  </p:spPr>
                  <p:txBody>
                    <a:bodyPr wrap="none" anchor="ctr"/>
                    <a:lstStyle/>
                    <a:p>
                      <a:endParaRPr lang="en-US"/>
                    </a:p>
                  </p:txBody>
                </p:sp>
                <p:sp>
                  <p:nvSpPr>
                    <p:cNvPr id="158819" name="Line 139"/>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58820" name="Line 140"/>
                    <p:cNvSpPr>
                      <a:spLocks noChangeShapeType="1"/>
                    </p:cNvSpPr>
                    <p:nvPr/>
                  </p:nvSpPr>
                  <p:spPr bwMode="auto">
                    <a:xfrm>
                      <a:off x="2894" y="849"/>
                      <a:ext cx="52" cy="97"/>
                    </a:xfrm>
                    <a:prstGeom prst="line">
                      <a:avLst/>
                    </a:prstGeom>
                    <a:noFill/>
                    <a:ln w="28575">
                      <a:solidFill>
                        <a:schemeClr val="tx1"/>
                      </a:solidFill>
                      <a:round/>
                    </a:ln>
                  </p:spPr>
                  <p:txBody>
                    <a:bodyPr wrap="none" anchor="ctr"/>
                    <a:lstStyle/>
                    <a:p>
                      <a:endParaRPr lang="en-US"/>
                    </a:p>
                  </p:txBody>
                </p:sp>
              </p:grpSp>
            </p:grpSp>
            <p:sp>
              <p:nvSpPr>
                <p:cNvPr id="158810" name="Line 141"/>
                <p:cNvSpPr>
                  <a:spLocks noChangeShapeType="1"/>
                </p:cNvSpPr>
                <p:nvPr/>
              </p:nvSpPr>
              <p:spPr bwMode="auto">
                <a:xfrm>
                  <a:off x="535" y="368"/>
                  <a:ext cx="0" cy="62"/>
                </a:xfrm>
                <a:prstGeom prst="line">
                  <a:avLst/>
                </a:prstGeom>
                <a:noFill/>
                <a:ln w="12700">
                  <a:solidFill>
                    <a:schemeClr val="tx1"/>
                  </a:solidFill>
                  <a:round/>
                </a:ln>
              </p:spPr>
              <p:txBody>
                <a:bodyPr wrap="none" anchor="ctr"/>
                <a:lstStyle/>
                <a:p>
                  <a:endParaRPr lang="en-US"/>
                </a:p>
              </p:txBody>
            </p:sp>
          </p:grpSp>
          <p:sp>
            <p:nvSpPr>
              <p:cNvPr id="158803" name="Oval 85"/>
              <p:cNvSpPr>
                <a:spLocks noChangeArrowheads="1"/>
              </p:cNvSpPr>
              <p:nvPr/>
            </p:nvSpPr>
            <p:spPr bwMode="auto">
              <a:xfrm>
                <a:off x="4180" y="1845"/>
                <a:ext cx="27" cy="30"/>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804" name="Oval 85"/>
              <p:cNvSpPr>
                <a:spLocks noChangeArrowheads="1"/>
              </p:cNvSpPr>
              <p:nvPr/>
            </p:nvSpPr>
            <p:spPr bwMode="auto">
              <a:xfrm>
                <a:off x="4567" y="1845"/>
                <a:ext cx="27" cy="30"/>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8805" name="Line 145"/>
              <p:cNvSpPr>
                <a:spLocks noChangeShapeType="1"/>
              </p:cNvSpPr>
              <p:nvPr/>
            </p:nvSpPr>
            <p:spPr bwMode="auto">
              <a:xfrm flipV="1">
                <a:off x="4188" y="1143"/>
                <a:ext cx="159" cy="717"/>
              </a:xfrm>
              <a:prstGeom prst="line">
                <a:avLst/>
              </a:prstGeom>
              <a:noFill/>
              <a:ln w="9525">
                <a:solidFill>
                  <a:schemeClr val="tx1"/>
                </a:solidFill>
                <a:round/>
              </a:ln>
            </p:spPr>
            <p:txBody>
              <a:bodyPr wrap="none"/>
              <a:lstStyle/>
              <a:p>
                <a:endParaRPr lang="en-US"/>
              </a:p>
            </p:txBody>
          </p:sp>
          <p:sp>
            <p:nvSpPr>
              <p:cNvPr id="158806" name="Line 146"/>
              <p:cNvSpPr>
                <a:spLocks noChangeShapeType="1"/>
              </p:cNvSpPr>
              <p:nvPr/>
            </p:nvSpPr>
            <p:spPr bwMode="auto">
              <a:xfrm flipH="1" flipV="1">
                <a:off x="4469" y="1148"/>
                <a:ext cx="112" cy="718"/>
              </a:xfrm>
              <a:prstGeom prst="line">
                <a:avLst/>
              </a:prstGeom>
              <a:noFill/>
              <a:ln w="9525">
                <a:solidFill>
                  <a:schemeClr val="tx1"/>
                </a:solidFill>
                <a:round/>
              </a:ln>
            </p:spPr>
            <p:txBody>
              <a:bodyPr wrap="none"/>
              <a:lstStyle/>
              <a:p>
                <a:endParaRPr lang="en-US"/>
              </a:p>
            </p:txBody>
          </p:sp>
          <p:sp>
            <p:nvSpPr>
              <p:cNvPr id="158807" name="Line 147"/>
              <p:cNvSpPr>
                <a:spLocks noChangeShapeType="1"/>
              </p:cNvSpPr>
              <p:nvPr/>
            </p:nvSpPr>
            <p:spPr bwMode="auto">
              <a:xfrm>
                <a:off x="4101" y="1062"/>
                <a:ext cx="159" cy="0"/>
              </a:xfrm>
              <a:prstGeom prst="line">
                <a:avLst/>
              </a:prstGeom>
              <a:noFill/>
              <a:ln w="9525">
                <a:solidFill>
                  <a:schemeClr val="tx1"/>
                </a:solidFill>
                <a:round/>
              </a:ln>
            </p:spPr>
            <p:txBody>
              <a:bodyPr wrap="none"/>
              <a:lstStyle/>
              <a:p>
                <a:endParaRPr lang="en-US"/>
              </a:p>
            </p:txBody>
          </p:sp>
          <p:sp>
            <p:nvSpPr>
              <p:cNvPr id="158808" name="Line 148"/>
              <p:cNvSpPr>
                <a:spLocks noChangeShapeType="1"/>
              </p:cNvSpPr>
              <p:nvPr/>
            </p:nvSpPr>
            <p:spPr bwMode="auto">
              <a:xfrm>
                <a:off x="3939" y="1062"/>
                <a:ext cx="159" cy="0"/>
              </a:xfrm>
              <a:prstGeom prst="line">
                <a:avLst/>
              </a:prstGeom>
              <a:noFill/>
              <a:ln w="9525">
                <a:solidFill>
                  <a:schemeClr val="tx1"/>
                </a:solidFill>
                <a:prstDash val="dash"/>
                <a:round/>
              </a:ln>
            </p:spPr>
            <p:txBody>
              <a:bodyPr wrap="none"/>
              <a:lstStyle/>
              <a:p>
                <a:endParaRPr lang="en-US"/>
              </a:p>
            </p:txBody>
          </p:sp>
        </p:grpSp>
      </p:grpSp>
      <p:grpSp>
        <p:nvGrpSpPr>
          <p:cNvPr id="8" name="Group 44"/>
          <p:cNvGrpSpPr/>
          <p:nvPr/>
        </p:nvGrpSpPr>
        <p:grpSpPr bwMode="auto">
          <a:xfrm>
            <a:off x="4276726" y="3343275"/>
            <a:ext cx="722313" cy="598488"/>
            <a:chOff x="-44" y="1473"/>
            <a:chExt cx="981" cy="1105"/>
          </a:xfrm>
        </p:grpSpPr>
        <p:pic>
          <p:nvPicPr>
            <p:cNvPr id="15879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879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9" name="Group 44"/>
          <p:cNvGrpSpPr/>
          <p:nvPr/>
        </p:nvGrpSpPr>
        <p:grpSpPr bwMode="auto">
          <a:xfrm>
            <a:off x="4724405" y="3495675"/>
            <a:ext cx="720725" cy="598488"/>
            <a:chOff x="-44" y="1473"/>
            <a:chExt cx="981" cy="1105"/>
          </a:xfrm>
        </p:grpSpPr>
        <p:pic>
          <p:nvPicPr>
            <p:cNvPr id="158796"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8797"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0" name="Group 44"/>
          <p:cNvGrpSpPr/>
          <p:nvPr/>
        </p:nvGrpSpPr>
        <p:grpSpPr bwMode="auto">
          <a:xfrm>
            <a:off x="5486405" y="3454402"/>
            <a:ext cx="720725" cy="600075"/>
            <a:chOff x="-44" y="1473"/>
            <a:chExt cx="981" cy="1105"/>
          </a:xfrm>
        </p:grpSpPr>
        <p:pic>
          <p:nvPicPr>
            <p:cNvPr id="158794"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8795"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1" name="Group 44"/>
          <p:cNvGrpSpPr/>
          <p:nvPr/>
        </p:nvGrpSpPr>
        <p:grpSpPr bwMode="auto">
          <a:xfrm>
            <a:off x="6492880" y="3444875"/>
            <a:ext cx="720725" cy="598488"/>
            <a:chOff x="-44" y="1473"/>
            <a:chExt cx="981" cy="1105"/>
          </a:xfrm>
        </p:grpSpPr>
        <p:pic>
          <p:nvPicPr>
            <p:cNvPr id="15879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879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2" name="Group 44"/>
          <p:cNvGrpSpPr/>
          <p:nvPr/>
        </p:nvGrpSpPr>
        <p:grpSpPr bwMode="auto">
          <a:xfrm>
            <a:off x="7061206" y="3454402"/>
            <a:ext cx="720725" cy="600075"/>
            <a:chOff x="-44" y="1473"/>
            <a:chExt cx="981" cy="1105"/>
          </a:xfrm>
        </p:grpSpPr>
        <p:pic>
          <p:nvPicPr>
            <p:cNvPr id="15879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879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3" name="Group 44"/>
          <p:cNvGrpSpPr/>
          <p:nvPr/>
        </p:nvGrpSpPr>
        <p:grpSpPr bwMode="auto">
          <a:xfrm>
            <a:off x="7915281" y="3302000"/>
            <a:ext cx="720725" cy="600075"/>
            <a:chOff x="-44" y="1473"/>
            <a:chExt cx="981" cy="1105"/>
          </a:xfrm>
        </p:grpSpPr>
        <p:pic>
          <p:nvPicPr>
            <p:cNvPr id="15878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878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72792" name="Picture 88"/>
          <p:cNvPicPr>
            <a:picLocks noChangeAspect="1" noChangeArrowheads="1"/>
          </p:cNvPicPr>
          <p:nvPr/>
        </p:nvPicPr>
        <p:blipFill>
          <a:blip r:embed="rId2"/>
          <a:srcRect/>
          <a:stretch>
            <a:fillRect/>
          </a:stretch>
        </p:blipFill>
        <p:spPr bwMode="auto">
          <a:xfrm>
            <a:off x="6651628" y="1485900"/>
            <a:ext cx="817562" cy="371475"/>
          </a:xfrm>
          <a:prstGeom prst="rect">
            <a:avLst/>
          </a:prstGeom>
          <a:noFill/>
          <a:ln w="9525">
            <a:noFill/>
            <a:miter lim="800000"/>
            <a:headEnd/>
            <a:tailEnd/>
          </a:ln>
        </p:spPr>
      </p:pic>
      <p:grpSp>
        <p:nvGrpSpPr>
          <p:cNvPr id="14" name="Group 1"/>
          <p:cNvGrpSpPr/>
          <p:nvPr/>
        </p:nvGrpSpPr>
        <p:grpSpPr bwMode="auto">
          <a:xfrm>
            <a:off x="4664075" y="2549525"/>
            <a:ext cx="1550988" cy="600075"/>
            <a:chOff x="4907280" y="294640"/>
            <a:chExt cx="1551062" cy="599440"/>
          </a:xfrm>
        </p:grpSpPr>
        <p:sp>
          <p:nvSpPr>
            <p:cNvPr id="158782" name="Rectangle 118"/>
            <p:cNvSpPr>
              <a:spLocks noChangeArrowheads="1"/>
            </p:cNvSpPr>
            <p:nvPr/>
          </p:nvSpPr>
          <p:spPr bwMode="auto">
            <a:xfrm>
              <a:off x="6178929" y="589603"/>
              <a:ext cx="279413" cy="206157"/>
            </a:xfrm>
            <a:prstGeom prst="rect">
              <a:avLst/>
            </a:prstGeom>
            <a:solidFill>
              <a:srgbClr val="FFFF00"/>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8783" name="Line 120"/>
            <p:cNvSpPr>
              <a:spLocks noChangeShapeType="1"/>
            </p:cNvSpPr>
            <p:nvPr/>
          </p:nvSpPr>
          <p:spPr bwMode="auto">
            <a:xfrm flipH="1" flipV="1">
              <a:off x="5507384" y="507140"/>
              <a:ext cx="793788" cy="209328"/>
            </a:xfrm>
            <a:prstGeom prst="line">
              <a:avLst/>
            </a:prstGeom>
            <a:noFill/>
            <a:ln w="9525">
              <a:solidFill>
                <a:schemeClr val="tx1"/>
              </a:solidFill>
              <a:round/>
            </a:ln>
          </p:spPr>
          <p:txBody>
            <a:bodyPr wrap="none"/>
            <a:lstStyle/>
            <a:p>
              <a:endParaRPr lang="en-US"/>
            </a:p>
          </p:txBody>
        </p:sp>
        <p:sp>
          <p:nvSpPr>
            <p:cNvPr id="158784" name="Oval 82"/>
            <p:cNvSpPr>
              <a:spLocks noChangeArrowheads="1"/>
            </p:cNvSpPr>
            <p:nvPr/>
          </p:nvSpPr>
          <p:spPr bwMode="auto">
            <a:xfrm>
              <a:off x="6282127" y="684530"/>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nvGrpSpPr>
            <p:cNvPr id="15" name="Group 44"/>
            <p:cNvGrpSpPr/>
            <p:nvPr/>
          </p:nvGrpSpPr>
          <p:grpSpPr bwMode="auto">
            <a:xfrm>
              <a:off x="4907280" y="294640"/>
              <a:ext cx="721360" cy="599440"/>
              <a:chOff x="-44" y="1473"/>
              <a:chExt cx="981" cy="1105"/>
            </a:xfrm>
          </p:grpSpPr>
          <p:pic>
            <p:nvPicPr>
              <p:cNvPr id="158786"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8787"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pic>
        <p:nvPicPr>
          <p:cNvPr id="158781" name="Picture 23" descr="underline_base"/>
          <p:cNvPicPr>
            <a:picLocks noChangeArrowheads="1"/>
          </p:cNvPicPr>
          <p:nvPr/>
        </p:nvPicPr>
        <p:blipFill>
          <a:blip r:embed="rId3"/>
          <a:srcRect/>
          <a:stretch>
            <a:fillRect/>
          </a:stretch>
        </p:blipFill>
        <p:spPr bwMode="auto">
          <a:xfrm>
            <a:off x="2438400" y="1122363"/>
            <a:ext cx="4113211" cy="1730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913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279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91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317" grpId="0"/>
      <p:bldP spid="6913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1" y="274638"/>
            <a:ext cx="8229600" cy="1143000"/>
          </a:xfrm>
          <a:effectLst/>
        </p:spPr>
        <p:txBody>
          <a:bodyPr/>
          <a:lstStyle/>
          <a:p>
            <a:r>
              <a:rPr lang="en-US" altLang="en-US" dirty="0" err="1">
                <a:latin typeface="Arial" panose="020B0604020202020204" pitchFamily="34" charset="0"/>
                <a:cs typeface="Arial" panose="020B0604020202020204" pitchFamily="34" charset="0"/>
              </a:rPr>
              <a:t>Phát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hiện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lỗi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tt</a:t>
            </a:r>
            <a:r>
              <a:rPr lang="en-US" altLang="en-US" dirty="0">
                <a:latin typeface="Arial" panose="020B0604020202020204" pitchFamily="34" charset="0"/>
                <a:cs typeface="Arial" panose="020B0604020202020204" pitchFamily="34" charset="0"/>
              </a:rPr>
              <a:t>)</a:t>
            </a:r>
            <a:endParaRPr lang="en-US" dirty="0"/>
          </a:p>
        </p:txBody>
      </p:sp>
      <p:sp>
        <p:nvSpPr>
          <p:cNvPr id="3" name="Content Placeholder 2"/>
          <p:cNvSpPr>
            <a:spLocks noGrp="1"/>
          </p:cNvSpPr>
          <p:nvPr>
            <p:ph idx="1"/>
            <p:custDataLst>
              <p:tags r:id="rId2"/>
            </p:custDataLst>
          </p:nvPr>
        </p:nvSpPr>
        <p:spPr>
          <a:xfrm>
            <a:off x="304801" y="1600204"/>
            <a:ext cx="8382000" cy="4525963"/>
          </a:xfrm>
          <a:effectLst/>
        </p:spPr>
        <p:txBody>
          <a:bodyPr>
            <a:normAutofit/>
          </a:bodyPr>
          <a:lstStyle/>
          <a:p>
            <a:pPr>
              <a:buNone/>
            </a:pPr>
            <a:r>
              <a:rPr lang="vi-VN" sz="3600" b="1" dirty="0"/>
              <a:t>C</a:t>
            </a:r>
            <a:r>
              <a:rPr lang="en-US" sz="3600" b="1" dirty="0" err="1"/>
              <a:t>ác</a:t>
            </a:r>
            <a:r>
              <a:rPr lang="vi-VN" sz="3600" b="1" dirty="0"/>
              <a:t> </a:t>
            </a:r>
            <a:r>
              <a:rPr lang="en-US" sz="3600" b="1" dirty="0" err="1"/>
              <a:t>phương</a:t>
            </a:r>
            <a:r>
              <a:rPr lang="en-US" sz="3600" b="1" dirty="0"/>
              <a:t> </a:t>
            </a:r>
            <a:r>
              <a:rPr lang="en-US" sz="3600" b="1" dirty="0" err="1"/>
              <a:t>pháp</a:t>
            </a:r>
            <a:r>
              <a:rPr lang="vi-VN" sz="3600" b="1" dirty="0"/>
              <a:t> : </a:t>
            </a:r>
            <a:endParaRPr lang="en-US" sz="3600" b="1" dirty="0"/>
          </a:p>
          <a:p>
            <a:r>
              <a:rPr lang="en-US" dirty="0">
                <a:latin typeface="Arial" panose="020B0604020202020204" pitchFamily="34" charset="0"/>
                <a:cs typeface="Arial" panose="020B0604020202020204" pitchFamily="34" charset="0"/>
              </a:rPr>
              <a:t>Checksum</a:t>
            </a:r>
            <a:endParaRPr lang="en-US" dirty="0">
              <a:latin typeface="Arial" panose="020B0604020202020204" pitchFamily="34" charset="0"/>
              <a:cs typeface="Arial" panose="020B0604020202020204" pitchFamily="34" charset="0"/>
            </a:endParaRPr>
          </a:p>
          <a:p>
            <a:r>
              <a:rPr lang="vi-VN" dirty="0"/>
              <a:t>Kiểm tra chẵn lẻ (Parity check)</a:t>
            </a:r>
            <a:endParaRPr lang="vi-VN" dirty="0"/>
          </a:p>
          <a:p>
            <a:r>
              <a:rPr lang="vi-VN" dirty="0"/>
              <a:t>Kiểm tra phần dư tuần hoàn (Cyclic </a:t>
            </a:r>
            <a:r>
              <a:rPr lang="en-US" dirty="0"/>
              <a:t>R</a:t>
            </a:r>
            <a:r>
              <a:rPr lang="vi-VN" dirty="0"/>
              <a:t>edundancy </a:t>
            </a:r>
            <a:r>
              <a:rPr lang="en-US" dirty="0"/>
              <a:t>C</a:t>
            </a:r>
            <a:r>
              <a:rPr lang="vi-VN" dirty="0"/>
              <a:t>heck</a:t>
            </a:r>
            <a:r>
              <a:rPr lang="en-US" dirty="0"/>
              <a:t>-CRC</a:t>
            </a:r>
            <a:r>
              <a:rPr lang="vi-VN" dirty="0"/>
              <a:t>)</a:t>
            </a:r>
            <a:endParaRPr lang="vi-VN" dirty="0"/>
          </a:p>
          <a:p>
            <a:endParaRPr lang="en-US" dirty="0"/>
          </a:p>
        </p:txBody>
      </p:sp>
      <p:pic>
        <p:nvPicPr>
          <p:cNvPr id="4" name="Picture 7" descr="underline_base"/>
          <p:cNvPicPr>
            <a:picLocks noChangeArrowheads="1"/>
          </p:cNvPicPr>
          <p:nvPr/>
        </p:nvPicPr>
        <p:blipFill>
          <a:blip r:embed="rId3"/>
          <a:srcRect/>
          <a:stretch>
            <a:fillRect/>
          </a:stretch>
        </p:blipFill>
        <p:spPr bwMode="auto">
          <a:xfrm>
            <a:off x="2363788" y="1143000"/>
            <a:ext cx="4113213" cy="173038"/>
          </a:xfrm>
          <a:prstGeom prst="rect">
            <a:avLst/>
          </a:prstGeom>
          <a:noFill/>
          <a:ln w="9525">
            <a:noFill/>
            <a:miter lim="800000"/>
            <a:headEnd/>
            <a:tailEnd/>
          </a:ln>
        </p:spPr>
      </p:pic>
    </p:spTree>
    <p:custDataLst>
      <p:tags r:id="rId4"/>
    </p:custData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Footer Placeholder 4"/>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59747" name="Slide Number Placeholder 5"/>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1F579700-A5C0-48F1-84C0-DC88FDD1ADBA}"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59748" name="Rectangle 111"/>
          <p:cNvSpPr>
            <a:spLocks noChangeArrowheads="1"/>
          </p:cNvSpPr>
          <p:nvPr/>
        </p:nvSpPr>
        <p:spPr bwMode="auto">
          <a:xfrm>
            <a:off x="3414713" y="2103438"/>
            <a:ext cx="279400" cy="228600"/>
          </a:xfrm>
          <a:prstGeom prst="rect">
            <a:avLst/>
          </a:prstGeom>
          <a:solidFill>
            <a:schemeClr val="bg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9749" name="Rectangle 77"/>
          <p:cNvSpPr>
            <a:spLocks noChangeArrowheads="1"/>
          </p:cNvSpPr>
          <p:nvPr/>
        </p:nvSpPr>
        <p:spPr bwMode="auto">
          <a:xfrm>
            <a:off x="6591302" y="2108202"/>
            <a:ext cx="276225" cy="233363"/>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50" name="Rectangle 77"/>
          <p:cNvSpPr>
            <a:spLocks noChangeArrowheads="1"/>
          </p:cNvSpPr>
          <p:nvPr/>
        </p:nvSpPr>
        <p:spPr bwMode="auto">
          <a:xfrm>
            <a:off x="6881815" y="2108202"/>
            <a:ext cx="276225" cy="233363"/>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51" name="Rectangle 77"/>
          <p:cNvSpPr>
            <a:spLocks noChangeArrowheads="1"/>
          </p:cNvSpPr>
          <p:nvPr/>
        </p:nvSpPr>
        <p:spPr bwMode="auto">
          <a:xfrm>
            <a:off x="6300788" y="2112965"/>
            <a:ext cx="276225" cy="233362"/>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52" name="Rectangle 157"/>
          <p:cNvSpPr>
            <a:spLocks noChangeArrowheads="1"/>
          </p:cNvSpPr>
          <p:nvPr/>
        </p:nvSpPr>
        <p:spPr bwMode="auto">
          <a:xfrm>
            <a:off x="6300790" y="1881189"/>
            <a:ext cx="280986" cy="214312"/>
          </a:xfrm>
          <a:prstGeom prst="rect">
            <a:avLst/>
          </a:prstGeom>
          <a:solidFill>
            <a:srgbClr val="00FFFF"/>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9753" name="Rectangle 156"/>
          <p:cNvSpPr>
            <a:spLocks noChangeArrowheads="1"/>
          </p:cNvSpPr>
          <p:nvPr/>
        </p:nvSpPr>
        <p:spPr bwMode="auto">
          <a:xfrm>
            <a:off x="5972176" y="2105025"/>
            <a:ext cx="309563" cy="233363"/>
          </a:xfrm>
          <a:prstGeom prst="rect">
            <a:avLst/>
          </a:prstGeom>
          <a:solidFill>
            <a:srgbClr val="00FFFF"/>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9754" name="Rectangle 2"/>
          <p:cNvSpPr>
            <a:spLocks noGrp="1" noChangeArrowheads="1"/>
          </p:cNvSpPr>
          <p:nvPr>
            <p:ph type="title"/>
          </p:nvPr>
        </p:nvSpPr>
        <p:spPr/>
        <p:txBody>
          <a:bodyPr/>
          <a:lstStyle/>
          <a:p>
            <a:r>
              <a:rPr lang="en-US" altLang="en-US" sz="4000">
                <a:solidFill>
                  <a:srgbClr val="002060"/>
                </a:solidFill>
                <a:latin typeface="Arial" panose="020B0604020202020204" pitchFamily="34" charset="0"/>
                <a:cs typeface="Arial" panose="020B0604020202020204" pitchFamily="34" charset="0"/>
              </a:rPr>
              <a:t>VLANS nối nhiều switch</a:t>
            </a:r>
            <a:endParaRPr lang="en-US" altLang="en-US" sz="4000">
              <a:solidFill>
                <a:srgbClr val="002060"/>
              </a:solidFill>
              <a:latin typeface="Arial" panose="020B0604020202020204" pitchFamily="34" charset="0"/>
              <a:cs typeface="Arial" panose="020B0604020202020204" pitchFamily="34" charset="0"/>
            </a:endParaRPr>
          </a:p>
        </p:txBody>
      </p:sp>
      <p:sp>
        <p:nvSpPr>
          <p:cNvPr id="692227" name="Rectangle 3"/>
          <p:cNvSpPr>
            <a:spLocks noGrp="1" noChangeArrowheads="1"/>
          </p:cNvSpPr>
          <p:nvPr>
            <p:ph type="body" idx="1"/>
          </p:nvPr>
        </p:nvSpPr>
        <p:spPr>
          <a:xfrm>
            <a:off x="411163" y="3971928"/>
            <a:ext cx="8296274" cy="2081213"/>
          </a:xfrm>
        </p:spPr>
        <p:txBody>
          <a:bodyPr>
            <a:normAutofit lnSpcReduction="10000"/>
          </a:bodyPr>
          <a:lstStyle/>
          <a:p>
            <a:r>
              <a:rPr lang="en-US" altLang="en-US" sz="2400" i="1">
                <a:solidFill>
                  <a:srgbClr val="CC0000"/>
                </a:solidFill>
                <a:latin typeface="Arial" panose="020B0604020202020204" pitchFamily="34" charset="0"/>
                <a:cs typeface="Arial" panose="020B0604020202020204" pitchFamily="34" charset="0"/>
              </a:rPr>
              <a:t>Trunk port:</a:t>
            </a:r>
            <a:r>
              <a:rPr lang="en-US" altLang="en-US" sz="2400">
                <a:solidFill>
                  <a:srgbClr val="CC0000"/>
                </a:solidFill>
                <a:latin typeface="Arial" panose="020B0604020202020204" pitchFamily="34" charset="0"/>
                <a:cs typeface="Arial" panose="020B0604020202020204" pitchFamily="34" charset="0"/>
              </a:rPr>
              <a:t> </a:t>
            </a:r>
            <a:r>
              <a:rPr lang="en-US" altLang="en-US" sz="2400">
                <a:latin typeface="Arial" panose="020B0604020202020204" pitchFamily="34" charset="0"/>
                <a:cs typeface="Arial" panose="020B0604020202020204" pitchFamily="34" charset="0"/>
              </a:rPr>
              <a:t>mang các frame giữa các VLAN được định nghĩa trên nhiều switch vật lý</a:t>
            </a:r>
            <a:endParaRPr lang="en-US" altLang="en-US" sz="2400">
              <a:latin typeface="Arial" panose="020B0604020202020204" pitchFamily="34" charset="0"/>
              <a:cs typeface="Arial" panose="020B0604020202020204" pitchFamily="34" charset="0"/>
            </a:endParaRPr>
          </a:p>
          <a:p>
            <a:pPr lvl="1"/>
            <a:r>
              <a:rPr lang="en-US" altLang="en-US" sz="2000">
                <a:latin typeface="Arial" panose="020B0604020202020204" pitchFamily="34" charset="0"/>
                <a:cs typeface="Arial" panose="020B0604020202020204" pitchFamily="34" charset="0"/>
              </a:rPr>
              <a:t>Các frame được chuyển tiếp bên trong VLAN giữa các switch không thể là các frame </a:t>
            </a:r>
            <a:r>
              <a:rPr lang="en-US" altLang="ja-JP" sz="2000">
                <a:latin typeface="Arial" panose="020B0604020202020204" pitchFamily="34" charset="0"/>
                <a:cs typeface="Arial" panose="020B0604020202020204" pitchFamily="34" charset="0"/>
              </a:rPr>
              <a:t>802.1 (phải mang thông tin VLAN ID)</a:t>
            </a:r>
            <a:endParaRPr lang="en-US" altLang="ja-JP" sz="2000">
              <a:latin typeface="Arial" panose="020B0604020202020204" pitchFamily="34" charset="0"/>
              <a:cs typeface="Arial" panose="020B0604020202020204" pitchFamily="34" charset="0"/>
            </a:endParaRPr>
          </a:p>
          <a:p>
            <a:pPr lvl="1"/>
            <a:r>
              <a:rPr lang="en-US" altLang="en-US" sz="2000">
                <a:latin typeface="Arial" panose="020B0604020202020204" pitchFamily="34" charset="0"/>
                <a:cs typeface="Arial" panose="020B0604020202020204" pitchFamily="34" charset="0"/>
              </a:rPr>
              <a:t>Giao thức 802.1q thêm/gỡ bỏ các trường header được thêm vào các frame được chuyển tiếp giữa các trunk port</a:t>
            </a:r>
            <a:endParaRPr lang="en-US" altLang="en-US" sz="2000">
              <a:latin typeface="Arial" panose="020B0604020202020204" pitchFamily="34" charset="0"/>
              <a:cs typeface="Arial" panose="020B0604020202020204" pitchFamily="34" charset="0"/>
            </a:endParaRPr>
          </a:p>
        </p:txBody>
      </p:sp>
      <p:sp>
        <p:nvSpPr>
          <p:cNvPr id="159756" name="Rectangle 62"/>
          <p:cNvSpPr>
            <a:spLocks noChangeArrowheads="1"/>
          </p:cNvSpPr>
          <p:nvPr/>
        </p:nvSpPr>
        <p:spPr bwMode="auto">
          <a:xfrm>
            <a:off x="1341442" y="1887538"/>
            <a:ext cx="273051" cy="196850"/>
          </a:xfrm>
          <a:prstGeom prst="rect">
            <a:avLst/>
          </a:prstGeom>
          <a:solidFill>
            <a:srgbClr val="00FFFF"/>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9757" name="Rectangle 80"/>
          <p:cNvSpPr>
            <a:spLocks noChangeArrowheads="1"/>
          </p:cNvSpPr>
          <p:nvPr/>
        </p:nvSpPr>
        <p:spPr bwMode="auto">
          <a:xfrm>
            <a:off x="1333500" y="2097091"/>
            <a:ext cx="290513" cy="242887"/>
          </a:xfrm>
          <a:prstGeom prst="rect">
            <a:avLst/>
          </a:prstGeom>
          <a:solidFill>
            <a:srgbClr val="00FFFF"/>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58" name="Rectangle 77"/>
          <p:cNvSpPr>
            <a:spLocks noChangeArrowheads="1"/>
          </p:cNvSpPr>
          <p:nvPr/>
        </p:nvSpPr>
        <p:spPr bwMode="auto">
          <a:xfrm>
            <a:off x="3405194" y="1878013"/>
            <a:ext cx="290511" cy="209550"/>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59" name="Rectangle 76"/>
          <p:cNvSpPr>
            <a:spLocks noChangeArrowheads="1"/>
          </p:cNvSpPr>
          <p:nvPr/>
        </p:nvSpPr>
        <p:spPr bwMode="auto">
          <a:xfrm>
            <a:off x="2514600" y="1882775"/>
            <a:ext cx="890589" cy="457200"/>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60" name="Rectangle 75"/>
          <p:cNvSpPr>
            <a:spLocks noChangeArrowheads="1"/>
          </p:cNvSpPr>
          <p:nvPr/>
        </p:nvSpPr>
        <p:spPr bwMode="auto">
          <a:xfrm>
            <a:off x="1619251" y="1882775"/>
            <a:ext cx="900112" cy="452438"/>
          </a:xfrm>
          <a:prstGeom prst="rect">
            <a:avLst/>
          </a:prstGeom>
          <a:solidFill>
            <a:srgbClr val="00FFFF"/>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61" name="Rectangle 2"/>
          <p:cNvSpPr>
            <a:spLocks noChangeArrowheads="1"/>
          </p:cNvSpPr>
          <p:nvPr/>
        </p:nvSpPr>
        <p:spPr bwMode="auto">
          <a:xfrm>
            <a:off x="1333500" y="1874838"/>
            <a:ext cx="2370139" cy="468312"/>
          </a:xfrm>
          <a:prstGeom prst="rect">
            <a:avLst/>
          </a:prstGeom>
          <a:noFill/>
          <a:ln w="9525">
            <a:solidFill>
              <a:schemeClr val="tx1"/>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62" name="Line 3"/>
          <p:cNvSpPr>
            <a:spLocks noChangeShapeType="1"/>
          </p:cNvSpPr>
          <p:nvPr/>
        </p:nvSpPr>
        <p:spPr bwMode="auto">
          <a:xfrm>
            <a:off x="1335093" y="2090738"/>
            <a:ext cx="2351087" cy="4762"/>
          </a:xfrm>
          <a:prstGeom prst="line">
            <a:avLst/>
          </a:prstGeom>
          <a:noFill/>
          <a:ln w="9525">
            <a:solidFill>
              <a:schemeClr val="tx1"/>
            </a:solidFill>
            <a:round/>
          </a:ln>
        </p:spPr>
        <p:txBody>
          <a:bodyPr/>
          <a:lstStyle/>
          <a:p>
            <a:endParaRPr lang="en-US"/>
          </a:p>
        </p:txBody>
      </p:sp>
      <p:sp>
        <p:nvSpPr>
          <p:cNvPr id="159763" name="Text Box 6"/>
          <p:cNvSpPr txBox="1">
            <a:spLocks noChangeArrowheads="1"/>
          </p:cNvSpPr>
          <p:nvPr/>
        </p:nvSpPr>
        <p:spPr bwMode="auto">
          <a:xfrm>
            <a:off x="1250952" y="1833561"/>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a:t>
            </a:r>
            <a:endParaRPr lang="en-US" altLang="en-US" sz="800" i="0">
              <a:solidFill>
                <a:srgbClr val="000000"/>
              </a:solidFill>
              <a:latin typeface="Arial" panose="020B0604020202020204" pitchFamily="34" charset="0"/>
              <a:cs typeface="Arial" panose="020B0604020202020204" pitchFamily="34" charset="0"/>
            </a:endParaRPr>
          </a:p>
        </p:txBody>
      </p:sp>
      <p:sp>
        <p:nvSpPr>
          <p:cNvPr id="159764" name="Line 7"/>
          <p:cNvSpPr>
            <a:spLocks noChangeShapeType="1"/>
          </p:cNvSpPr>
          <p:nvPr/>
        </p:nvSpPr>
        <p:spPr bwMode="auto">
          <a:xfrm>
            <a:off x="2514600" y="1879600"/>
            <a:ext cx="0" cy="463550"/>
          </a:xfrm>
          <a:prstGeom prst="line">
            <a:avLst/>
          </a:prstGeom>
          <a:noFill/>
          <a:ln w="9525">
            <a:solidFill>
              <a:schemeClr val="tx1"/>
            </a:solidFill>
            <a:round/>
          </a:ln>
        </p:spPr>
        <p:txBody>
          <a:bodyPr/>
          <a:lstStyle/>
          <a:p>
            <a:endParaRPr lang="en-US"/>
          </a:p>
        </p:txBody>
      </p:sp>
      <p:sp>
        <p:nvSpPr>
          <p:cNvPr id="159765" name="AutoShape 8"/>
          <p:cNvSpPr>
            <a:spLocks noChangeArrowheads="1"/>
          </p:cNvSpPr>
          <p:nvPr/>
        </p:nvSpPr>
        <p:spPr bwMode="auto">
          <a:xfrm>
            <a:off x="1304925" y="1616075"/>
            <a:ext cx="3176588" cy="261938"/>
          </a:xfrm>
          <a:prstGeom prst="parallelogram">
            <a:avLst>
              <a:gd name="adj" fmla="val 303181"/>
            </a:avLst>
          </a:prstGeom>
          <a:solidFill>
            <a:schemeClr val="bg1"/>
          </a:solidFill>
          <a:ln w="9525">
            <a:solidFill>
              <a:schemeClr val="tx1"/>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66" name="Freeform 9"/>
          <p:cNvSpPr/>
          <p:nvPr/>
        </p:nvSpPr>
        <p:spPr bwMode="auto">
          <a:xfrm>
            <a:off x="3708402" y="1619251"/>
            <a:ext cx="763588" cy="720725"/>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ln>
        </p:spPr>
        <p:txBody>
          <a:bodyPr/>
          <a:lstStyle/>
          <a:p>
            <a:endParaRPr lang="en-US"/>
          </a:p>
        </p:txBody>
      </p:sp>
      <p:sp>
        <p:nvSpPr>
          <p:cNvPr id="159767" name="Freeform 10"/>
          <p:cNvSpPr/>
          <p:nvPr/>
        </p:nvSpPr>
        <p:spPr bwMode="auto">
          <a:xfrm>
            <a:off x="1706565" y="1663702"/>
            <a:ext cx="2228850" cy="150813"/>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a:p>
        </p:txBody>
      </p:sp>
      <p:sp>
        <p:nvSpPr>
          <p:cNvPr id="159768" name="Freeform 11"/>
          <p:cNvSpPr/>
          <p:nvPr/>
        </p:nvSpPr>
        <p:spPr bwMode="auto">
          <a:xfrm>
            <a:off x="2179643" y="1663700"/>
            <a:ext cx="1420811" cy="166688"/>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ln>
        </p:spPr>
        <p:txBody>
          <a:bodyPr/>
          <a:lstStyle/>
          <a:p>
            <a:endParaRPr lang="en-US"/>
          </a:p>
        </p:txBody>
      </p:sp>
      <p:sp>
        <p:nvSpPr>
          <p:cNvPr id="159769" name="Line 17"/>
          <p:cNvSpPr>
            <a:spLocks noChangeShapeType="1"/>
          </p:cNvSpPr>
          <p:nvPr/>
        </p:nvSpPr>
        <p:spPr bwMode="auto">
          <a:xfrm>
            <a:off x="3114675" y="1884363"/>
            <a:ext cx="0" cy="463550"/>
          </a:xfrm>
          <a:prstGeom prst="line">
            <a:avLst/>
          </a:prstGeom>
          <a:noFill/>
          <a:ln w="9525">
            <a:solidFill>
              <a:schemeClr val="tx1"/>
            </a:solidFill>
            <a:round/>
          </a:ln>
        </p:spPr>
        <p:txBody>
          <a:bodyPr/>
          <a:lstStyle/>
          <a:p>
            <a:endParaRPr lang="en-US"/>
          </a:p>
        </p:txBody>
      </p:sp>
      <p:sp>
        <p:nvSpPr>
          <p:cNvPr id="159770" name="Line 18"/>
          <p:cNvSpPr>
            <a:spLocks noChangeShapeType="1"/>
          </p:cNvSpPr>
          <p:nvPr/>
        </p:nvSpPr>
        <p:spPr bwMode="auto">
          <a:xfrm>
            <a:off x="1914525" y="1879600"/>
            <a:ext cx="0" cy="463550"/>
          </a:xfrm>
          <a:prstGeom prst="line">
            <a:avLst/>
          </a:prstGeom>
          <a:noFill/>
          <a:ln w="9525">
            <a:solidFill>
              <a:schemeClr val="tx1"/>
            </a:solidFill>
            <a:round/>
          </a:ln>
        </p:spPr>
        <p:txBody>
          <a:bodyPr/>
          <a:lstStyle/>
          <a:p>
            <a:endParaRPr lang="en-US"/>
          </a:p>
        </p:txBody>
      </p:sp>
      <p:sp>
        <p:nvSpPr>
          <p:cNvPr id="159771" name="Line 21"/>
          <p:cNvSpPr>
            <a:spLocks noChangeShapeType="1"/>
          </p:cNvSpPr>
          <p:nvPr/>
        </p:nvSpPr>
        <p:spPr bwMode="auto">
          <a:xfrm>
            <a:off x="1624013" y="1876425"/>
            <a:ext cx="0" cy="463550"/>
          </a:xfrm>
          <a:prstGeom prst="line">
            <a:avLst/>
          </a:prstGeom>
          <a:noFill/>
          <a:ln w="9525">
            <a:solidFill>
              <a:schemeClr val="tx1"/>
            </a:solidFill>
            <a:round/>
          </a:ln>
        </p:spPr>
        <p:txBody>
          <a:bodyPr/>
          <a:lstStyle/>
          <a:p>
            <a:endParaRPr lang="en-US"/>
          </a:p>
        </p:txBody>
      </p:sp>
      <p:sp>
        <p:nvSpPr>
          <p:cNvPr id="159772" name="Line 22"/>
          <p:cNvSpPr>
            <a:spLocks noChangeShapeType="1"/>
          </p:cNvSpPr>
          <p:nvPr/>
        </p:nvSpPr>
        <p:spPr bwMode="auto">
          <a:xfrm>
            <a:off x="1333500" y="1889125"/>
            <a:ext cx="0" cy="463550"/>
          </a:xfrm>
          <a:prstGeom prst="line">
            <a:avLst/>
          </a:prstGeom>
          <a:noFill/>
          <a:ln w="9525">
            <a:solidFill>
              <a:schemeClr val="tx1"/>
            </a:solidFill>
            <a:round/>
          </a:ln>
        </p:spPr>
        <p:txBody>
          <a:bodyPr/>
          <a:lstStyle/>
          <a:p>
            <a:endParaRPr lang="en-US"/>
          </a:p>
        </p:txBody>
      </p:sp>
      <p:sp>
        <p:nvSpPr>
          <p:cNvPr id="159773" name="Line 23"/>
          <p:cNvSpPr>
            <a:spLocks noChangeShapeType="1"/>
          </p:cNvSpPr>
          <p:nvPr/>
        </p:nvSpPr>
        <p:spPr bwMode="auto">
          <a:xfrm>
            <a:off x="2195514" y="1884363"/>
            <a:ext cx="0" cy="463550"/>
          </a:xfrm>
          <a:prstGeom prst="line">
            <a:avLst/>
          </a:prstGeom>
          <a:noFill/>
          <a:ln w="9525">
            <a:solidFill>
              <a:schemeClr val="tx1"/>
            </a:solidFill>
            <a:round/>
          </a:ln>
        </p:spPr>
        <p:txBody>
          <a:bodyPr/>
          <a:lstStyle/>
          <a:p>
            <a:endParaRPr lang="en-US"/>
          </a:p>
        </p:txBody>
      </p:sp>
      <p:sp>
        <p:nvSpPr>
          <p:cNvPr id="159774" name="Line 24"/>
          <p:cNvSpPr>
            <a:spLocks noChangeShapeType="1"/>
          </p:cNvSpPr>
          <p:nvPr/>
        </p:nvSpPr>
        <p:spPr bwMode="auto">
          <a:xfrm>
            <a:off x="2819399" y="1879600"/>
            <a:ext cx="0" cy="463550"/>
          </a:xfrm>
          <a:prstGeom prst="line">
            <a:avLst/>
          </a:prstGeom>
          <a:noFill/>
          <a:ln w="9525">
            <a:solidFill>
              <a:schemeClr val="tx1"/>
            </a:solidFill>
            <a:round/>
          </a:ln>
        </p:spPr>
        <p:txBody>
          <a:bodyPr/>
          <a:lstStyle/>
          <a:p>
            <a:endParaRPr lang="en-US"/>
          </a:p>
        </p:txBody>
      </p:sp>
      <p:sp>
        <p:nvSpPr>
          <p:cNvPr id="159775" name="Line 25"/>
          <p:cNvSpPr>
            <a:spLocks noChangeShapeType="1"/>
          </p:cNvSpPr>
          <p:nvPr/>
        </p:nvSpPr>
        <p:spPr bwMode="auto">
          <a:xfrm>
            <a:off x="3409950" y="1874838"/>
            <a:ext cx="0" cy="463550"/>
          </a:xfrm>
          <a:prstGeom prst="line">
            <a:avLst/>
          </a:prstGeom>
          <a:noFill/>
          <a:ln w="9525">
            <a:solidFill>
              <a:schemeClr val="tx1"/>
            </a:solidFill>
            <a:round/>
          </a:ln>
        </p:spPr>
        <p:txBody>
          <a:bodyPr/>
          <a:lstStyle/>
          <a:p>
            <a:endParaRPr lang="en-US"/>
          </a:p>
        </p:txBody>
      </p:sp>
      <p:sp>
        <p:nvSpPr>
          <p:cNvPr id="159776" name="Text Box 26"/>
          <p:cNvSpPr txBox="1">
            <a:spLocks noChangeArrowheads="1"/>
          </p:cNvSpPr>
          <p:nvPr/>
        </p:nvSpPr>
        <p:spPr bwMode="auto">
          <a:xfrm>
            <a:off x="2132014" y="2043113"/>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8</a:t>
            </a:r>
            <a:endParaRPr lang="en-US" altLang="en-US" sz="800" i="0">
              <a:solidFill>
                <a:srgbClr val="000000"/>
              </a:solidFill>
              <a:latin typeface="Arial" panose="020B0604020202020204" pitchFamily="34" charset="0"/>
              <a:cs typeface="Arial" panose="020B0604020202020204" pitchFamily="34" charset="0"/>
            </a:endParaRPr>
          </a:p>
        </p:txBody>
      </p:sp>
      <p:sp>
        <p:nvSpPr>
          <p:cNvPr id="159777" name="Text Box 27"/>
          <p:cNvSpPr txBox="1">
            <a:spLocks noChangeArrowheads="1"/>
          </p:cNvSpPr>
          <p:nvPr/>
        </p:nvSpPr>
        <p:spPr bwMode="auto">
          <a:xfrm>
            <a:off x="2451101" y="1828800"/>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9</a:t>
            </a:r>
            <a:endParaRPr lang="en-US" altLang="en-US" sz="800" i="0">
              <a:solidFill>
                <a:srgbClr val="000000"/>
              </a:solidFill>
              <a:latin typeface="Arial" panose="020B0604020202020204" pitchFamily="34" charset="0"/>
              <a:cs typeface="Arial" panose="020B0604020202020204" pitchFamily="34" charset="0"/>
            </a:endParaRPr>
          </a:p>
        </p:txBody>
      </p:sp>
      <p:sp>
        <p:nvSpPr>
          <p:cNvPr id="159778" name="Text Box 29"/>
          <p:cNvSpPr txBox="1">
            <a:spLocks noChangeArrowheads="1"/>
          </p:cNvSpPr>
          <p:nvPr/>
        </p:nvSpPr>
        <p:spPr bwMode="auto">
          <a:xfrm>
            <a:off x="2432052" y="2047873"/>
            <a:ext cx="300082"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10</a:t>
            </a:r>
            <a:endParaRPr lang="en-US" altLang="en-US" sz="800" i="0">
              <a:solidFill>
                <a:srgbClr val="000000"/>
              </a:solidFill>
              <a:latin typeface="Arial" panose="020B0604020202020204" pitchFamily="34" charset="0"/>
              <a:cs typeface="Arial" panose="020B0604020202020204" pitchFamily="34" charset="0"/>
            </a:endParaRPr>
          </a:p>
        </p:txBody>
      </p:sp>
      <p:sp>
        <p:nvSpPr>
          <p:cNvPr id="159779" name="Text Box 30"/>
          <p:cNvSpPr txBox="1">
            <a:spLocks noChangeArrowheads="1"/>
          </p:cNvSpPr>
          <p:nvPr/>
        </p:nvSpPr>
        <p:spPr bwMode="auto">
          <a:xfrm>
            <a:off x="1260477" y="2033587"/>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2</a:t>
            </a:r>
            <a:endParaRPr lang="en-US" altLang="en-US" sz="800" i="0">
              <a:solidFill>
                <a:srgbClr val="000000"/>
              </a:solidFill>
              <a:latin typeface="Arial" panose="020B0604020202020204" pitchFamily="34" charset="0"/>
              <a:cs typeface="Arial" panose="020B0604020202020204" pitchFamily="34" charset="0"/>
            </a:endParaRPr>
          </a:p>
        </p:txBody>
      </p:sp>
      <p:sp>
        <p:nvSpPr>
          <p:cNvPr id="159780" name="Text Box 57"/>
          <p:cNvSpPr txBox="1">
            <a:spLocks noChangeArrowheads="1"/>
          </p:cNvSpPr>
          <p:nvPr/>
        </p:nvSpPr>
        <p:spPr bwMode="auto">
          <a:xfrm>
            <a:off x="2127250" y="1828800"/>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7</a:t>
            </a:r>
            <a:endParaRPr lang="en-US" altLang="en-US" sz="800" i="0">
              <a:solidFill>
                <a:srgbClr val="000000"/>
              </a:solidFill>
              <a:latin typeface="Arial" panose="020B0604020202020204" pitchFamily="34" charset="0"/>
              <a:cs typeface="Arial" panose="020B0604020202020204" pitchFamily="34" charset="0"/>
            </a:endParaRPr>
          </a:p>
        </p:txBody>
      </p:sp>
      <p:sp>
        <p:nvSpPr>
          <p:cNvPr id="159781" name="Line 61"/>
          <p:cNvSpPr>
            <a:spLocks noChangeShapeType="1"/>
          </p:cNvSpPr>
          <p:nvPr/>
        </p:nvSpPr>
        <p:spPr bwMode="auto">
          <a:xfrm flipH="1">
            <a:off x="573089" y="2209800"/>
            <a:ext cx="901700" cy="279400"/>
          </a:xfrm>
          <a:prstGeom prst="line">
            <a:avLst/>
          </a:prstGeom>
          <a:noFill/>
          <a:ln w="9525">
            <a:solidFill>
              <a:schemeClr val="tx1"/>
            </a:solidFill>
            <a:round/>
          </a:ln>
        </p:spPr>
        <p:txBody>
          <a:bodyPr/>
          <a:lstStyle/>
          <a:p>
            <a:endParaRPr lang="en-US"/>
          </a:p>
        </p:txBody>
      </p:sp>
      <p:sp>
        <p:nvSpPr>
          <p:cNvPr id="159782" name="Line 62"/>
          <p:cNvSpPr>
            <a:spLocks noChangeShapeType="1"/>
          </p:cNvSpPr>
          <p:nvPr/>
        </p:nvSpPr>
        <p:spPr bwMode="auto">
          <a:xfrm flipH="1">
            <a:off x="958851" y="2209800"/>
            <a:ext cx="806449" cy="419100"/>
          </a:xfrm>
          <a:prstGeom prst="line">
            <a:avLst/>
          </a:prstGeom>
          <a:noFill/>
          <a:ln w="9525">
            <a:solidFill>
              <a:schemeClr val="tx1"/>
            </a:solidFill>
            <a:round/>
          </a:ln>
        </p:spPr>
        <p:txBody>
          <a:bodyPr/>
          <a:lstStyle/>
          <a:p>
            <a:endParaRPr lang="en-US"/>
          </a:p>
        </p:txBody>
      </p:sp>
      <p:sp>
        <p:nvSpPr>
          <p:cNvPr id="159783" name="Line 63"/>
          <p:cNvSpPr>
            <a:spLocks noChangeShapeType="1"/>
          </p:cNvSpPr>
          <p:nvPr/>
        </p:nvSpPr>
        <p:spPr bwMode="auto">
          <a:xfrm flipH="1">
            <a:off x="1677988" y="2225677"/>
            <a:ext cx="709612" cy="360363"/>
          </a:xfrm>
          <a:prstGeom prst="line">
            <a:avLst/>
          </a:prstGeom>
          <a:noFill/>
          <a:ln w="9525">
            <a:solidFill>
              <a:schemeClr val="tx1"/>
            </a:solidFill>
            <a:round/>
          </a:ln>
        </p:spPr>
        <p:txBody>
          <a:bodyPr/>
          <a:lstStyle/>
          <a:p>
            <a:endParaRPr lang="en-US"/>
          </a:p>
        </p:txBody>
      </p:sp>
      <p:sp>
        <p:nvSpPr>
          <p:cNvPr id="159784" name="Text Box 64"/>
          <p:cNvSpPr txBox="1">
            <a:spLocks noChangeArrowheads="1"/>
          </p:cNvSpPr>
          <p:nvPr/>
        </p:nvSpPr>
        <p:spPr bwMode="auto">
          <a:xfrm>
            <a:off x="3398838" y="2587625"/>
            <a:ext cx="415498" cy="36933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a:t>
            </a:r>
            <a:endParaRPr lang="en-US" altLang="en-US" i="0">
              <a:solidFill>
                <a:srgbClr val="000000"/>
              </a:solidFill>
              <a:latin typeface="Arial" panose="020B0604020202020204" pitchFamily="34" charset="0"/>
              <a:cs typeface="Arial" panose="020B0604020202020204" pitchFamily="34" charset="0"/>
            </a:endParaRPr>
          </a:p>
        </p:txBody>
      </p:sp>
      <p:sp>
        <p:nvSpPr>
          <p:cNvPr id="159785" name="Line 69"/>
          <p:cNvSpPr>
            <a:spLocks noChangeShapeType="1"/>
          </p:cNvSpPr>
          <p:nvPr/>
        </p:nvSpPr>
        <p:spPr bwMode="auto">
          <a:xfrm>
            <a:off x="2686049" y="2212979"/>
            <a:ext cx="101600" cy="377825"/>
          </a:xfrm>
          <a:prstGeom prst="line">
            <a:avLst/>
          </a:prstGeom>
          <a:noFill/>
          <a:ln w="9525">
            <a:solidFill>
              <a:schemeClr val="tx1"/>
            </a:solidFill>
            <a:round/>
          </a:ln>
        </p:spPr>
        <p:txBody>
          <a:bodyPr/>
          <a:lstStyle/>
          <a:p>
            <a:endParaRPr lang="en-US"/>
          </a:p>
        </p:txBody>
      </p:sp>
      <p:sp>
        <p:nvSpPr>
          <p:cNvPr id="159786" name="Line 70"/>
          <p:cNvSpPr>
            <a:spLocks noChangeShapeType="1"/>
          </p:cNvSpPr>
          <p:nvPr/>
        </p:nvSpPr>
        <p:spPr bwMode="auto">
          <a:xfrm>
            <a:off x="2676526" y="2011363"/>
            <a:ext cx="479425" cy="603250"/>
          </a:xfrm>
          <a:prstGeom prst="line">
            <a:avLst/>
          </a:prstGeom>
          <a:noFill/>
          <a:ln w="9525">
            <a:solidFill>
              <a:schemeClr val="tx1"/>
            </a:solidFill>
            <a:round/>
          </a:ln>
        </p:spPr>
        <p:txBody>
          <a:bodyPr/>
          <a:lstStyle/>
          <a:p>
            <a:endParaRPr lang="en-US"/>
          </a:p>
        </p:txBody>
      </p:sp>
      <p:sp>
        <p:nvSpPr>
          <p:cNvPr id="159787" name="Line 71"/>
          <p:cNvSpPr>
            <a:spLocks noChangeShapeType="1"/>
          </p:cNvSpPr>
          <p:nvPr/>
        </p:nvSpPr>
        <p:spPr bwMode="auto">
          <a:xfrm>
            <a:off x="3532188" y="1955800"/>
            <a:ext cx="514350" cy="484188"/>
          </a:xfrm>
          <a:prstGeom prst="line">
            <a:avLst/>
          </a:prstGeom>
          <a:noFill/>
          <a:ln w="9525">
            <a:solidFill>
              <a:schemeClr val="tx1"/>
            </a:solidFill>
            <a:round/>
          </a:ln>
        </p:spPr>
        <p:txBody>
          <a:bodyPr/>
          <a:lstStyle/>
          <a:p>
            <a:endParaRPr lang="en-US"/>
          </a:p>
        </p:txBody>
      </p:sp>
      <p:sp>
        <p:nvSpPr>
          <p:cNvPr id="159788" name="Text Box 72"/>
          <p:cNvSpPr txBox="1">
            <a:spLocks noChangeArrowheads="1"/>
          </p:cNvSpPr>
          <p:nvPr/>
        </p:nvSpPr>
        <p:spPr bwMode="auto">
          <a:xfrm>
            <a:off x="563565" y="3130553"/>
            <a:ext cx="1665841" cy="461665"/>
          </a:xfrm>
          <a:prstGeom prst="rect">
            <a:avLst/>
          </a:prstGeom>
          <a:noFill/>
          <a:ln w="9525">
            <a:noFill/>
            <a:miter lim="800000"/>
          </a:ln>
        </p:spPr>
        <p:txBody>
          <a:bodyPr wrap="none">
            <a:spAutoFit/>
          </a:bodyPr>
          <a:lstStyle/>
          <a:p>
            <a:pPr algn="ctr" eaLnBrk="1" hangingPunct="1"/>
            <a:r>
              <a:rPr lang="en-US" altLang="en-US" sz="1200" i="0">
                <a:solidFill>
                  <a:srgbClr val="000000"/>
                </a:solidFill>
                <a:latin typeface="Arial" panose="020B0604020202020204" pitchFamily="34" charset="0"/>
                <a:cs typeface="Arial" panose="020B0604020202020204" pitchFamily="34" charset="0"/>
              </a:rPr>
              <a:t>Electrical Engineering</a:t>
            </a:r>
            <a:endParaRPr lang="en-US" altLang="en-US" sz="1200" i="0">
              <a:solidFill>
                <a:srgbClr val="000000"/>
              </a:solidFill>
              <a:latin typeface="Arial" panose="020B0604020202020204" pitchFamily="34" charset="0"/>
              <a:cs typeface="Arial" panose="020B0604020202020204" pitchFamily="34" charset="0"/>
            </a:endParaRPr>
          </a:p>
          <a:p>
            <a:pPr algn="ctr" eaLnBrk="1" hangingPunct="1"/>
            <a:r>
              <a:rPr lang="en-US" altLang="en-US" sz="1200" i="0">
                <a:solidFill>
                  <a:srgbClr val="000000"/>
                </a:solidFill>
                <a:latin typeface="Arial" panose="020B0604020202020204" pitchFamily="34" charset="0"/>
                <a:cs typeface="Arial" panose="020B0604020202020204" pitchFamily="34" charset="0"/>
              </a:rPr>
              <a:t>(VLAN ports 1-8)</a:t>
            </a:r>
            <a:endParaRPr lang="en-US" altLang="en-US" sz="1200" i="0">
              <a:solidFill>
                <a:srgbClr val="000000"/>
              </a:solidFill>
              <a:latin typeface="Arial" panose="020B0604020202020204" pitchFamily="34" charset="0"/>
              <a:cs typeface="Arial" panose="020B0604020202020204" pitchFamily="34" charset="0"/>
            </a:endParaRPr>
          </a:p>
        </p:txBody>
      </p:sp>
      <p:sp>
        <p:nvSpPr>
          <p:cNvPr id="159789" name="Text Box 73"/>
          <p:cNvSpPr txBox="1">
            <a:spLocks noChangeArrowheads="1"/>
          </p:cNvSpPr>
          <p:nvPr/>
        </p:nvSpPr>
        <p:spPr bwMode="auto">
          <a:xfrm>
            <a:off x="2725738" y="3117851"/>
            <a:ext cx="1446230" cy="461665"/>
          </a:xfrm>
          <a:prstGeom prst="rect">
            <a:avLst/>
          </a:prstGeom>
          <a:noFill/>
          <a:ln w="9525">
            <a:noFill/>
            <a:miter lim="800000"/>
          </a:ln>
        </p:spPr>
        <p:txBody>
          <a:bodyPr wrap="none">
            <a:spAutoFit/>
          </a:bodyPr>
          <a:lstStyle/>
          <a:p>
            <a:pPr algn="ctr" eaLnBrk="1" hangingPunct="1"/>
            <a:r>
              <a:rPr lang="en-US" altLang="en-US" sz="1200" i="0">
                <a:solidFill>
                  <a:srgbClr val="000000"/>
                </a:solidFill>
                <a:latin typeface="Arial" panose="020B0604020202020204" pitchFamily="34" charset="0"/>
                <a:cs typeface="Arial" panose="020B0604020202020204" pitchFamily="34" charset="0"/>
              </a:rPr>
              <a:t>Computer Science</a:t>
            </a:r>
            <a:endParaRPr lang="en-US" altLang="en-US" sz="1200" i="0">
              <a:solidFill>
                <a:srgbClr val="000000"/>
              </a:solidFill>
              <a:latin typeface="Arial" panose="020B0604020202020204" pitchFamily="34" charset="0"/>
              <a:cs typeface="Arial" panose="020B0604020202020204" pitchFamily="34" charset="0"/>
            </a:endParaRPr>
          </a:p>
          <a:p>
            <a:pPr algn="ctr" eaLnBrk="1" hangingPunct="1"/>
            <a:r>
              <a:rPr lang="en-US" altLang="en-US" sz="1200" i="0">
                <a:solidFill>
                  <a:srgbClr val="000000"/>
                </a:solidFill>
                <a:latin typeface="Arial" panose="020B0604020202020204" pitchFamily="34" charset="0"/>
                <a:cs typeface="Arial" panose="020B0604020202020204" pitchFamily="34" charset="0"/>
              </a:rPr>
              <a:t>(VLAN ports 9-15)</a:t>
            </a:r>
            <a:endParaRPr lang="en-US" altLang="en-US" sz="1200" i="0">
              <a:solidFill>
                <a:srgbClr val="000000"/>
              </a:solidFill>
              <a:latin typeface="Arial" panose="020B0604020202020204" pitchFamily="34" charset="0"/>
              <a:cs typeface="Arial" panose="020B0604020202020204" pitchFamily="34" charset="0"/>
            </a:endParaRPr>
          </a:p>
        </p:txBody>
      </p:sp>
      <p:sp>
        <p:nvSpPr>
          <p:cNvPr id="159790" name="Text Box 74"/>
          <p:cNvSpPr txBox="1">
            <a:spLocks noChangeArrowheads="1"/>
          </p:cNvSpPr>
          <p:nvPr/>
        </p:nvSpPr>
        <p:spPr bwMode="auto">
          <a:xfrm>
            <a:off x="3322638" y="1824038"/>
            <a:ext cx="300082"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15</a:t>
            </a:r>
            <a:endParaRPr lang="en-US" altLang="en-US" sz="800" i="0">
              <a:solidFill>
                <a:srgbClr val="000000"/>
              </a:solidFill>
              <a:latin typeface="Arial" panose="020B0604020202020204" pitchFamily="34" charset="0"/>
              <a:cs typeface="Arial" panose="020B0604020202020204" pitchFamily="34" charset="0"/>
            </a:endParaRPr>
          </a:p>
        </p:txBody>
      </p:sp>
      <p:sp>
        <p:nvSpPr>
          <p:cNvPr id="159791" name="Oval 81"/>
          <p:cNvSpPr>
            <a:spLocks noChangeArrowheads="1"/>
          </p:cNvSpPr>
          <p:nvPr/>
        </p:nvSpPr>
        <p:spPr bwMode="auto">
          <a:xfrm>
            <a:off x="1449391" y="2189167"/>
            <a:ext cx="42862"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92" name="Oval 82"/>
          <p:cNvSpPr>
            <a:spLocks noChangeArrowheads="1"/>
          </p:cNvSpPr>
          <p:nvPr/>
        </p:nvSpPr>
        <p:spPr bwMode="auto">
          <a:xfrm>
            <a:off x="1741489" y="2185992"/>
            <a:ext cx="42862"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93" name="Oval 83"/>
          <p:cNvSpPr>
            <a:spLocks noChangeArrowheads="1"/>
          </p:cNvSpPr>
          <p:nvPr/>
        </p:nvSpPr>
        <p:spPr bwMode="auto">
          <a:xfrm>
            <a:off x="2328864" y="2190754"/>
            <a:ext cx="42862"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94" name="Oval 84"/>
          <p:cNvSpPr>
            <a:spLocks noChangeArrowheads="1"/>
          </p:cNvSpPr>
          <p:nvPr/>
        </p:nvSpPr>
        <p:spPr bwMode="auto">
          <a:xfrm>
            <a:off x="2660650" y="2187579"/>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95" name="Oval 85"/>
          <p:cNvSpPr>
            <a:spLocks noChangeArrowheads="1"/>
          </p:cNvSpPr>
          <p:nvPr/>
        </p:nvSpPr>
        <p:spPr bwMode="auto">
          <a:xfrm>
            <a:off x="2647950" y="1973267"/>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96" name="Oval 86"/>
          <p:cNvSpPr>
            <a:spLocks noChangeArrowheads="1"/>
          </p:cNvSpPr>
          <p:nvPr/>
        </p:nvSpPr>
        <p:spPr bwMode="auto">
          <a:xfrm>
            <a:off x="3522665" y="1970092"/>
            <a:ext cx="42862"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797" name="Text Box 45"/>
          <p:cNvSpPr txBox="1">
            <a:spLocks noChangeArrowheads="1"/>
          </p:cNvSpPr>
          <p:nvPr/>
        </p:nvSpPr>
        <p:spPr bwMode="auto">
          <a:xfrm>
            <a:off x="1112838" y="2554288"/>
            <a:ext cx="415498" cy="36933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a:t>
            </a:r>
            <a:endParaRPr lang="en-US" altLang="en-US" i="0">
              <a:solidFill>
                <a:srgbClr val="000000"/>
              </a:solidFill>
              <a:latin typeface="Arial" panose="020B0604020202020204" pitchFamily="34" charset="0"/>
              <a:cs typeface="Arial" panose="020B0604020202020204" pitchFamily="34" charset="0"/>
            </a:endParaRPr>
          </a:p>
        </p:txBody>
      </p:sp>
      <p:sp>
        <p:nvSpPr>
          <p:cNvPr id="159798" name="Rectangle 113"/>
          <p:cNvSpPr>
            <a:spLocks noChangeArrowheads="1"/>
          </p:cNvSpPr>
          <p:nvPr/>
        </p:nvSpPr>
        <p:spPr bwMode="auto">
          <a:xfrm>
            <a:off x="6888163" y="2105025"/>
            <a:ext cx="279400" cy="238125"/>
          </a:xfrm>
          <a:prstGeom prst="rect">
            <a:avLst/>
          </a:prstGeom>
          <a:no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9799" name="Rectangle 77"/>
          <p:cNvSpPr>
            <a:spLocks noChangeArrowheads="1"/>
          </p:cNvSpPr>
          <p:nvPr/>
        </p:nvSpPr>
        <p:spPr bwMode="auto">
          <a:xfrm>
            <a:off x="6877052" y="1884363"/>
            <a:ext cx="290513" cy="209550"/>
          </a:xfrm>
          <a:prstGeom prst="rect">
            <a:avLst/>
          </a:prstGeom>
          <a:solidFill>
            <a:srgbClr val="FFFF00"/>
          </a:solid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800" name="Rectangle 76"/>
          <p:cNvSpPr>
            <a:spLocks noChangeArrowheads="1"/>
          </p:cNvSpPr>
          <p:nvPr/>
        </p:nvSpPr>
        <p:spPr bwMode="auto">
          <a:xfrm>
            <a:off x="5986469" y="1889127"/>
            <a:ext cx="890587" cy="457200"/>
          </a:xfrm>
          <a:prstGeom prst="rect">
            <a:avLst/>
          </a:prstGeom>
          <a:noFill/>
          <a:ln w="9525">
            <a:no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801" name="Line 17"/>
          <p:cNvSpPr>
            <a:spLocks noChangeShapeType="1"/>
          </p:cNvSpPr>
          <p:nvPr/>
        </p:nvSpPr>
        <p:spPr bwMode="auto">
          <a:xfrm>
            <a:off x="6586538" y="1890713"/>
            <a:ext cx="0" cy="463550"/>
          </a:xfrm>
          <a:prstGeom prst="line">
            <a:avLst/>
          </a:prstGeom>
          <a:noFill/>
          <a:ln w="9525">
            <a:solidFill>
              <a:schemeClr val="tx1"/>
            </a:solidFill>
            <a:round/>
          </a:ln>
        </p:spPr>
        <p:txBody>
          <a:bodyPr/>
          <a:lstStyle/>
          <a:p>
            <a:endParaRPr lang="en-US"/>
          </a:p>
        </p:txBody>
      </p:sp>
      <p:sp>
        <p:nvSpPr>
          <p:cNvPr id="159802" name="Line 24"/>
          <p:cNvSpPr>
            <a:spLocks noChangeShapeType="1"/>
          </p:cNvSpPr>
          <p:nvPr/>
        </p:nvSpPr>
        <p:spPr bwMode="auto">
          <a:xfrm>
            <a:off x="6291263" y="1885950"/>
            <a:ext cx="0" cy="463550"/>
          </a:xfrm>
          <a:prstGeom prst="line">
            <a:avLst/>
          </a:prstGeom>
          <a:noFill/>
          <a:ln w="9525">
            <a:solidFill>
              <a:schemeClr val="tx1"/>
            </a:solidFill>
            <a:round/>
          </a:ln>
        </p:spPr>
        <p:txBody>
          <a:bodyPr/>
          <a:lstStyle/>
          <a:p>
            <a:endParaRPr lang="en-US"/>
          </a:p>
        </p:txBody>
      </p:sp>
      <p:sp>
        <p:nvSpPr>
          <p:cNvPr id="159803" name="Line 25"/>
          <p:cNvSpPr>
            <a:spLocks noChangeShapeType="1"/>
          </p:cNvSpPr>
          <p:nvPr/>
        </p:nvSpPr>
        <p:spPr bwMode="auto">
          <a:xfrm>
            <a:off x="6881813" y="1881188"/>
            <a:ext cx="0" cy="463550"/>
          </a:xfrm>
          <a:prstGeom prst="line">
            <a:avLst/>
          </a:prstGeom>
          <a:noFill/>
          <a:ln w="9525">
            <a:solidFill>
              <a:schemeClr val="tx1"/>
            </a:solidFill>
            <a:round/>
          </a:ln>
        </p:spPr>
        <p:txBody>
          <a:bodyPr/>
          <a:lstStyle/>
          <a:p>
            <a:endParaRPr lang="en-US"/>
          </a:p>
        </p:txBody>
      </p:sp>
      <p:sp>
        <p:nvSpPr>
          <p:cNvPr id="159804" name="Text Box 29"/>
          <p:cNvSpPr txBox="1">
            <a:spLocks noChangeArrowheads="1"/>
          </p:cNvSpPr>
          <p:nvPr/>
        </p:nvSpPr>
        <p:spPr bwMode="auto">
          <a:xfrm>
            <a:off x="5903914" y="2054225"/>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2</a:t>
            </a:r>
            <a:endParaRPr lang="en-US" altLang="en-US" sz="800" i="0">
              <a:solidFill>
                <a:srgbClr val="000000"/>
              </a:solidFill>
              <a:latin typeface="Arial" panose="020B0604020202020204" pitchFamily="34" charset="0"/>
              <a:cs typeface="Arial" panose="020B0604020202020204" pitchFamily="34" charset="0"/>
            </a:endParaRPr>
          </a:p>
        </p:txBody>
      </p:sp>
      <p:sp>
        <p:nvSpPr>
          <p:cNvPr id="159805" name="Text Box 74"/>
          <p:cNvSpPr txBox="1">
            <a:spLocks noChangeArrowheads="1"/>
          </p:cNvSpPr>
          <p:nvPr/>
        </p:nvSpPr>
        <p:spPr bwMode="auto">
          <a:xfrm>
            <a:off x="6794501" y="1830388"/>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7</a:t>
            </a:r>
            <a:endParaRPr lang="en-US" altLang="en-US" sz="800" i="0">
              <a:solidFill>
                <a:srgbClr val="000000"/>
              </a:solidFill>
              <a:latin typeface="Arial" panose="020B0604020202020204" pitchFamily="34" charset="0"/>
              <a:cs typeface="Arial" panose="020B0604020202020204" pitchFamily="34" charset="0"/>
            </a:endParaRPr>
          </a:p>
        </p:txBody>
      </p:sp>
      <p:sp>
        <p:nvSpPr>
          <p:cNvPr id="159806" name="Oval 84"/>
          <p:cNvSpPr>
            <a:spLocks noChangeArrowheads="1"/>
          </p:cNvSpPr>
          <p:nvPr/>
        </p:nvSpPr>
        <p:spPr bwMode="auto">
          <a:xfrm>
            <a:off x="6132515" y="2193929"/>
            <a:ext cx="42862"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807" name="Oval 86"/>
          <p:cNvSpPr>
            <a:spLocks noChangeArrowheads="1"/>
          </p:cNvSpPr>
          <p:nvPr/>
        </p:nvSpPr>
        <p:spPr bwMode="auto">
          <a:xfrm>
            <a:off x="6994525" y="1976442"/>
            <a:ext cx="42863"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808" name="AutoShape 8"/>
          <p:cNvSpPr>
            <a:spLocks noChangeArrowheads="1"/>
          </p:cNvSpPr>
          <p:nvPr/>
        </p:nvSpPr>
        <p:spPr bwMode="auto">
          <a:xfrm>
            <a:off x="5972175" y="1612900"/>
            <a:ext cx="1630364" cy="261938"/>
          </a:xfrm>
          <a:prstGeom prst="parallelogram">
            <a:avLst>
              <a:gd name="adj" fmla="val 155606"/>
            </a:avLst>
          </a:prstGeom>
          <a:solidFill>
            <a:schemeClr val="bg1"/>
          </a:solidFill>
          <a:ln w="9525">
            <a:solidFill>
              <a:schemeClr val="tx1"/>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809" name="Freeform 10"/>
          <p:cNvSpPr/>
          <p:nvPr/>
        </p:nvSpPr>
        <p:spPr bwMode="auto">
          <a:xfrm>
            <a:off x="6154738" y="1657351"/>
            <a:ext cx="1184275" cy="166688"/>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a:lstStyle/>
          <a:p>
            <a:endParaRPr lang="en-US"/>
          </a:p>
        </p:txBody>
      </p:sp>
      <p:sp>
        <p:nvSpPr>
          <p:cNvPr id="159810" name="Freeform 10"/>
          <p:cNvSpPr/>
          <p:nvPr/>
        </p:nvSpPr>
        <p:spPr bwMode="auto">
          <a:xfrm flipV="1">
            <a:off x="6354764" y="1657351"/>
            <a:ext cx="873125" cy="166688"/>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ln>
        </p:spPr>
        <p:txBody>
          <a:bodyPr rot="10800000"/>
          <a:lstStyle/>
          <a:p>
            <a:endParaRPr lang="en-US"/>
          </a:p>
        </p:txBody>
      </p:sp>
      <p:sp>
        <p:nvSpPr>
          <p:cNvPr id="159811" name="Freeform 131"/>
          <p:cNvSpPr/>
          <p:nvPr/>
        </p:nvSpPr>
        <p:spPr bwMode="auto">
          <a:xfrm>
            <a:off x="7180264" y="1611313"/>
            <a:ext cx="419100" cy="723900"/>
          </a:xfrm>
          <a:custGeom>
            <a:avLst/>
            <a:gdLst>
              <a:gd name="T0" fmla="*/ 2147483646 w 264"/>
              <a:gd name="T1" fmla="*/ 0 h 456"/>
              <a:gd name="T2" fmla="*/ 2147483646 w 264"/>
              <a:gd name="T3" fmla="*/ 2147483646 h 456"/>
              <a:gd name="T4" fmla="*/ 0 w 264"/>
              <a:gd name="T5" fmla="*/ 2147483646 h 456"/>
              <a:gd name="T6" fmla="*/ 0 60000 65536"/>
              <a:gd name="T7" fmla="*/ 0 60000 65536"/>
              <a:gd name="T8" fmla="*/ 0 60000 65536"/>
              <a:gd name="T9" fmla="*/ 0 w 264"/>
              <a:gd name="T10" fmla="*/ 0 h 456"/>
              <a:gd name="T11" fmla="*/ 264 w 264"/>
              <a:gd name="T12" fmla="*/ 456 h 456"/>
            </a:gdLst>
            <a:ahLst/>
            <a:cxnLst>
              <a:cxn ang="T6">
                <a:pos x="T0" y="T1"/>
              </a:cxn>
              <a:cxn ang="T7">
                <a:pos x="T2" y="T3"/>
              </a:cxn>
              <a:cxn ang="T8">
                <a:pos x="T4" y="T5"/>
              </a:cxn>
            </a:cxnLst>
            <a:rect l="T9" t="T10" r="T11" b="T12"/>
            <a:pathLst>
              <a:path w="264" h="456">
                <a:moveTo>
                  <a:pt x="264" y="0"/>
                </a:moveTo>
                <a:lnTo>
                  <a:pt x="262" y="248"/>
                </a:lnTo>
                <a:lnTo>
                  <a:pt x="0" y="456"/>
                </a:lnTo>
              </a:path>
            </a:pathLst>
          </a:custGeom>
          <a:noFill/>
          <a:ln w="9525">
            <a:solidFill>
              <a:schemeClr val="tx1"/>
            </a:solidFill>
            <a:round/>
          </a:ln>
        </p:spPr>
        <p:txBody>
          <a:bodyPr wrap="none"/>
          <a:lstStyle/>
          <a:p>
            <a:endParaRPr lang="en-US"/>
          </a:p>
        </p:txBody>
      </p:sp>
      <p:sp>
        <p:nvSpPr>
          <p:cNvPr id="159812" name="Freeform 132"/>
          <p:cNvSpPr/>
          <p:nvPr/>
        </p:nvSpPr>
        <p:spPr bwMode="auto">
          <a:xfrm>
            <a:off x="5969005" y="1868488"/>
            <a:ext cx="1209675" cy="481012"/>
          </a:xfrm>
          <a:custGeom>
            <a:avLst/>
            <a:gdLst>
              <a:gd name="T0" fmla="*/ 0 w 762"/>
              <a:gd name="T1" fmla="*/ 2147483646 h 303"/>
              <a:gd name="T2" fmla="*/ 0 w 762"/>
              <a:gd name="T3" fmla="*/ 2147483646 h 303"/>
              <a:gd name="T4" fmla="*/ 2147483646 w 762"/>
              <a:gd name="T5" fmla="*/ 2147483646 h 303"/>
              <a:gd name="T6" fmla="*/ 2147483646 w 762"/>
              <a:gd name="T7" fmla="*/ 0 h 303"/>
              <a:gd name="T8" fmla="*/ 0 60000 65536"/>
              <a:gd name="T9" fmla="*/ 0 60000 65536"/>
              <a:gd name="T10" fmla="*/ 0 60000 65536"/>
              <a:gd name="T11" fmla="*/ 0 60000 65536"/>
              <a:gd name="T12" fmla="*/ 0 w 762"/>
              <a:gd name="T13" fmla="*/ 0 h 303"/>
              <a:gd name="T14" fmla="*/ 762 w 762"/>
              <a:gd name="T15" fmla="*/ 303 h 303"/>
            </a:gdLst>
            <a:ahLst/>
            <a:cxnLst>
              <a:cxn ang="T8">
                <a:pos x="T0" y="T1"/>
              </a:cxn>
              <a:cxn ang="T9">
                <a:pos x="T2" y="T3"/>
              </a:cxn>
              <a:cxn ang="T10">
                <a:pos x="T4" y="T5"/>
              </a:cxn>
              <a:cxn ang="T11">
                <a:pos x="T6" y="T7"/>
              </a:cxn>
            </a:cxnLst>
            <a:rect l="T12" t="T13" r="T14" b="T15"/>
            <a:pathLst>
              <a:path w="762" h="303">
                <a:moveTo>
                  <a:pt x="0" y="3"/>
                </a:moveTo>
                <a:lnTo>
                  <a:pt x="0" y="303"/>
                </a:lnTo>
                <a:lnTo>
                  <a:pt x="762" y="303"/>
                </a:lnTo>
                <a:lnTo>
                  <a:pt x="762" y="0"/>
                </a:lnTo>
              </a:path>
            </a:pathLst>
          </a:custGeom>
          <a:noFill/>
          <a:ln w="9525">
            <a:solidFill>
              <a:schemeClr val="tx1"/>
            </a:solidFill>
            <a:round/>
          </a:ln>
        </p:spPr>
        <p:txBody>
          <a:bodyPr wrap="none"/>
          <a:lstStyle/>
          <a:p>
            <a:endParaRPr lang="en-US"/>
          </a:p>
        </p:txBody>
      </p:sp>
      <p:sp>
        <p:nvSpPr>
          <p:cNvPr id="159813" name="Line 133"/>
          <p:cNvSpPr>
            <a:spLocks noChangeShapeType="1"/>
          </p:cNvSpPr>
          <p:nvPr/>
        </p:nvSpPr>
        <p:spPr bwMode="auto">
          <a:xfrm flipV="1">
            <a:off x="5969002" y="2092328"/>
            <a:ext cx="1219200" cy="4763"/>
          </a:xfrm>
          <a:prstGeom prst="line">
            <a:avLst/>
          </a:prstGeom>
          <a:noFill/>
          <a:ln w="9525">
            <a:solidFill>
              <a:schemeClr val="tx1"/>
            </a:solidFill>
            <a:round/>
          </a:ln>
        </p:spPr>
        <p:txBody>
          <a:bodyPr wrap="none"/>
          <a:lstStyle/>
          <a:p>
            <a:endParaRPr lang="en-US"/>
          </a:p>
        </p:txBody>
      </p:sp>
      <p:sp>
        <p:nvSpPr>
          <p:cNvPr id="159814" name="Line 69"/>
          <p:cNvSpPr>
            <a:spLocks noChangeShapeType="1"/>
          </p:cNvSpPr>
          <p:nvPr/>
        </p:nvSpPr>
        <p:spPr bwMode="auto">
          <a:xfrm flipH="1">
            <a:off x="5983288" y="2216151"/>
            <a:ext cx="165100" cy="301625"/>
          </a:xfrm>
          <a:prstGeom prst="line">
            <a:avLst/>
          </a:prstGeom>
          <a:noFill/>
          <a:ln w="9525">
            <a:solidFill>
              <a:schemeClr val="tx1"/>
            </a:solidFill>
            <a:round/>
          </a:ln>
        </p:spPr>
        <p:txBody>
          <a:bodyPr/>
          <a:lstStyle/>
          <a:p>
            <a:endParaRPr lang="en-US"/>
          </a:p>
        </p:txBody>
      </p:sp>
      <p:sp>
        <p:nvSpPr>
          <p:cNvPr id="159815" name="Line 70"/>
          <p:cNvSpPr>
            <a:spLocks noChangeShapeType="1"/>
          </p:cNvSpPr>
          <p:nvPr/>
        </p:nvSpPr>
        <p:spPr bwMode="auto">
          <a:xfrm>
            <a:off x="6438900" y="1990725"/>
            <a:ext cx="179388" cy="627063"/>
          </a:xfrm>
          <a:prstGeom prst="line">
            <a:avLst/>
          </a:prstGeom>
          <a:noFill/>
          <a:ln w="9525">
            <a:solidFill>
              <a:schemeClr val="tx1"/>
            </a:solidFill>
            <a:round/>
          </a:ln>
        </p:spPr>
        <p:txBody>
          <a:bodyPr/>
          <a:lstStyle/>
          <a:p>
            <a:endParaRPr lang="en-US"/>
          </a:p>
        </p:txBody>
      </p:sp>
      <p:sp>
        <p:nvSpPr>
          <p:cNvPr id="159816" name="Line 71"/>
          <p:cNvSpPr>
            <a:spLocks noChangeShapeType="1"/>
          </p:cNvSpPr>
          <p:nvPr/>
        </p:nvSpPr>
        <p:spPr bwMode="auto">
          <a:xfrm>
            <a:off x="6999288" y="1987554"/>
            <a:ext cx="509587" cy="455613"/>
          </a:xfrm>
          <a:prstGeom prst="line">
            <a:avLst/>
          </a:prstGeom>
          <a:noFill/>
          <a:ln w="9525">
            <a:solidFill>
              <a:schemeClr val="tx1"/>
            </a:solidFill>
            <a:round/>
          </a:ln>
        </p:spPr>
        <p:txBody>
          <a:bodyPr/>
          <a:lstStyle/>
          <a:p>
            <a:endParaRPr lang="en-US"/>
          </a:p>
        </p:txBody>
      </p:sp>
      <p:sp>
        <p:nvSpPr>
          <p:cNvPr id="159817" name="Oval 85"/>
          <p:cNvSpPr>
            <a:spLocks noChangeArrowheads="1"/>
          </p:cNvSpPr>
          <p:nvPr/>
        </p:nvSpPr>
        <p:spPr bwMode="auto">
          <a:xfrm>
            <a:off x="6424613" y="1970092"/>
            <a:ext cx="42862" cy="47625"/>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818" name="Text Box 27"/>
          <p:cNvSpPr txBox="1">
            <a:spLocks noChangeArrowheads="1"/>
          </p:cNvSpPr>
          <p:nvPr/>
        </p:nvSpPr>
        <p:spPr bwMode="auto">
          <a:xfrm>
            <a:off x="6232527" y="1835149"/>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3</a:t>
            </a:r>
            <a:endParaRPr lang="en-US" altLang="en-US" sz="800" i="0">
              <a:solidFill>
                <a:srgbClr val="000000"/>
              </a:solidFill>
              <a:latin typeface="Arial" panose="020B0604020202020204" pitchFamily="34" charset="0"/>
              <a:cs typeface="Arial" panose="020B0604020202020204" pitchFamily="34" charset="0"/>
            </a:endParaRPr>
          </a:p>
        </p:txBody>
      </p:sp>
      <p:sp>
        <p:nvSpPr>
          <p:cNvPr id="159819" name="Rectangle 158"/>
          <p:cNvSpPr>
            <a:spLocks noChangeArrowheads="1"/>
          </p:cNvSpPr>
          <p:nvPr/>
        </p:nvSpPr>
        <p:spPr bwMode="auto">
          <a:xfrm>
            <a:off x="6591300" y="1885950"/>
            <a:ext cx="280988" cy="204788"/>
          </a:xfrm>
          <a:prstGeom prst="rect">
            <a:avLst/>
          </a:prstGeom>
          <a:solidFill>
            <a:srgbClr val="00FFFF"/>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59820" name="Text Box 73"/>
          <p:cNvSpPr txBox="1">
            <a:spLocks noChangeArrowheads="1"/>
          </p:cNvSpPr>
          <p:nvPr/>
        </p:nvSpPr>
        <p:spPr bwMode="auto">
          <a:xfrm>
            <a:off x="5648326" y="3124204"/>
            <a:ext cx="2380780" cy="461665"/>
          </a:xfrm>
          <a:prstGeom prst="rect">
            <a:avLst/>
          </a:prstGeom>
          <a:noFill/>
          <a:ln w="9525">
            <a:noFill/>
            <a:miter lim="800000"/>
          </a:ln>
        </p:spPr>
        <p:txBody>
          <a:bodyPr wrap="none">
            <a:spAutoFit/>
          </a:bodyPr>
          <a:lstStyle/>
          <a:p>
            <a:pPr algn="ctr" eaLnBrk="1" hangingPunct="1"/>
            <a:r>
              <a:rPr lang="en-US" altLang="en-US" sz="1200" i="0">
                <a:solidFill>
                  <a:srgbClr val="000000"/>
                </a:solidFill>
                <a:latin typeface="Arial" panose="020B0604020202020204" pitchFamily="34" charset="0"/>
                <a:cs typeface="Arial" panose="020B0604020202020204" pitchFamily="34" charset="0"/>
              </a:rPr>
              <a:t>Ports 2,3,5  thuộc về EE VLAN</a:t>
            </a:r>
            <a:endParaRPr lang="en-US" altLang="en-US" sz="1200" i="0">
              <a:solidFill>
                <a:srgbClr val="000000"/>
              </a:solidFill>
              <a:latin typeface="Arial" panose="020B0604020202020204" pitchFamily="34" charset="0"/>
              <a:cs typeface="Arial" panose="020B0604020202020204" pitchFamily="34" charset="0"/>
            </a:endParaRPr>
          </a:p>
          <a:p>
            <a:pPr algn="ctr" eaLnBrk="1" hangingPunct="1"/>
            <a:r>
              <a:rPr lang="en-US" altLang="en-US" sz="1200" i="0">
                <a:solidFill>
                  <a:srgbClr val="000000"/>
                </a:solidFill>
                <a:latin typeface="Arial" panose="020B0604020202020204" pitchFamily="34" charset="0"/>
                <a:cs typeface="Arial" panose="020B0604020202020204" pitchFamily="34" charset="0"/>
              </a:rPr>
              <a:t>Ports 4,6,7,8 thuộc về CS VLAN</a:t>
            </a:r>
            <a:endParaRPr lang="en-US" altLang="en-US" sz="1200" i="0">
              <a:solidFill>
                <a:srgbClr val="000000"/>
              </a:solidFill>
              <a:latin typeface="Arial" panose="020B0604020202020204" pitchFamily="34" charset="0"/>
              <a:cs typeface="Arial" panose="020B0604020202020204" pitchFamily="34" charset="0"/>
            </a:endParaRPr>
          </a:p>
        </p:txBody>
      </p:sp>
      <p:sp>
        <p:nvSpPr>
          <p:cNvPr id="159821" name="Text Box 27"/>
          <p:cNvSpPr txBox="1">
            <a:spLocks noChangeArrowheads="1"/>
          </p:cNvSpPr>
          <p:nvPr/>
        </p:nvSpPr>
        <p:spPr bwMode="auto">
          <a:xfrm>
            <a:off x="6513513" y="1835149"/>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5</a:t>
            </a:r>
            <a:endParaRPr lang="en-US" altLang="en-US" sz="800" i="0">
              <a:solidFill>
                <a:srgbClr val="000000"/>
              </a:solidFill>
              <a:latin typeface="Arial" panose="020B0604020202020204" pitchFamily="34" charset="0"/>
              <a:cs typeface="Arial" panose="020B0604020202020204" pitchFamily="34" charset="0"/>
            </a:endParaRPr>
          </a:p>
        </p:txBody>
      </p:sp>
      <p:sp>
        <p:nvSpPr>
          <p:cNvPr id="159822" name="Text Box 27"/>
          <p:cNvSpPr txBox="1">
            <a:spLocks noChangeArrowheads="1"/>
          </p:cNvSpPr>
          <p:nvPr/>
        </p:nvSpPr>
        <p:spPr bwMode="auto">
          <a:xfrm>
            <a:off x="6237288" y="2049462"/>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4</a:t>
            </a:r>
            <a:endParaRPr lang="en-US" altLang="en-US" sz="800" i="0">
              <a:solidFill>
                <a:srgbClr val="000000"/>
              </a:solidFill>
              <a:latin typeface="Arial" panose="020B0604020202020204" pitchFamily="34" charset="0"/>
              <a:cs typeface="Arial" panose="020B0604020202020204" pitchFamily="34" charset="0"/>
            </a:endParaRPr>
          </a:p>
        </p:txBody>
      </p:sp>
      <p:sp>
        <p:nvSpPr>
          <p:cNvPr id="159823" name="Text Box 27"/>
          <p:cNvSpPr txBox="1">
            <a:spLocks noChangeArrowheads="1"/>
          </p:cNvSpPr>
          <p:nvPr/>
        </p:nvSpPr>
        <p:spPr bwMode="auto">
          <a:xfrm>
            <a:off x="6513513" y="2049462"/>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6</a:t>
            </a:r>
            <a:endParaRPr lang="en-US" altLang="en-US" sz="800" i="0">
              <a:solidFill>
                <a:srgbClr val="000000"/>
              </a:solidFill>
              <a:latin typeface="Arial" panose="020B0604020202020204" pitchFamily="34" charset="0"/>
              <a:cs typeface="Arial" panose="020B0604020202020204" pitchFamily="34" charset="0"/>
            </a:endParaRPr>
          </a:p>
        </p:txBody>
      </p:sp>
      <p:sp>
        <p:nvSpPr>
          <p:cNvPr id="159824" name="Text Box 27"/>
          <p:cNvSpPr txBox="1">
            <a:spLocks noChangeArrowheads="1"/>
          </p:cNvSpPr>
          <p:nvPr/>
        </p:nvSpPr>
        <p:spPr bwMode="auto">
          <a:xfrm>
            <a:off x="6813550" y="2054225"/>
            <a:ext cx="242374" cy="215444"/>
          </a:xfrm>
          <a:prstGeom prst="rect">
            <a:avLst/>
          </a:prstGeom>
          <a:noFill/>
          <a:ln w="9525">
            <a:noFill/>
            <a:miter lim="800000"/>
          </a:ln>
        </p:spPr>
        <p:txBody>
          <a:bodyPr wrap="none">
            <a:spAutoFit/>
          </a:bodyPr>
          <a:lstStyle/>
          <a:p>
            <a:pPr eaLnBrk="1" hangingPunct="1"/>
            <a:r>
              <a:rPr lang="en-US" altLang="en-US" sz="800" i="0">
                <a:solidFill>
                  <a:srgbClr val="000000"/>
                </a:solidFill>
                <a:latin typeface="Arial" panose="020B0604020202020204" pitchFamily="34" charset="0"/>
                <a:cs typeface="Arial" panose="020B0604020202020204" pitchFamily="34" charset="0"/>
              </a:rPr>
              <a:t>8</a:t>
            </a:r>
            <a:endParaRPr lang="en-US" altLang="en-US" sz="800" i="0">
              <a:solidFill>
                <a:srgbClr val="000000"/>
              </a:solidFill>
              <a:latin typeface="Arial" panose="020B0604020202020204" pitchFamily="34" charset="0"/>
              <a:cs typeface="Arial" panose="020B0604020202020204" pitchFamily="34" charset="0"/>
            </a:endParaRPr>
          </a:p>
        </p:txBody>
      </p:sp>
      <p:grpSp>
        <p:nvGrpSpPr>
          <p:cNvPr id="2" name="Group 170"/>
          <p:cNvGrpSpPr/>
          <p:nvPr/>
        </p:nvGrpSpPr>
        <p:grpSpPr bwMode="auto">
          <a:xfrm>
            <a:off x="3327402" y="1835155"/>
            <a:ext cx="2838450" cy="428626"/>
            <a:chOff x="2096" y="1156"/>
            <a:chExt cx="1788" cy="270"/>
          </a:xfrm>
        </p:grpSpPr>
        <p:sp>
          <p:nvSpPr>
            <p:cNvPr id="159854" name="Oval 85"/>
            <p:cNvSpPr>
              <a:spLocks noChangeArrowheads="1"/>
            </p:cNvSpPr>
            <p:nvPr/>
          </p:nvSpPr>
          <p:spPr bwMode="auto">
            <a:xfrm>
              <a:off x="2215" y="1381"/>
              <a:ext cx="27" cy="30"/>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nvGrpSpPr>
            <p:cNvPr id="3" name="Group 169"/>
            <p:cNvGrpSpPr/>
            <p:nvPr/>
          </p:nvGrpSpPr>
          <p:grpSpPr bwMode="auto">
            <a:xfrm>
              <a:off x="2096" y="1156"/>
              <a:ext cx="1788" cy="270"/>
              <a:chOff x="2096" y="1156"/>
              <a:chExt cx="1788" cy="270"/>
            </a:xfrm>
          </p:grpSpPr>
          <p:sp>
            <p:nvSpPr>
              <p:cNvPr id="159856" name="Text Box 28"/>
              <p:cNvSpPr txBox="1">
                <a:spLocks noChangeArrowheads="1"/>
              </p:cNvSpPr>
              <p:nvPr/>
            </p:nvSpPr>
            <p:spPr bwMode="auto">
              <a:xfrm>
                <a:off x="2096" y="1290"/>
                <a:ext cx="189" cy="136"/>
              </a:xfrm>
              <a:prstGeom prst="rect">
                <a:avLst/>
              </a:prstGeom>
              <a:noFill/>
              <a:ln w="9525">
                <a:noFill/>
                <a:miter lim="800000"/>
              </a:ln>
            </p:spPr>
            <p:txBody>
              <a:bodyPr wrap="none">
                <a:spAutoFit/>
              </a:bodyPr>
              <a:lstStyle/>
              <a:p>
                <a:pPr eaLnBrk="1" hangingPunct="1"/>
                <a:r>
                  <a:rPr lang="en-US" altLang="en-US" sz="800" i="0">
                    <a:solidFill>
                      <a:srgbClr val="FF0000"/>
                    </a:solidFill>
                    <a:latin typeface="Arial" panose="020B0604020202020204" pitchFamily="34" charset="0"/>
                    <a:cs typeface="Arial" panose="020B0604020202020204" pitchFamily="34" charset="0"/>
                  </a:rPr>
                  <a:t>16</a:t>
                </a:r>
                <a:endParaRPr lang="en-US" altLang="en-US" sz="800" i="0">
                  <a:solidFill>
                    <a:srgbClr val="FF0000"/>
                  </a:solidFill>
                  <a:latin typeface="Arial" panose="020B0604020202020204" pitchFamily="34" charset="0"/>
                  <a:cs typeface="Arial" panose="020B0604020202020204" pitchFamily="34" charset="0"/>
                </a:endParaRPr>
              </a:p>
            </p:txBody>
          </p:sp>
          <p:sp>
            <p:nvSpPr>
              <p:cNvPr id="159857" name="Text Box 27"/>
              <p:cNvSpPr txBox="1">
                <a:spLocks noChangeArrowheads="1"/>
              </p:cNvSpPr>
              <p:nvPr/>
            </p:nvSpPr>
            <p:spPr bwMode="auto">
              <a:xfrm>
                <a:off x="3731" y="1156"/>
                <a:ext cx="153" cy="136"/>
              </a:xfrm>
              <a:prstGeom prst="rect">
                <a:avLst/>
              </a:prstGeom>
              <a:noFill/>
              <a:ln w="9525">
                <a:noFill/>
                <a:miter lim="800000"/>
              </a:ln>
            </p:spPr>
            <p:txBody>
              <a:bodyPr wrap="none">
                <a:spAutoFit/>
              </a:bodyPr>
              <a:lstStyle/>
              <a:p>
                <a:pPr eaLnBrk="1" hangingPunct="1"/>
                <a:r>
                  <a:rPr lang="en-US" altLang="en-US" sz="800" i="0">
                    <a:solidFill>
                      <a:srgbClr val="FF0000"/>
                    </a:solidFill>
                    <a:latin typeface="Arial" panose="020B0604020202020204" pitchFamily="34" charset="0"/>
                    <a:cs typeface="Arial" panose="020B0604020202020204" pitchFamily="34" charset="0"/>
                  </a:rPr>
                  <a:t>1</a:t>
                </a:r>
                <a:endParaRPr lang="en-US" altLang="en-US" sz="800" i="0">
                  <a:solidFill>
                    <a:srgbClr val="FF0000"/>
                  </a:solidFill>
                  <a:latin typeface="Arial" panose="020B0604020202020204" pitchFamily="34" charset="0"/>
                  <a:cs typeface="Arial" panose="020B0604020202020204" pitchFamily="34" charset="0"/>
                </a:endParaRPr>
              </a:p>
            </p:txBody>
          </p:sp>
          <p:sp>
            <p:nvSpPr>
              <p:cNvPr id="159858" name="Oval 85"/>
              <p:cNvSpPr>
                <a:spLocks noChangeArrowheads="1"/>
              </p:cNvSpPr>
              <p:nvPr/>
            </p:nvSpPr>
            <p:spPr bwMode="auto">
              <a:xfrm>
                <a:off x="3855" y="1247"/>
                <a:ext cx="27" cy="30"/>
              </a:xfrm>
              <a:prstGeom prst="ellipse">
                <a:avLst/>
              </a:prstGeom>
              <a:solidFill>
                <a:schemeClr val="tx1"/>
              </a:solidFill>
              <a:ln w="9525">
                <a:no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59859" name="Freeform 168"/>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 name="T12" fmla="*/ 0 w 1644"/>
                  <a:gd name="T13" fmla="*/ 0 h 135"/>
                  <a:gd name="T14" fmla="*/ 1644 w 1644"/>
                  <a:gd name="T15" fmla="*/ 135 h 135"/>
                </a:gdLst>
                <a:ahLst/>
                <a:cxnLst>
                  <a:cxn ang="T8">
                    <a:pos x="T0" y="T1"/>
                  </a:cxn>
                  <a:cxn ang="T9">
                    <a:pos x="T2" y="T3"/>
                  </a:cxn>
                  <a:cxn ang="T10">
                    <a:pos x="T4" y="T5"/>
                  </a:cxn>
                  <a:cxn ang="T11">
                    <a:pos x="T6" y="T7"/>
                  </a:cxn>
                </a:cxnLst>
                <a:rect l="T12" t="T13" r="T14" b="T15"/>
                <a:pathLst>
                  <a:path w="1644" h="135">
                    <a:moveTo>
                      <a:pt x="0" y="135"/>
                    </a:moveTo>
                    <a:lnTo>
                      <a:pt x="852" y="132"/>
                    </a:lnTo>
                    <a:lnTo>
                      <a:pt x="1050" y="0"/>
                    </a:lnTo>
                    <a:lnTo>
                      <a:pt x="1644" y="0"/>
                    </a:lnTo>
                  </a:path>
                </a:pathLst>
              </a:custGeom>
              <a:noFill/>
              <a:ln w="28575">
                <a:solidFill>
                  <a:srgbClr val="FF0000"/>
                </a:solidFill>
                <a:round/>
              </a:ln>
            </p:spPr>
            <p:txBody>
              <a:bodyPr wrap="none"/>
              <a:lstStyle/>
              <a:p>
                <a:endParaRPr lang="en-US"/>
              </a:p>
            </p:txBody>
          </p:sp>
        </p:grpSp>
      </p:grpSp>
      <p:grpSp>
        <p:nvGrpSpPr>
          <p:cNvPr id="4" name="Group 44"/>
          <p:cNvGrpSpPr/>
          <p:nvPr/>
        </p:nvGrpSpPr>
        <p:grpSpPr bwMode="auto">
          <a:xfrm>
            <a:off x="254000" y="2316163"/>
            <a:ext cx="538163" cy="558800"/>
            <a:chOff x="-44" y="1473"/>
            <a:chExt cx="981" cy="1105"/>
          </a:xfrm>
        </p:grpSpPr>
        <p:pic>
          <p:nvPicPr>
            <p:cNvPr id="15985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985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5" name="Group 44"/>
          <p:cNvGrpSpPr/>
          <p:nvPr/>
        </p:nvGrpSpPr>
        <p:grpSpPr bwMode="auto">
          <a:xfrm>
            <a:off x="619129" y="2519363"/>
            <a:ext cx="539751" cy="558800"/>
            <a:chOff x="-44" y="1473"/>
            <a:chExt cx="981" cy="1105"/>
          </a:xfrm>
        </p:grpSpPr>
        <p:pic>
          <p:nvPicPr>
            <p:cNvPr id="15985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985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6" name="Group 44"/>
          <p:cNvGrpSpPr/>
          <p:nvPr/>
        </p:nvGrpSpPr>
        <p:grpSpPr bwMode="auto">
          <a:xfrm>
            <a:off x="1290637" y="2479675"/>
            <a:ext cx="538163" cy="558800"/>
            <a:chOff x="-44" y="1473"/>
            <a:chExt cx="981" cy="1105"/>
          </a:xfrm>
        </p:grpSpPr>
        <p:pic>
          <p:nvPicPr>
            <p:cNvPr id="15984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984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7" name="Group 44"/>
          <p:cNvGrpSpPr/>
          <p:nvPr/>
        </p:nvGrpSpPr>
        <p:grpSpPr bwMode="auto">
          <a:xfrm>
            <a:off x="2417764" y="2498725"/>
            <a:ext cx="538163" cy="558800"/>
            <a:chOff x="-44" y="1473"/>
            <a:chExt cx="981" cy="1105"/>
          </a:xfrm>
        </p:grpSpPr>
        <p:pic>
          <p:nvPicPr>
            <p:cNvPr id="159846"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9847"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8" name="Group 44"/>
          <p:cNvGrpSpPr/>
          <p:nvPr/>
        </p:nvGrpSpPr>
        <p:grpSpPr bwMode="auto">
          <a:xfrm>
            <a:off x="2854330" y="2479675"/>
            <a:ext cx="539751" cy="558800"/>
            <a:chOff x="-44" y="1473"/>
            <a:chExt cx="981" cy="1105"/>
          </a:xfrm>
        </p:grpSpPr>
        <p:pic>
          <p:nvPicPr>
            <p:cNvPr id="159844"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9845"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9" name="Group 44"/>
          <p:cNvGrpSpPr/>
          <p:nvPr/>
        </p:nvGrpSpPr>
        <p:grpSpPr bwMode="auto">
          <a:xfrm>
            <a:off x="3708400" y="2327275"/>
            <a:ext cx="538163" cy="558800"/>
            <a:chOff x="-44" y="1473"/>
            <a:chExt cx="981" cy="1105"/>
          </a:xfrm>
        </p:grpSpPr>
        <p:pic>
          <p:nvPicPr>
            <p:cNvPr id="159842"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9843"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0" name="Group 44"/>
          <p:cNvGrpSpPr/>
          <p:nvPr/>
        </p:nvGrpSpPr>
        <p:grpSpPr bwMode="auto">
          <a:xfrm>
            <a:off x="5557838" y="2428875"/>
            <a:ext cx="538163" cy="558800"/>
            <a:chOff x="-44" y="1473"/>
            <a:chExt cx="981" cy="1105"/>
          </a:xfrm>
        </p:grpSpPr>
        <p:pic>
          <p:nvPicPr>
            <p:cNvPr id="159840"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984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1" name="Group 44"/>
          <p:cNvGrpSpPr/>
          <p:nvPr/>
        </p:nvGrpSpPr>
        <p:grpSpPr bwMode="auto">
          <a:xfrm>
            <a:off x="7183439" y="2357438"/>
            <a:ext cx="538163" cy="558800"/>
            <a:chOff x="-44" y="1473"/>
            <a:chExt cx="981" cy="1105"/>
          </a:xfrm>
        </p:grpSpPr>
        <p:pic>
          <p:nvPicPr>
            <p:cNvPr id="159838"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9839"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12" name="Group 44"/>
          <p:cNvGrpSpPr/>
          <p:nvPr/>
        </p:nvGrpSpPr>
        <p:grpSpPr bwMode="auto">
          <a:xfrm>
            <a:off x="6257929" y="2438400"/>
            <a:ext cx="539751" cy="558800"/>
            <a:chOff x="-44" y="1473"/>
            <a:chExt cx="981" cy="1105"/>
          </a:xfrm>
        </p:grpSpPr>
        <p:pic>
          <p:nvPicPr>
            <p:cNvPr id="159836"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159837"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pic>
        <p:nvPicPr>
          <p:cNvPr id="159835" name="Picture 15" descr="underline_base"/>
          <p:cNvPicPr>
            <a:picLocks noChangeArrowheads="1"/>
          </p:cNvPicPr>
          <p:nvPr/>
        </p:nvPicPr>
        <p:blipFill>
          <a:blip r:embed="rId2"/>
          <a:srcRect/>
          <a:stretch>
            <a:fillRect/>
          </a:stretch>
        </p:blipFill>
        <p:spPr bwMode="auto">
          <a:xfrm>
            <a:off x="1896441" y="1030290"/>
            <a:ext cx="5571159" cy="155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222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22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2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7"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61795"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0A08F43D-3A6E-47E5-9649-4E11BE89EDE4}" type="slidenum">
              <a:rPr lang="en-US" altLang="en-US">
                <a:cs typeface="Arial" panose="020B0604020202020204" pitchFamily="34" charset="0"/>
              </a:rPr>
            </a:fld>
            <a:endParaRPr lang="en-US" altLang="en-US">
              <a:cs typeface="Arial" panose="020B0604020202020204" pitchFamily="34" charset="0"/>
            </a:endParaRPr>
          </a:p>
        </p:txBody>
      </p:sp>
      <p:pic>
        <p:nvPicPr>
          <p:cNvPr id="161796" name="Picture 5" descr="underline_base"/>
          <p:cNvPicPr>
            <a:picLocks noChangeArrowheads="1"/>
          </p:cNvPicPr>
          <p:nvPr/>
        </p:nvPicPr>
        <p:blipFill>
          <a:blip r:embed="rId1"/>
          <a:srcRect/>
          <a:stretch>
            <a:fillRect/>
          </a:stretch>
        </p:blipFill>
        <p:spPr bwMode="auto">
          <a:xfrm>
            <a:off x="581025" y="1028700"/>
            <a:ext cx="7667625" cy="271780"/>
          </a:xfrm>
          <a:prstGeom prst="rect">
            <a:avLst/>
          </a:prstGeom>
          <a:noFill/>
          <a:ln w="9525">
            <a:noFill/>
            <a:miter lim="800000"/>
            <a:headEnd/>
            <a:tailEnd/>
          </a:ln>
        </p:spPr>
      </p:pic>
      <p:sp>
        <p:nvSpPr>
          <p:cNvPr id="161797" name="Rectangle 2"/>
          <p:cNvSpPr>
            <a:spLocks noGrp="1" noChangeArrowheads="1"/>
          </p:cNvSpPr>
          <p:nvPr>
            <p:ph type="title"/>
          </p:nvPr>
        </p:nvSpPr>
        <p:spPr>
          <a:xfrm>
            <a:off x="0" y="228600"/>
            <a:ext cx="8813800" cy="1143000"/>
          </a:xfrm>
        </p:spPr>
        <p:txBody>
          <a:bodyPr/>
          <a:lstStyle/>
          <a:p>
            <a:r>
              <a:rPr lang="en-US" altLang="en-US" sz="4000">
                <a:latin typeface="Arial" panose="020B0604020202020204" pitchFamily="34" charset="0"/>
                <a:cs typeface="Arial" panose="020B0604020202020204" pitchFamily="34" charset="0"/>
              </a:rPr>
              <a:t>Tầng Liên kết dữ liệu và mạng </a:t>
            </a:r>
            <a:r>
              <a:rPr lang="en-US" altLang="en-US" sz="3600">
                <a:latin typeface="Arial" panose="020B0604020202020204" pitchFamily="34" charset="0"/>
                <a:cs typeface="Arial" panose="020B0604020202020204" pitchFamily="34" charset="0"/>
              </a:rPr>
              <a:t>LAN</a:t>
            </a:r>
            <a:endParaRPr lang="en-US" altLang="en-US" sz="4000">
              <a:latin typeface="Arial" panose="020B0604020202020204" pitchFamily="34" charset="0"/>
              <a:cs typeface="Arial" panose="020B0604020202020204" pitchFamily="34" charset="0"/>
            </a:endParaRPr>
          </a:p>
        </p:txBody>
      </p:sp>
      <p:sp>
        <p:nvSpPr>
          <p:cNvPr id="161798" name="Rectangle 3"/>
          <p:cNvSpPr txBox="1">
            <a:spLocks noChangeArrowheads="1"/>
          </p:cNvSpPr>
          <p:nvPr/>
        </p:nvSpPr>
        <p:spPr bwMode="auto">
          <a:xfrm>
            <a:off x="533400" y="1600200"/>
            <a:ext cx="3922713"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chemeClr val="accent2"/>
                </a:solidFill>
                <a:latin typeface="Arial" panose="020B0604020202020204" pitchFamily="34" charset="0"/>
                <a:cs typeface="Arial" panose="020B0604020202020204" pitchFamily="34" charset="0"/>
              </a:rPr>
              <a:t>5.1 </a:t>
            </a:r>
            <a:r>
              <a:rPr lang="en-US" altLang="en-US" sz="2800" i="0">
                <a:latin typeface="Arial" panose="020B0604020202020204" pitchFamily="34" charset="0"/>
                <a:cs typeface="Arial" panose="020B0604020202020204" pitchFamily="34" charset="0"/>
              </a:rPr>
              <a:t>Giới thiệu và các dịch vụ</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5.2</a:t>
            </a:r>
            <a:r>
              <a:rPr lang="en-US" altLang="en-US" sz="2800" i="0">
                <a:latin typeface="Arial" panose="020B0604020202020204" pitchFamily="34" charset="0"/>
                <a:cs typeface="Arial" panose="020B0604020202020204" pitchFamily="34" charset="0"/>
              </a:rPr>
              <a:t> Phát hiện lỗi và sửa lỗi</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5.3</a:t>
            </a:r>
            <a:r>
              <a:rPr lang="en-US" altLang="en-US" sz="2800" i="0">
                <a:latin typeface="Arial" panose="020B0604020202020204" pitchFamily="34" charset="0"/>
                <a:cs typeface="Arial" panose="020B0604020202020204" pitchFamily="34" charset="0"/>
              </a:rPr>
              <a:t> Các giao thức đa truy cập</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5.4</a:t>
            </a:r>
            <a:r>
              <a:rPr lang="en-US" altLang="en-US" sz="2800" i="0">
                <a:latin typeface="Arial" panose="020B0604020202020204" pitchFamily="34" charset="0"/>
                <a:cs typeface="Arial" panose="020B0604020202020204" pitchFamily="34" charset="0"/>
              </a:rPr>
              <a:t> Mạng LAN</a:t>
            </a:r>
            <a:endParaRPr lang="en-US" altLang="en-US" sz="28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Định địa chỉ, ARP</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Ethernet</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Switches</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VLANS</a:t>
            </a:r>
            <a:endParaRPr lang="en-US" altLang="en-US" sz="2400" i="0">
              <a:latin typeface="Arial" panose="020B0604020202020204" pitchFamily="34" charset="0"/>
              <a:cs typeface="Arial" panose="020B0604020202020204" pitchFamily="34" charset="0"/>
            </a:endParaRPr>
          </a:p>
        </p:txBody>
      </p:sp>
      <p:sp>
        <p:nvSpPr>
          <p:cNvPr id="161799" name="Rectangle 4"/>
          <p:cNvSpPr txBox="1">
            <a:spLocks noChangeArrowheads="1"/>
          </p:cNvSpPr>
          <p:nvPr/>
        </p:nvSpPr>
        <p:spPr bwMode="auto">
          <a:xfrm>
            <a:off x="4495800" y="1600200"/>
            <a:ext cx="4054475"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C00000"/>
                </a:solidFill>
                <a:latin typeface="Arial" panose="020B0604020202020204" pitchFamily="34" charset="0"/>
                <a:cs typeface="Arial" panose="020B0604020202020204" pitchFamily="34" charset="0"/>
              </a:rPr>
              <a:t>5.5 Link virtualization: MPLS</a:t>
            </a:r>
            <a:endParaRPr lang="en-US" altLang="en-US" sz="2800" i="0">
              <a:solidFill>
                <a:srgbClr val="C00000"/>
              </a:solidFill>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5.6</a:t>
            </a:r>
            <a:r>
              <a:rPr lang="en-US" altLang="en-US" sz="2800" i="0">
                <a:latin typeface="Arial" panose="020B0604020202020204" pitchFamily="34" charset="0"/>
                <a:cs typeface="Arial" panose="020B0604020202020204" pitchFamily="34" charset="0"/>
              </a:rPr>
              <a:t> Mạng trung tâm dữ liệu</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5.7</a:t>
            </a:r>
            <a:r>
              <a:rPr lang="en-US" altLang="en-US" sz="2800" i="0">
                <a:latin typeface="Arial" panose="020B0604020202020204" pitchFamily="34" charset="0"/>
                <a:cs typeface="Arial" panose="020B0604020202020204" pitchFamily="34" charset="0"/>
              </a:rPr>
              <a:t> Hoạt động thường ngày - truy cập web</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endParaRPr lang="en-US" altLang="en-US" sz="2600" i="0">
              <a:cs typeface="Arial" panose="020B0604020202020204" pitchFamily="34"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588375" cy="1143000"/>
          </a:xfrm>
        </p:spPr>
        <p:txBody>
          <a:bodyPr/>
          <a:lstStyle/>
          <a:p>
            <a:pPr algn="l"/>
            <a:r>
              <a:rPr lang="en-US" sz="3600" b="1" dirty="0">
                <a:gradFill>
                  <a:gsLst>
                    <a:gs pos="0">
                      <a:srgbClr val="012D86"/>
                    </a:gs>
                    <a:gs pos="100000">
                      <a:srgbClr val="0E2557"/>
                    </a:gs>
                  </a:gsLst>
                  <a:lin scaled="0"/>
                </a:gradFill>
                <a:latin typeface="Arial" panose="020B0604020202020204" pitchFamily="34" charset="0"/>
                <a:cs typeface="Arial" panose="020B0604020202020204" pitchFamily="34" charset="0"/>
              </a:rPr>
              <a:t>Multi Protocol Label Switching (MPLS)</a:t>
            </a:r>
            <a:endParaRPr lang="en-US" sz="3600" b="1" dirty="0">
              <a:gradFill>
                <a:gsLst>
                  <a:gs pos="0">
                    <a:srgbClr val="012D86"/>
                  </a:gs>
                  <a:gs pos="100000">
                    <a:srgbClr val="0E2557"/>
                  </a:gs>
                </a:gsLst>
                <a:lin scaled="0"/>
              </a:gradFill>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r>
              <a:rPr lang="en-US" dirty="0" err="1"/>
              <a:t>Giới</a:t>
            </a:r>
            <a:r>
              <a:rPr lang="en-US" dirty="0"/>
              <a:t> </a:t>
            </a:r>
            <a:r>
              <a:rPr lang="en-US" dirty="0" err="1"/>
              <a:t>thiệu</a:t>
            </a:r>
            <a:r>
              <a:rPr lang="en-US" dirty="0"/>
              <a:t> MPLS </a:t>
            </a:r>
            <a:endParaRPr lang="en-US" dirty="0"/>
          </a:p>
          <a:p>
            <a:endParaRPr lang="en-US" dirty="0"/>
          </a:p>
          <a:p>
            <a:r>
              <a:rPr lang="en-US" dirty="0" err="1"/>
              <a:t>Chuyển</a:t>
            </a:r>
            <a:r>
              <a:rPr lang="en-US" dirty="0"/>
              <a:t> </a:t>
            </a:r>
            <a:r>
              <a:rPr lang="en-US" dirty="0" err="1"/>
              <a:t>mạch</a:t>
            </a:r>
            <a:r>
              <a:rPr lang="en-US" dirty="0"/>
              <a:t> (Switching)</a:t>
            </a:r>
            <a:endParaRPr lang="en-US" dirty="0"/>
          </a:p>
          <a:p>
            <a:endParaRPr lang="en-US" dirty="0"/>
          </a:p>
          <a:p>
            <a:r>
              <a:rPr lang="en-US" dirty="0" err="1"/>
              <a:t>Nhãn</a:t>
            </a:r>
            <a:r>
              <a:rPr lang="en-US" dirty="0"/>
              <a:t> (Label)</a:t>
            </a:r>
            <a:endParaRPr lang="en-US" dirty="0"/>
          </a:p>
          <a:p>
            <a:endParaRPr lang="en-US" dirty="0"/>
          </a:p>
          <a:p>
            <a:r>
              <a:rPr lang="en-US" dirty="0" err="1"/>
              <a:t>Đa</a:t>
            </a:r>
            <a:r>
              <a:rPr lang="en-US" dirty="0"/>
              <a:t> </a:t>
            </a:r>
            <a:r>
              <a:rPr lang="en-US" dirty="0" err="1"/>
              <a:t>giao</a:t>
            </a:r>
            <a:r>
              <a:rPr lang="en-US" dirty="0"/>
              <a:t> </a:t>
            </a:r>
            <a:r>
              <a:rPr lang="en-US" dirty="0" err="1"/>
              <a:t>thức</a:t>
            </a:r>
            <a:r>
              <a:rPr lang="en-US" dirty="0"/>
              <a:t> (</a:t>
            </a:r>
            <a:r>
              <a:rPr lang="en-US"/>
              <a:t>Multi Protocol</a:t>
            </a:r>
            <a:r>
              <a:rPr lang="en-US" dirty="0"/>
              <a:t>)</a:t>
            </a:r>
            <a:endParaRPr lang="en-US" dirty="0"/>
          </a:p>
        </p:txBody>
      </p:sp>
      <p:sp>
        <p:nvSpPr>
          <p:cNvPr id="5" name="Footer Placeholder 4"/>
          <p:cNvSpPr>
            <a:spLocks noGrp="1"/>
          </p:cNvSpPr>
          <p:nvPr>
            <p:ph type="ftr" sz="quarter" idx="11"/>
          </p:nvPr>
        </p:nvSpPr>
        <p:spPr/>
        <p:txBody>
          <a:bodyPr/>
          <a:lstStyle/>
          <a:p>
            <a:pPr>
              <a:defRPr/>
            </a:pPr>
            <a:r>
              <a:rPr lang="en-US"/>
              <a:t>Data Link Layer</a:t>
            </a:r>
            <a:endParaRPr lang="en-US"/>
          </a:p>
        </p:txBody>
      </p:sp>
      <p:sp>
        <p:nvSpPr>
          <p:cNvPr id="6" name="Slide Number Placeholder 5"/>
          <p:cNvSpPr>
            <a:spLocks noGrp="1"/>
          </p:cNvSpPr>
          <p:nvPr>
            <p:ph type="sldNum" sz="quarter" idx="12"/>
          </p:nvPr>
        </p:nvSpPr>
        <p:spPr/>
        <p:txBody>
          <a:bodyPr/>
          <a:lstStyle/>
          <a:p>
            <a:r>
              <a:rPr lang="en-US" altLang="en-US"/>
              <a:t>5-</a:t>
            </a:r>
            <a:fld id="{04538FB1-DD0B-4FBF-BBE6-0C7315CA8920}" type="slidenum">
              <a:rPr lang="en-US" altLang="en-US" smtClean="0"/>
            </a:fld>
            <a:endParaRPr lang="en-US" altLang="en-US"/>
          </a:p>
        </p:txBody>
      </p:sp>
      <p:pic>
        <p:nvPicPr>
          <p:cNvPr id="163868" name="Picture 17" descr="underline_base"/>
          <p:cNvPicPr>
            <a:picLocks noChangeAspect="1" noChangeArrowheads="1"/>
          </p:cNvPicPr>
          <p:nvPr>
            <p:ph sz="half" idx="2"/>
          </p:nvPr>
        </p:nvPicPr>
        <p:blipFill>
          <a:blip r:embed="rId1"/>
          <a:srcRect/>
          <a:stretch>
            <a:fillRect/>
          </a:stretch>
        </p:blipFill>
        <p:spPr bwMode="auto">
          <a:xfrm>
            <a:off x="533400" y="1143000"/>
            <a:ext cx="8229600" cy="227965"/>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807966" y="557392"/>
            <a:ext cx="6983751" cy="6076892"/>
          </a:xfrm>
        </p:spPr>
      </p:pic>
      <p:sp>
        <p:nvSpPr>
          <p:cNvPr id="5" name="Footer Placeholder 4"/>
          <p:cNvSpPr>
            <a:spLocks noGrp="1"/>
          </p:cNvSpPr>
          <p:nvPr>
            <p:ph type="ftr" sz="quarter" idx="11"/>
          </p:nvPr>
        </p:nvSpPr>
        <p:spPr/>
        <p:txBody>
          <a:bodyPr/>
          <a:lstStyle/>
          <a:p>
            <a:pPr>
              <a:defRPr/>
            </a:pPr>
            <a:r>
              <a:rPr lang="en-US"/>
              <a:t>Data Link Layer</a:t>
            </a:r>
            <a:endParaRPr lang="en-US"/>
          </a:p>
        </p:txBody>
      </p:sp>
      <p:sp>
        <p:nvSpPr>
          <p:cNvPr id="6" name="Slide Number Placeholder 5"/>
          <p:cNvSpPr>
            <a:spLocks noGrp="1"/>
          </p:cNvSpPr>
          <p:nvPr>
            <p:ph type="sldNum" sz="quarter" idx="12"/>
          </p:nvPr>
        </p:nvSpPr>
        <p:spPr/>
        <p:txBody>
          <a:bodyPr/>
          <a:lstStyle/>
          <a:p>
            <a:r>
              <a:rPr lang="en-US" altLang="en-US"/>
              <a:t>5-</a:t>
            </a:r>
            <a:fld id="{04538FB1-DD0B-4FBF-BBE6-0C7315CA8920}" type="slidenum">
              <a:rPr lang="en-US" altLang="en-US" smtClean="0"/>
            </a:fld>
            <a:endParaRPr lang="en-US"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770" y="274955"/>
            <a:ext cx="7987030" cy="474980"/>
          </a:xfrm>
        </p:spPr>
        <p:txBody>
          <a:bodyPr>
            <a:normAutofit fontScale="90000"/>
          </a:bodyPr>
          <a:lstStyle/>
          <a:p>
            <a:pPr algn="l"/>
            <a:r>
              <a:rPr lang="en-US" sz="4000" b="1" dirty="0" err="1">
                <a:solidFill>
                  <a:schemeClr val="tx2">
                    <a:lumMod val="50000"/>
                  </a:schemeClr>
                </a:solidFill>
              </a:rPr>
              <a:t>Các</a:t>
            </a:r>
            <a:r>
              <a:rPr lang="en-US" sz="4000" b="1" dirty="0">
                <a:solidFill>
                  <a:schemeClr val="tx2">
                    <a:lumMod val="50000"/>
                  </a:schemeClr>
                </a:solidFill>
              </a:rPr>
              <a:t> </a:t>
            </a:r>
            <a:r>
              <a:rPr lang="en-US" sz="4000" b="1" dirty="0" err="1">
                <a:solidFill>
                  <a:schemeClr val="tx2">
                    <a:lumMod val="50000"/>
                  </a:schemeClr>
                </a:solidFill>
              </a:rPr>
              <a:t>ứng</a:t>
            </a:r>
            <a:r>
              <a:rPr lang="en-US" sz="4000" b="1" dirty="0">
                <a:solidFill>
                  <a:schemeClr val="tx2">
                    <a:lumMod val="50000"/>
                  </a:schemeClr>
                </a:solidFill>
              </a:rPr>
              <a:t> </a:t>
            </a:r>
            <a:r>
              <a:rPr lang="en-US" sz="4000" b="1" dirty="0" err="1">
                <a:solidFill>
                  <a:schemeClr val="tx2">
                    <a:lumMod val="50000"/>
                  </a:schemeClr>
                </a:solidFill>
              </a:rPr>
              <a:t>dụng</a:t>
            </a:r>
            <a:r>
              <a:rPr lang="en-US" sz="4000" b="1" dirty="0">
                <a:solidFill>
                  <a:schemeClr val="tx2">
                    <a:lumMod val="50000"/>
                  </a:schemeClr>
                </a:solidFill>
              </a:rPr>
              <a:t> MPLS</a:t>
            </a:r>
            <a:endParaRPr lang="en-US" sz="4000" b="1" dirty="0">
              <a:solidFill>
                <a:schemeClr val="tx2">
                  <a:lumMod val="50000"/>
                </a:schemeClr>
              </a:solidFill>
            </a:endParaRPr>
          </a:p>
        </p:txBody>
      </p:sp>
      <p:sp>
        <p:nvSpPr>
          <p:cNvPr id="3" name="Content Placeholder 2"/>
          <p:cNvSpPr>
            <a:spLocks noGrp="1"/>
          </p:cNvSpPr>
          <p:nvPr>
            <p:ph sz="half" idx="1"/>
          </p:nvPr>
        </p:nvSpPr>
        <p:spPr>
          <a:xfrm>
            <a:off x="507642" y="1352281"/>
            <a:ext cx="8108324" cy="5009882"/>
          </a:xfrm>
        </p:spPr>
        <p:txBody>
          <a:bodyPr>
            <a:normAutofit fontScale="92500" lnSpcReduction="10000"/>
          </a:bodyPr>
          <a:lstStyle/>
          <a:p>
            <a:r>
              <a:rPr lang="en-US" dirty="0"/>
              <a:t>MPLS VPN</a:t>
            </a:r>
            <a:endParaRPr lang="en-US" dirty="0"/>
          </a:p>
          <a:p>
            <a:endParaRPr lang="en-US" dirty="0"/>
          </a:p>
          <a:p>
            <a:r>
              <a:rPr lang="en-US" dirty="0" err="1"/>
              <a:t>AToM</a:t>
            </a:r>
            <a:r>
              <a:rPr lang="en-US" dirty="0"/>
              <a:t> (Any Transport over MPLS)</a:t>
            </a:r>
            <a:endParaRPr lang="en-US" dirty="0"/>
          </a:p>
          <a:p>
            <a:endParaRPr lang="en-US" dirty="0"/>
          </a:p>
          <a:p>
            <a:r>
              <a:rPr lang="en-US" dirty="0"/>
              <a:t>Traffic Engineering</a:t>
            </a:r>
            <a:endParaRPr lang="en-US" dirty="0"/>
          </a:p>
          <a:p>
            <a:endParaRPr lang="en-US" dirty="0"/>
          </a:p>
          <a:p>
            <a:r>
              <a:rPr lang="en-US" dirty="0" err="1"/>
              <a:t>QoS</a:t>
            </a:r>
            <a:r>
              <a:rPr lang="en-US" dirty="0"/>
              <a:t> </a:t>
            </a:r>
            <a:r>
              <a:rPr lang="en-US" dirty="0" err="1"/>
              <a:t>trên</a:t>
            </a:r>
            <a:r>
              <a:rPr lang="en-US" dirty="0"/>
              <a:t> MPLS</a:t>
            </a:r>
            <a:endParaRPr lang="en-US" dirty="0"/>
          </a:p>
          <a:p>
            <a:endParaRPr lang="en-US" dirty="0"/>
          </a:p>
          <a:p>
            <a:r>
              <a:rPr lang="en-US" dirty="0"/>
              <a:t>BGP-Free Core</a:t>
            </a:r>
            <a:endParaRPr lang="en-US" dirty="0"/>
          </a:p>
          <a:p>
            <a:endParaRPr lang="en-US" dirty="0"/>
          </a:p>
          <a:p>
            <a:r>
              <a:rPr lang="en-US" dirty="0">
                <a:sym typeface="Wingdings" panose="05000000000000000000" pitchFamily="2" charset="2"/>
              </a:rPr>
              <a:t> </a:t>
            </a:r>
            <a:r>
              <a:rPr lang="en-US" dirty="0" err="1"/>
              <a:t>Ưu</a:t>
            </a:r>
            <a:r>
              <a:rPr lang="en-US" dirty="0"/>
              <a:t> </a:t>
            </a:r>
            <a:r>
              <a:rPr lang="en-US" dirty="0" err="1"/>
              <a:t>điểm</a:t>
            </a:r>
            <a:r>
              <a:rPr lang="en-US" dirty="0"/>
              <a:t> </a:t>
            </a:r>
            <a:r>
              <a:rPr lang="en-US" dirty="0" err="1"/>
              <a:t>vượt</a:t>
            </a:r>
            <a:r>
              <a:rPr lang="en-US" dirty="0"/>
              <a:t> </a:t>
            </a:r>
            <a:r>
              <a:rPr lang="en-US" dirty="0" err="1"/>
              <a:t>trội</a:t>
            </a:r>
            <a:r>
              <a:rPr lang="en-US" dirty="0"/>
              <a:t> </a:t>
            </a:r>
            <a:r>
              <a:rPr lang="en-US" dirty="0" err="1"/>
              <a:t>hợp</a:t>
            </a:r>
            <a:r>
              <a:rPr lang="en-US" dirty="0"/>
              <a:t> </a:t>
            </a:r>
            <a:r>
              <a:rPr lang="en-US" dirty="0" err="1"/>
              <a:t>nhất</a:t>
            </a:r>
            <a:r>
              <a:rPr lang="en-US" dirty="0"/>
              <a:t> </a:t>
            </a:r>
            <a:r>
              <a:rPr lang="en-US" dirty="0" err="1"/>
              <a:t>hạ</a:t>
            </a:r>
            <a:r>
              <a:rPr lang="en-US" dirty="0"/>
              <a:t> </a:t>
            </a:r>
            <a:r>
              <a:rPr lang="en-US" dirty="0" err="1"/>
              <a:t>tầng</a:t>
            </a:r>
            <a:endParaRPr lang="en-US" dirty="0"/>
          </a:p>
          <a:p>
            <a:endParaRPr lang="en-US" dirty="0"/>
          </a:p>
        </p:txBody>
      </p:sp>
      <p:sp>
        <p:nvSpPr>
          <p:cNvPr id="5" name="Footer Placeholder 4"/>
          <p:cNvSpPr>
            <a:spLocks noGrp="1"/>
          </p:cNvSpPr>
          <p:nvPr>
            <p:ph type="ftr" sz="quarter" idx="11"/>
          </p:nvPr>
        </p:nvSpPr>
        <p:spPr/>
        <p:txBody>
          <a:bodyPr/>
          <a:lstStyle/>
          <a:p>
            <a:pPr>
              <a:defRPr/>
            </a:pPr>
            <a:r>
              <a:rPr lang="en-US"/>
              <a:t>Data Link Layer</a:t>
            </a:r>
            <a:endParaRPr lang="en-US"/>
          </a:p>
        </p:txBody>
      </p:sp>
      <p:sp>
        <p:nvSpPr>
          <p:cNvPr id="6" name="Slide Number Placeholder 5"/>
          <p:cNvSpPr>
            <a:spLocks noGrp="1"/>
          </p:cNvSpPr>
          <p:nvPr>
            <p:ph type="sldNum" sz="quarter" idx="12"/>
          </p:nvPr>
        </p:nvSpPr>
        <p:spPr/>
        <p:txBody>
          <a:bodyPr/>
          <a:lstStyle/>
          <a:p>
            <a:r>
              <a:rPr lang="en-US" altLang="en-US"/>
              <a:t>5-</a:t>
            </a:r>
            <a:fld id="{04538FB1-DD0B-4FBF-BBE6-0C7315CA8920}" type="slidenum">
              <a:rPr lang="en-US" altLang="en-US" smtClean="0"/>
            </a:fld>
            <a:endParaRPr lang="en-US" altLang="en-US"/>
          </a:p>
        </p:txBody>
      </p:sp>
      <p:pic>
        <p:nvPicPr>
          <p:cNvPr id="163868" name="Picture 17" descr="underline_base"/>
          <p:cNvPicPr>
            <a:picLocks noChangeAspect="1" noChangeArrowheads="1"/>
          </p:cNvPicPr>
          <p:nvPr>
            <p:ph sz="half" idx="2"/>
          </p:nvPr>
        </p:nvPicPr>
        <p:blipFill>
          <a:blip r:embed="rId1"/>
          <a:srcRect/>
          <a:stretch>
            <a:fillRect/>
          </a:stretch>
        </p:blipFill>
        <p:spPr bwMode="auto">
          <a:xfrm>
            <a:off x="762000" y="838200"/>
            <a:ext cx="3957955" cy="203835"/>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Footer Placeholder 4"/>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63843" name="Slide Number Placeholder 5"/>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E5EC94C3-D0D8-4520-9507-A793269179FF}"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63844" name="Rectangle 2"/>
          <p:cNvSpPr>
            <a:spLocks noGrp="1" noChangeArrowheads="1"/>
          </p:cNvSpPr>
          <p:nvPr>
            <p:ph type="title"/>
          </p:nvPr>
        </p:nvSpPr>
        <p:spPr>
          <a:xfrm>
            <a:off x="492125" y="193675"/>
            <a:ext cx="7772400" cy="944563"/>
          </a:xfrm>
        </p:spPr>
        <p:txBody>
          <a:bodyPr/>
          <a:lstStyle/>
          <a:p>
            <a:pPr algn="l"/>
            <a:r>
              <a:rPr lang="en-US" sz="3600" dirty="0">
                <a:latin typeface="Arial" panose="020B0604020202020204" pitchFamily="34" charset="0"/>
                <a:cs typeface="Arial" panose="020B0604020202020204" pitchFamily="34" charset="0"/>
              </a:rPr>
              <a:t>Multiprotocol label switching (MPLS)</a:t>
            </a:r>
            <a:endParaRPr lang="en-US" sz="3600" dirty="0">
              <a:latin typeface="Arial" panose="020B0604020202020204" pitchFamily="34" charset="0"/>
              <a:cs typeface="Arial" panose="020B0604020202020204" pitchFamily="34" charset="0"/>
            </a:endParaRPr>
          </a:p>
        </p:txBody>
      </p:sp>
      <p:sp>
        <p:nvSpPr>
          <p:cNvPr id="163845" name="Rectangle 3"/>
          <p:cNvSpPr>
            <a:spLocks noGrp="1" noChangeArrowheads="1"/>
          </p:cNvSpPr>
          <p:nvPr>
            <p:ph type="body" idx="1"/>
          </p:nvPr>
        </p:nvSpPr>
        <p:spPr>
          <a:xfrm>
            <a:off x="363538" y="1031875"/>
            <a:ext cx="8461375" cy="4648200"/>
          </a:xfrm>
        </p:spPr>
        <p:txBody>
          <a:bodyPr/>
          <a:lstStyle/>
          <a:p>
            <a:r>
              <a:rPr lang="en-US" altLang="en-US">
                <a:latin typeface="Arial" panose="020B0604020202020204" pitchFamily="34" charset="0"/>
                <a:cs typeface="Arial" panose="020B0604020202020204" pitchFamily="34" charset="0"/>
              </a:rPr>
              <a:t>Mục tiêu ban đầu: chuyển tiếp gói IP tốc độ cao dùng nhãn có độ dài cố định (fixed length label) (thay cho địa chỉ IP) </a:t>
            </a:r>
            <a:endParaRPr lang="en-US" altLang="en-US">
              <a:latin typeface="Arial" panose="020B0604020202020204" pitchFamily="34" charset="0"/>
              <a:cs typeface="Arial" panose="020B0604020202020204" pitchFamily="34" charset="0"/>
            </a:endParaRPr>
          </a:p>
          <a:p>
            <a:pPr lvl="1"/>
            <a:r>
              <a:rPr lang="en-US" altLang="en-US" sz="2000">
                <a:latin typeface="Arial" panose="020B0604020202020204" pitchFamily="34" charset="0"/>
                <a:cs typeface="Arial" panose="020B0604020202020204" pitchFamily="34" charset="0"/>
              </a:rPr>
              <a:t>Tra cứu nhanh dùng định dang có chiều dài cố định (fixed length identifier) (chứ không so sánh với phần đầu ngắn nhất)</a:t>
            </a:r>
            <a:endParaRPr lang="en-US" altLang="en-US" sz="2000">
              <a:latin typeface="Arial" panose="020B0604020202020204" pitchFamily="34" charset="0"/>
              <a:cs typeface="Arial" panose="020B0604020202020204" pitchFamily="34" charset="0"/>
            </a:endParaRPr>
          </a:p>
          <a:p>
            <a:pPr lvl="1"/>
            <a:r>
              <a:rPr lang="en-US" altLang="en-US" sz="2000">
                <a:latin typeface="Arial" panose="020B0604020202020204" pitchFamily="34" charset="0"/>
                <a:cs typeface="Arial" panose="020B0604020202020204" pitchFamily="34" charset="0"/>
              </a:rPr>
              <a:t>Lấy ý tưởng từ hướng tiếp cận của Virtual Circuit (VC)</a:t>
            </a:r>
            <a:endParaRPr lang="en-US" altLang="en-US" sz="2000">
              <a:latin typeface="Arial" panose="020B0604020202020204" pitchFamily="34" charset="0"/>
              <a:cs typeface="Arial" panose="020B0604020202020204" pitchFamily="34" charset="0"/>
            </a:endParaRPr>
          </a:p>
          <a:p>
            <a:pPr lvl="1"/>
            <a:r>
              <a:rPr lang="en-US" altLang="en-US" sz="2000">
                <a:latin typeface="Arial" panose="020B0604020202020204" pitchFamily="34" charset="0"/>
                <a:cs typeface="Arial" panose="020B0604020202020204" pitchFamily="34" charset="0"/>
              </a:rPr>
              <a:t>Tuy nhiên IP datagram vẫn giữ địa chỉ IP!</a:t>
            </a:r>
            <a:endParaRPr lang="en-US" altLang="en-US" sz="2000">
              <a:latin typeface="Arial" panose="020B0604020202020204" pitchFamily="34" charset="0"/>
              <a:cs typeface="Arial" panose="020B0604020202020204" pitchFamily="34" charset="0"/>
            </a:endParaRPr>
          </a:p>
          <a:p>
            <a:pPr lvl="1"/>
            <a:endParaRPr lang="en-US" altLang="en-US" sz="2000">
              <a:latin typeface="Arial" panose="020B0604020202020204" pitchFamily="34" charset="0"/>
              <a:cs typeface="Arial" panose="020B0604020202020204" pitchFamily="34" charset="0"/>
            </a:endParaRPr>
          </a:p>
        </p:txBody>
      </p:sp>
      <p:sp>
        <p:nvSpPr>
          <p:cNvPr id="163846" name="Freeform 4"/>
          <p:cNvSpPr/>
          <p:nvPr/>
        </p:nvSpPr>
        <p:spPr bwMode="auto">
          <a:xfrm>
            <a:off x="2052638" y="4899025"/>
            <a:ext cx="3108325" cy="1084263"/>
          </a:xfrm>
          <a:custGeom>
            <a:avLst/>
            <a:gdLst>
              <a:gd name="T0" fmla="*/ 2147483646 w 1958"/>
              <a:gd name="T1" fmla="*/ 0 h 683"/>
              <a:gd name="T2" fmla="*/ 0 w 1958"/>
              <a:gd name="T3" fmla="*/ 2147483646 h 683"/>
              <a:gd name="T4" fmla="*/ 2147483646 w 1958"/>
              <a:gd name="T5" fmla="*/ 2147483646 h 683"/>
              <a:gd name="T6" fmla="*/ 2147483646 w 1958"/>
              <a:gd name="T7" fmla="*/ 0 h 683"/>
              <a:gd name="T8" fmla="*/ 0 60000 65536"/>
              <a:gd name="T9" fmla="*/ 0 60000 65536"/>
              <a:gd name="T10" fmla="*/ 0 60000 65536"/>
              <a:gd name="T11" fmla="*/ 0 60000 65536"/>
              <a:gd name="T12" fmla="*/ 0 w 1958"/>
              <a:gd name="T13" fmla="*/ 0 h 683"/>
              <a:gd name="T14" fmla="*/ 1958 w 1958"/>
              <a:gd name="T15" fmla="*/ 683 h 683"/>
            </a:gdLst>
            <a:ahLst/>
            <a:cxnLst>
              <a:cxn ang="T8">
                <a:pos x="T0" y="T1"/>
              </a:cxn>
              <a:cxn ang="T9">
                <a:pos x="T2" y="T3"/>
              </a:cxn>
              <a:cxn ang="T10">
                <a:pos x="T4" y="T5"/>
              </a:cxn>
              <a:cxn ang="T11">
                <a:pos x="T6" y="T7"/>
              </a:cxn>
            </a:cxnLst>
            <a:rect l="T12" t="T13" r="T14" b="T15"/>
            <a:pathLst>
              <a:path w="1958" h="683">
                <a:moveTo>
                  <a:pt x="337" y="0"/>
                </a:moveTo>
                <a:lnTo>
                  <a:pt x="0" y="683"/>
                </a:lnTo>
                <a:lnTo>
                  <a:pt x="1958" y="683"/>
                </a:lnTo>
                <a:lnTo>
                  <a:pt x="1382" y="0"/>
                </a:lnTo>
              </a:path>
            </a:pathLst>
          </a:custGeom>
          <a:gradFill rotWithShape="1">
            <a:gsLst>
              <a:gs pos="0">
                <a:schemeClr val="bg2"/>
              </a:gs>
              <a:gs pos="100000">
                <a:srgbClr val="FFFFFF"/>
              </a:gs>
            </a:gsLst>
            <a:lin ang="5400000" scaled="1"/>
          </a:gradFill>
          <a:ln w="9525">
            <a:noFill/>
            <a:round/>
          </a:ln>
        </p:spPr>
        <p:txBody>
          <a:bodyPr/>
          <a:lstStyle/>
          <a:p>
            <a:endParaRPr lang="en-US"/>
          </a:p>
        </p:txBody>
      </p:sp>
      <p:sp>
        <p:nvSpPr>
          <p:cNvPr id="163847" name="Rectangle 5"/>
          <p:cNvSpPr>
            <a:spLocks noChangeArrowheads="1"/>
          </p:cNvSpPr>
          <p:nvPr/>
        </p:nvSpPr>
        <p:spPr bwMode="auto">
          <a:xfrm>
            <a:off x="706438" y="4271963"/>
            <a:ext cx="8047037" cy="639762"/>
          </a:xfrm>
          <a:prstGeom prst="rect">
            <a:avLst/>
          </a:prstGeom>
          <a:solidFill>
            <a:schemeClr val="accent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63848" name="Text Box 6"/>
          <p:cNvSpPr txBox="1">
            <a:spLocks noChangeArrowheads="1"/>
          </p:cNvSpPr>
          <p:nvPr/>
        </p:nvSpPr>
        <p:spPr bwMode="auto">
          <a:xfrm>
            <a:off x="719138" y="4276725"/>
            <a:ext cx="1898650" cy="641350"/>
          </a:xfrm>
          <a:prstGeom prst="rect">
            <a:avLst/>
          </a:prstGeom>
          <a:noFill/>
          <a:ln w="9525">
            <a:noFill/>
            <a:miter lim="800000"/>
          </a:ln>
        </p:spPr>
        <p:txBody>
          <a:bodyPr wrap="none">
            <a:spAutoFit/>
          </a:bodyPr>
          <a:lstStyle/>
          <a:p>
            <a:pPr algn="ctr" eaLnBrk="1" hangingPunct="1"/>
            <a:r>
              <a:rPr lang="en-US" altLang="en-US" i="0">
                <a:solidFill>
                  <a:srgbClr val="000000"/>
                </a:solidFill>
                <a:latin typeface="Arial" panose="020B0604020202020204" pitchFamily="34" charset="0"/>
                <a:cs typeface="Arial" panose="020B0604020202020204" pitchFamily="34" charset="0"/>
              </a:rPr>
              <a:t>PPP or Ethernet </a:t>
            </a:r>
            <a:endParaRPr lang="en-US" altLang="en-US" i="0">
              <a:solidFill>
                <a:srgbClr val="000000"/>
              </a:solidFill>
              <a:latin typeface="Arial" panose="020B0604020202020204" pitchFamily="34" charset="0"/>
              <a:cs typeface="Arial" panose="020B0604020202020204" pitchFamily="34" charset="0"/>
            </a:endParaRPr>
          </a:p>
          <a:p>
            <a:pPr algn="ctr" eaLnBrk="1" hangingPunct="1"/>
            <a:r>
              <a:rPr lang="en-US" altLang="en-US" i="0">
                <a:solidFill>
                  <a:srgbClr val="000000"/>
                </a:solidFill>
                <a:latin typeface="Arial" panose="020B0604020202020204" pitchFamily="34" charset="0"/>
                <a:cs typeface="Arial" panose="020B0604020202020204" pitchFamily="34" charset="0"/>
              </a:rPr>
              <a:t>header</a:t>
            </a:r>
            <a:endParaRPr lang="en-US" altLang="en-US" i="0">
              <a:solidFill>
                <a:srgbClr val="000000"/>
              </a:solidFill>
              <a:latin typeface="Arial" panose="020B0604020202020204" pitchFamily="34" charset="0"/>
              <a:cs typeface="Arial" panose="020B0604020202020204" pitchFamily="34" charset="0"/>
            </a:endParaRPr>
          </a:p>
        </p:txBody>
      </p:sp>
      <p:sp>
        <p:nvSpPr>
          <p:cNvPr id="163849" name="Text Box 8"/>
          <p:cNvSpPr txBox="1">
            <a:spLocks noChangeArrowheads="1"/>
          </p:cNvSpPr>
          <p:nvPr/>
        </p:nvSpPr>
        <p:spPr bwMode="auto">
          <a:xfrm>
            <a:off x="4376738" y="4398963"/>
            <a:ext cx="1174750" cy="366712"/>
          </a:xfrm>
          <a:prstGeom prst="rect">
            <a:avLst/>
          </a:prstGeom>
          <a:noFill/>
          <a:ln w="9525">
            <a:noFill/>
            <a:miter lim="800000"/>
          </a:ln>
        </p:spPr>
        <p:txBody>
          <a:bodyPr wrap="none">
            <a:spAutoFit/>
          </a:bodyPr>
          <a:lstStyle/>
          <a:p>
            <a:pPr algn="ctr" eaLnBrk="1" hangingPunct="1"/>
            <a:r>
              <a:rPr lang="en-US" altLang="en-US" i="0">
                <a:solidFill>
                  <a:srgbClr val="000000"/>
                </a:solidFill>
                <a:latin typeface="Arial" panose="020B0604020202020204" pitchFamily="34" charset="0"/>
                <a:cs typeface="Arial" panose="020B0604020202020204" pitchFamily="34" charset="0"/>
              </a:rPr>
              <a:t>IP header</a:t>
            </a:r>
            <a:endParaRPr lang="en-US" altLang="en-US" i="0">
              <a:solidFill>
                <a:srgbClr val="000000"/>
              </a:solidFill>
              <a:latin typeface="Arial" panose="020B0604020202020204" pitchFamily="34" charset="0"/>
              <a:cs typeface="Arial" panose="020B0604020202020204" pitchFamily="34" charset="0"/>
            </a:endParaRPr>
          </a:p>
        </p:txBody>
      </p:sp>
      <p:sp>
        <p:nvSpPr>
          <p:cNvPr id="163850" name="Line 9"/>
          <p:cNvSpPr>
            <a:spLocks noChangeShapeType="1"/>
          </p:cNvSpPr>
          <p:nvPr/>
        </p:nvSpPr>
        <p:spPr bwMode="auto">
          <a:xfrm>
            <a:off x="2587625" y="4259263"/>
            <a:ext cx="0" cy="652462"/>
          </a:xfrm>
          <a:prstGeom prst="line">
            <a:avLst/>
          </a:prstGeom>
          <a:noFill/>
          <a:ln w="9525">
            <a:solidFill>
              <a:schemeClr val="tx1"/>
            </a:solidFill>
            <a:round/>
          </a:ln>
        </p:spPr>
        <p:txBody>
          <a:bodyPr/>
          <a:lstStyle/>
          <a:p>
            <a:endParaRPr lang="en-US"/>
          </a:p>
        </p:txBody>
      </p:sp>
      <p:sp>
        <p:nvSpPr>
          <p:cNvPr id="163851" name="Line 10"/>
          <p:cNvSpPr>
            <a:spLocks noChangeShapeType="1"/>
          </p:cNvSpPr>
          <p:nvPr/>
        </p:nvSpPr>
        <p:spPr bwMode="auto">
          <a:xfrm>
            <a:off x="4241800" y="4254500"/>
            <a:ext cx="0" cy="652463"/>
          </a:xfrm>
          <a:prstGeom prst="line">
            <a:avLst/>
          </a:prstGeom>
          <a:noFill/>
          <a:ln w="9525">
            <a:solidFill>
              <a:schemeClr val="tx1"/>
            </a:solidFill>
            <a:round/>
          </a:ln>
        </p:spPr>
        <p:txBody>
          <a:bodyPr/>
          <a:lstStyle/>
          <a:p>
            <a:endParaRPr lang="en-US"/>
          </a:p>
        </p:txBody>
      </p:sp>
      <p:sp>
        <p:nvSpPr>
          <p:cNvPr id="163852" name="Line 11"/>
          <p:cNvSpPr>
            <a:spLocks noChangeShapeType="1"/>
          </p:cNvSpPr>
          <p:nvPr/>
        </p:nvSpPr>
        <p:spPr bwMode="auto">
          <a:xfrm>
            <a:off x="5588000" y="4256088"/>
            <a:ext cx="0" cy="652462"/>
          </a:xfrm>
          <a:prstGeom prst="line">
            <a:avLst/>
          </a:prstGeom>
          <a:noFill/>
          <a:ln w="9525">
            <a:solidFill>
              <a:schemeClr val="tx1"/>
            </a:solidFill>
            <a:round/>
          </a:ln>
        </p:spPr>
        <p:txBody>
          <a:bodyPr/>
          <a:lstStyle/>
          <a:p>
            <a:endParaRPr lang="en-US"/>
          </a:p>
        </p:txBody>
      </p:sp>
      <p:sp>
        <p:nvSpPr>
          <p:cNvPr id="163853" name="Text Box 12"/>
          <p:cNvSpPr txBox="1">
            <a:spLocks noChangeArrowheads="1"/>
          </p:cNvSpPr>
          <p:nvPr/>
        </p:nvSpPr>
        <p:spPr bwMode="auto">
          <a:xfrm>
            <a:off x="5618163" y="4408488"/>
            <a:ext cx="30924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remainder of link-layer frame</a:t>
            </a:r>
            <a:endParaRPr lang="en-US" altLang="en-US" i="0">
              <a:solidFill>
                <a:srgbClr val="000000"/>
              </a:solidFill>
              <a:latin typeface="Arial" panose="020B0604020202020204" pitchFamily="34" charset="0"/>
              <a:cs typeface="Arial" panose="020B0604020202020204" pitchFamily="34" charset="0"/>
            </a:endParaRPr>
          </a:p>
        </p:txBody>
      </p:sp>
      <p:sp>
        <p:nvSpPr>
          <p:cNvPr id="163854" name="Rectangle 25"/>
          <p:cNvSpPr>
            <a:spLocks noChangeArrowheads="1"/>
          </p:cNvSpPr>
          <p:nvPr/>
        </p:nvSpPr>
        <p:spPr bwMode="auto">
          <a:xfrm>
            <a:off x="2576513" y="4257675"/>
            <a:ext cx="1660525" cy="639763"/>
          </a:xfrm>
          <a:prstGeom prst="rect">
            <a:avLst/>
          </a:prstGeom>
          <a:solidFill>
            <a:srgbClr val="FF0000"/>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63855" name="Text Box 7"/>
          <p:cNvSpPr txBox="1">
            <a:spLocks noChangeArrowheads="1"/>
          </p:cNvSpPr>
          <p:nvPr/>
        </p:nvSpPr>
        <p:spPr bwMode="auto">
          <a:xfrm>
            <a:off x="2611438" y="4416425"/>
            <a:ext cx="1631950" cy="366713"/>
          </a:xfrm>
          <a:prstGeom prst="rect">
            <a:avLst/>
          </a:prstGeom>
          <a:noFill/>
          <a:ln w="9525">
            <a:noFill/>
            <a:miter lim="800000"/>
          </a:ln>
        </p:spPr>
        <p:txBody>
          <a:bodyPr wrap="none">
            <a:spAutoFit/>
          </a:bodyPr>
          <a:lstStyle/>
          <a:p>
            <a:pPr algn="ctr" eaLnBrk="1" hangingPunct="1"/>
            <a:r>
              <a:rPr lang="en-US" altLang="en-US" b="1" i="0">
                <a:solidFill>
                  <a:srgbClr val="FFFFFF"/>
                </a:solidFill>
                <a:latin typeface="Arial" panose="020B0604020202020204" pitchFamily="34" charset="0"/>
                <a:cs typeface="Arial" panose="020B0604020202020204" pitchFamily="34" charset="0"/>
              </a:rPr>
              <a:t>MPLS header</a:t>
            </a:r>
            <a:endParaRPr lang="en-US" altLang="en-US" b="1" i="0">
              <a:solidFill>
                <a:srgbClr val="FFFFFF"/>
              </a:solidFill>
              <a:latin typeface="Arial" panose="020B0604020202020204" pitchFamily="34" charset="0"/>
              <a:cs typeface="Arial" panose="020B0604020202020204" pitchFamily="34" charset="0"/>
            </a:endParaRPr>
          </a:p>
        </p:txBody>
      </p:sp>
      <p:sp>
        <p:nvSpPr>
          <p:cNvPr id="163856" name="Rectangle 27"/>
          <p:cNvSpPr>
            <a:spLocks noChangeArrowheads="1"/>
          </p:cNvSpPr>
          <p:nvPr/>
        </p:nvSpPr>
        <p:spPr bwMode="auto">
          <a:xfrm>
            <a:off x="2155825" y="5643563"/>
            <a:ext cx="3122613" cy="679450"/>
          </a:xfrm>
          <a:prstGeom prst="rect">
            <a:avLst/>
          </a:prstGeom>
          <a:solidFill>
            <a:srgbClr val="FF0000"/>
          </a:solidFill>
          <a:ln w="9525">
            <a:solidFill>
              <a:schemeClr val="tx1"/>
            </a:solidFill>
            <a:miter lim="800000"/>
          </a:ln>
        </p:spPr>
        <p:txBody>
          <a:bodyPr wrap="none" anchor="ctr"/>
          <a:lstStyle/>
          <a:p>
            <a:pPr algn="ct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63857" name="Text Box 28"/>
          <p:cNvSpPr txBox="1">
            <a:spLocks noChangeArrowheads="1"/>
          </p:cNvSpPr>
          <p:nvPr/>
        </p:nvSpPr>
        <p:spPr bwMode="auto">
          <a:xfrm>
            <a:off x="2668588" y="5811838"/>
            <a:ext cx="666750" cy="366712"/>
          </a:xfrm>
          <a:prstGeom prst="rect">
            <a:avLst/>
          </a:prstGeom>
          <a:solidFill>
            <a:srgbClr val="FF0000"/>
          </a:solidFill>
          <a:ln w="9525">
            <a:noFill/>
            <a:miter lim="800000"/>
          </a:ln>
        </p:spPr>
        <p:txBody>
          <a:bodyPr wrap="none">
            <a:spAutoFit/>
          </a:bodyPr>
          <a:lstStyle/>
          <a:p>
            <a:pPr eaLnBrk="1" hangingPunct="1"/>
            <a:r>
              <a:rPr lang="en-US" altLang="en-US" i="0">
                <a:solidFill>
                  <a:srgbClr val="FFFFFF"/>
                </a:solidFill>
                <a:latin typeface="Arial" panose="020B0604020202020204" pitchFamily="34" charset="0"/>
                <a:cs typeface="Arial" panose="020B0604020202020204" pitchFamily="34" charset="0"/>
              </a:rPr>
              <a:t>label</a:t>
            </a:r>
            <a:endParaRPr lang="en-US" altLang="en-US" i="0">
              <a:solidFill>
                <a:srgbClr val="FFFFFF"/>
              </a:solidFill>
              <a:latin typeface="Arial" panose="020B0604020202020204" pitchFamily="34" charset="0"/>
              <a:cs typeface="Arial" panose="020B0604020202020204" pitchFamily="34" charset="0"/>
            </a:endParaRPr>
          </a:p>
        </p:txBody>
      </p:sp>
      <p:sp>
        <p:nvSpPr>
          <p:cNvPr id="163858" name="Text Box 29"/>
          <p:cNvSpPr txBox="1">
            <a:spLocks noChangeArrowheads="1"/>
          </p:cNvSpPr>
          <p:nvPr/>
        </p:nvSpPr>
        <p:spPr bwMode="auto">
          <a:xfrm>
            <a:off x="3851275" y="5819775"/>
            <a:ext cx="577850" cy="366713"/>
          </a:xfrm>
          <a:prstGeom prst="rect">
            <a:avLst/>
          </a:prstGeom>
          <a:solidFill>
            <a:srgbClr val="FF0000"/>
          </a:solidFill>
          <a:ln w="9525">
            <a:noFill/>
            <a:miter lim="800000"/>
          </a:ln>
        </p:spPr>
        <p:txBody>
          <a:bodyPr wrap="none">
            <a:spAutoFit/>
          </a:bodyPr>
          <a:lstStyle/>
          <a:p>
            <a:pPr eaLnBrk="1" hangingPunct="1"/>
            <a:r>
              <a:rPr lang="en-US" altLang="en-US" i="0">
                <a:solidFill>
                  <a:srgbClr val="FFFFFF"/>
                </a:solidFill>
                <a:latin typeface="Arial" panose="020B0604020202020204" pitchFamily="34" charset="0"/>
                <a:cs typeface="Arial" panose="020B0604020202020204" pitchFamily="34" charset="0"/>
              </a:rPr>
              <a:t>Exp</a:t>
            </a:r>
            <a:endParaRPr lang="en-US" altLang="en-US" i="0">
              <a:solidFill>
                <a:srgbClr val="FFFFFF"/>
              </a:solidFill>
              <a:latin typeface="Arial" panose="020B0604020202020204" pitchFamily="34" charset="0"/>
              <a:cs typeface="Arial" panose="020B0604020202020204" pitchFamily="34" charset="0"/>
            </a:endParaRPr>
          </a:p>
        </p:txBody>
      </p:sp>
      <p:sp>
        <p:nvSpPr>
          <p:cNvPr id="163859" name="Text Box 30"/>
          <p:cNvSpPr txBox="1">
            <a:spLocks noChangeArrowheads="1"/>
          </p:cNvSpPr>
          <p:nvPr/>
        </p:nvSpPr>
        <p:spPr bwMode="auto">
          <a:xfrm>
            <a:off x="4408488" y="5827713"/>
            <a:ext cx="336550" cy="366712"/>
          </a:xfrm>
          <a:prstGeom prst="rect">
            <a:avLst/>
          </a:prstGeom>
          <a:solidFill>
            <a:srgbClr val="FF0000"/>
          </a:solidFill>
          <a:ln w="9525">
            <a:noFill/>
            <a:miter lim="800000"/>
          </a:ln>
        </p:spPr>
        <p:txBody>
          <a:bodyPr wrap="none">
            <a:spAutoFit/>
          </a:bodyPr>
          <a:lstStyle/>
          <a:p>
            <a:pPr eaLnBrk="1" hangingPunct="1"/>
            <a:r>
              <a:rPr lang="en-US" altLang="en-US" i="0">
                <a:solidFill>
                  <a:srgbClr val="FFFFFF"/>
                </a:solidFill>
                <a:latin typeface="Arial" panose="020B0604020202020204" pitchFamily="34" charset="0"/>
                <a:cs typeface="Arial" panose="020B0604020202020204" pitchFamily="34" charset="0"/>
              </a:rPr>
              <a:t>S</a:t>
            </a:r>
            <a:endParaRPr lang="en-US" altLang="en-US" i="0">
              <a:solidFill>
                <a:srgbClr val="FFFFFF"/>
              </a:solidFill>
              <a:latin typeface="Arial" panose="020B0604020202020204" pitchFamily="34" charset="0"/>
              <a:cs typeface="Arial" panose="020B0604020202020204" pitchFamily="34" charset="0"/>
            </a:endParaRPr>
          </a:p>
        </p:txBody>
      </p:sp>
      <p:sp>
        <p:nvSpPr>
          <p:cNvPr id="163860" name="Text Box 31"/>
          <p:cNvSpPr txBox="1">
            <a:spLocks noChangeArrowheads="1"/>
          </p:cNvSpPr>
          <p:nvPr/>
        </p:nvSpPr>
        <p:spPr bwMode="auto">
          <a:xfrm>
            <a:off x="4678363" y="5824538"/>
            <a:ext cx="590550" cy="366712"/>
          </a:xfrm>
          <a:prstGeom prst="rect">
            <a:avLst/>
          </a:prstGeom>
          <a:solidFill>
            <a:srgbClr val="FF0000"/>
          </a:solidFill>
          <a:ln w="9525">
            <a:noFill/>
            <a:miter lim="800000"/>
          </a:ln>
        </p:spPr>
        <p:txBody>
          <a:bodyPr wrap="none">
            <a:spAutoFit/>
          </a:bodyPr>
          <a:lstStyle/>
          <a:p>
            <a:pPr eaLnBrk="1" hangingPunct="1"/>
            <a:r>
              <a:rPr lang="en-US" altLang="en-US" i="0">
                <a:solidFill>
                  <a:srgbClr val="FFFFFF"/>
                </a:solidFill>
                <a:latin typeface="Arial" panose="020B0604020202020204" pitchFamily="34" charset="0"/>
                <a:cs typeface="Arial" panose="020B0604020202020204" pitchFamily="34" charset="0"/>
              </a:rPr>
              <a:t>TTL</a:t>
            </a:r>
            <a:endParaRPr lang="en-US" altLang="en-US" i="0">
              <a:solidFill>
                <a:srgbClr val="FFFFFF"/>
              </a:solidFill>
              <a:latin typeface="Arial" panose="020B0604020202020204" pitchFamily="34" charset="0"/>
              <a:cs typeface="Arial" panose="020B0604020202020204" pitchFamily="34" charset="0"/>
            </a:endParaRPr>
          </a:p>
        </p:txBody>
      </p:sp>
      <p:sp>
        <p:nvSpPr>
          <p:cNvPr id="163861" name="Line 32"/>
          <p:cNvSpPr>
            <a:spLocks noChangeShapeType="1"/>
          </p:cNvSpPr>
          <p:nvPr/>
        </p:nvSpPr>
        <p:spPr bwMode="auto">
          <a:xfrm>
            <a:off x="3887788" y="5653088"/>
            <a:ext cx="0" cy="652462"/>
          </a:xfrm>
          <a:prstGeom prst="line">
            <a:avLst/>
          </a:prstGeom>
          <a:noFill/>
          <a:ln w="9525">
            <a:solidFill>
              <a:schemeClr val="tx1"/>
            </a:solidFill>
            <a:round/>
          </a:ln>
        </p:spPr>
        <p:txBody>
          <a:bodyPr/>
          <a:lstStyle/>
          <a:p>
            <a:endParaRPr lang="en-US"/>
          </a:p>
        </p:txBody>
      </p:sp>
      <p:sp>
        <p:nvSpPr>
          <p:cNvPr id="163862" name="Line 33"/>
          <p:cNvSpPr>
            <a:spLocks noChangeShapeType="1"/>
          </p:cNvSpPr>
          <p:nvPr/>
        </p:nvSpPr>
        <p:spPr bwMode="auto">
          <a:xfrm>
            <a:off x="4457700" y="5673725"/>
            <a:ext cx="0" cy="652463"/>
          </a:xfrm>
          <a:prstGeom prst="line">
            <a:avLst/>
          </a:prstGeom>
          <a:noFill/>
          <a:ln w="9525">
            <a:solidFill>
              <a:schemeClr val="tx1"/>
            </a:solidFill>
            <a:round/>
          </a:ln>
        </p:spPr>
        <p:txBody>
          <a:bodyPr/>
          <a:lstStyle/>
          <a:p>
            <a:endParaRPr lang="en-US"/>
          </a:p>
        </p:txBody>
      </p:sp>
      <p:sp>
        <p:nvSpPr>
          <p:cNvPr id="163863" name="Line 34"/>
          <p:cNvSpPr>
            <a:spLocks noChangeShapeType="1"/>
          </p:cNvSpPr>
          <p:nvPr/>
        </p:nvSpPr>
        <p:spPr bwMode="auto">
          <a:xfrm>
            <a:off x="4727575" y="5668963"/>
            <a:ext cx="0" cy="652462"/>
          </a:xfrm>
          <a:prstGeom prst="line">
            <a:avLst/>
          </a:prstGeom>
          <a:noFill/>
          <a:ln w="9525">
            <a:solidFill>
              <a:schemeClr val="tx1"/>
            </a:solidFill>
            <a:round/>
          </a:ln>
        </p:spPr>
        <p:txBody>
          <a:bodyPr/>
          <a:lstStyle/>
          <a:p>
            <a:endParaRPr lang="en-US"/>
          </a:p>
        </p:txBody>
      </p:sp>
      <p:sp>
        <p:nvSpPr>
          <p:cNvPr id="163864" name="Text Box 35"/>
          <p:cNvSpPr txBox="1">
            <a:spLocks noChangeArrowheads="1"/>
          </p:cNvSpPr>
          <p:nvPr/>
        </p:nvSpPr>
        <p:spPr bwMode="auto">
          <a:xfrm>
            <a:off x="2827338" y="6319838"/>
            <a:ext cx="409575" cy="336550"/>
          </a:xfrm>
          <a:prstGeom prst="rect">
            <a:avLst/>
          </a:prstGeom>
          <a:noFill/>
          <a:ln w="9525">
            <a:noFill/>
            <a:miter lim="800000"/>
          </a:ln>
        </p:spPr>
        <p:txBody>
          <a:bodyPr wrap="none">
            <a:spAutoFit/>
          </a:bodyPr>
          <a:lstStyle/>
          <a:p>
            <a:pPr eaLnBrk="1" hangingPunct="1"/>
            <a:r>
              <a:rPr lang="en-US" altLang="en-US" sz="1600" i="0">
                <a:solidFill>
                  <a:srgbClr val="000000"/>
                </a:solidFill>
                <a:latin typeface="Arial" panose="020B0604020202020204" pitchFamily="34" charset="0"/>
                <a:cs typeface="Arial" panose="020B0604020202020204" pitchFamily="34" charset="0"/>
              </a:rPr>
              <a:t>20</a:t>
            </a:r>
            <a:endParaRPr lang="en-US" altLang="en-US" sz="1600" i="0">
              <a:solidFill>
                <a:srgbClr val="000000"/>
              </a:solidFill>
              <a:latin typeface="Arial" panose="020B0604020202020204" pitchFamily="34" charset="0"/>
              <a:cs typeface="Arial" panose="020B0604020202020204" pitchFamily="34" charset="0"/>
            </a:endParaRPr>
          </a:p>
        </p:txBody>
      </p:sp>
      <p:sp>
        <p:nvSpPr>
          <p:cNvPr id="163865" name="Text Box 36"/>
          <p:cNvSpPr txBox="1">
            <a:spLocks noChangeArrowheads="1"/>
          </p:cNvSpPr>
          <p:nvPr/>
        </p:nvSpPr>
        <p:spPr bwMode="auto">
          <a:xfrm>
            <a:off x="3998913" y="6315075"/>
            <a:ext cx="296862" cy="336550"/>
          </a:xfrm>
          <a:prstGeom prst="rect">
            <a:avLst/>
          </a:prstGeom>
          <a:noFill/>
          <a:ln w="9525">
            <a:noFill/>
            <a:miter lim="800000"/>
          </a:ln>
        </p:spPr>
        <p:txBody>
          <a:bodyPr wrap="none">
            <a:spAutoFit/>
          </a:bodyPr>
          <a:lstStyle/>
          <a:p>
            <a:pPr eaLnBrk="1" hangingPunct="1"/>
            <a:r>
              <a:rPr lang="en-US" altLang="en-US" sz="1600" i="0">
                <a:solidFill>
                  <a:srgbClr val="000000"/>
                </a:solidFill>
                <a:latin typeface="Arial" panose="020B0604020202020204" pitchFamily="34" charset="0"/>
                <a:cs typeface="Arial" panose="020B0604020202020204" pitchFamily="34" charset="0"/>
              </a:rPr>
              <a:t>3</a:t>
            </a:r>
            <a:endParaRPr lang="en-US" altLang="en-US" sz="1600" i="0">
              <a:solidFill>
                <a:srgbClr val="000000"/>
              </a:solidFill>
              <a:latin typeface="Arial" panose="020B0604020202020204" pitchFamily="34" charset="0"/>
              <a:cs typeface="Arial" panose="020B0604020202020204" pitchFamily="34" charset="0"/>
            </a:endParaRPr>
          </a:p>
        </p:txBody>
      </p:sp>
      <p:sp>
        <p:nvSpPr>
          <p:cNvPr id="163866" name="Text Box 37"/>
          <p:cNvSpPr txBox="1">
            <a:spLocks noChangeArrowheads="1"/>
          </p:cNvSpPr>
          <p:nvPr/>
        </p:nvSpPr>
        <p:spPr bwMode="auto">
          <a:xfrm>
            <a:off x="4425950" y="6311900"/>
            <a:ext cx="296863" cy="336550"/>
          </a:xfrm>
          <a:prstGeom prst="rect">
            <a:avLst/>
          </a:prstGeom>
          <a:noFill/>
          <a:ln w="9525">
            <a:noFill/>
            <a:miter lim="800000"/>
          </a:ln>
        </p:spPr>
        <p:txBody>
          <a:bodyPr wrap="none">
            <a:spAutoFit/>
          </a:bodyPr>
          <a:lstStyle/>
          <a:p>
            <a:pPr eaLnBrk="1" hangingPunct="1"/>
            <a:r>
              <a:rPr lang="en-US" altLang="en-US" sz="1600" i="0">
                <a:solidFill>
                  <a:srgbClr val="000000"/>
                </a:solidFill>
                <a:latin typeface="Arial" panose="020B0604020202020204" pitchFamily="34" charset="0"/>
                <a:cs typeface="Arial" panose="020B0604020202020204" pitchFamily="34" charset="0"/>
              </a:rPr>
              <a:t>1</a:t>
            </a:r>
            <a:endParaRPr lang="en-US" altLang="en-US" sz="1600" i="0">
              <a:solidFill>
                <a:srgbClr val="000000"/>
              </a:solidFill>
              <a:latin typeface="Arial" panose="020B0604020202020204" pitchFamily="34" charset="0"/>
              <a:cs typeface="Arial" panose="020B0604020202020204" pitchFamily="34" charset="0"/>
            </a:endParaRPr>
          </a:p>
        </p:txBody>
      </p:sp>
      <p:sp>
        <p:nvSpPr>
          <p:cNvPr id="163867" name="Text Box 38"/>
          <p:cNvSpPr txBox="1">
            <a:spLocks noChangeArrowheads="1"/>
          </p:cNvSpPr>
          <p:nvPr/>
        </p:nvSpPr>
        <p:spPr bwMode="auto">
          <a:xfrm>
            <a:off x="4865688" y="6307138"/>
            <a:ext cx="296862" cy="336550"/>
          </a:xfrm>
          <a:prstGeom prst="rect">
            <a:avLst/>
          </a:prstGeom>
          <a:noFill/>
          <a:ln w="9525">
            <a:noFill/>
            <a:miter lim="800000"/>
          </a:ln>
        </p:spPr>
        <p:txBody>
          <a:bodyPr wrap="none">
            <a:spAutoFit/>
          </a:bodyPr>
          <a:lstStyle/>
          <a:p>
            <a:pPr eaLnBrk="1" hangingPunct="1"/>
            <a:r>
              <a:rPr lang="en-US" altLang="en-US" sz="1600" i="0">
                <a:solidFill>
                  <a:srgbClr val="000000"/>
                </a:solidFill>
                <a:latin typeface="Arial" panose="020B0604020202020204" pitchFamily="34" charset="0"/>
                <a:cs typeface="Arial" panose="020B0604020202020204" pitchFamily="34" charset="0"/>
              </a:rPr>
              <a:t>5</a:t>
            </a:r>
            <a:endParaRPr lang="en-US" altLang="en-US" sz="1600" i="0">
              <a:solidFill>
                <a:srgbClr val="000000"/>
              </a:solidFill>
              <a:latin typeface="Arial" panose="020B0604020202020204" pitchFamily="34" charset="0"/>
              <a:cs typeface="Arial" panose="020B0604020202020204" pitchFamily="34" charset="0"/>
            </a:endParaRPr>
          </a:p>
        </p:txBody>
      </p:sp>
      <p:pic>
        <p:nvPicPr>
          <p:cNvPr id="163868" name="Picture 17" descr="underline_base"/>
          <p:cNvPicPr>
            <a:picLocks noChangeArrowheads="1"/>
          </p:cNvPicPr>
          <p:nvPr/>
        </p:nvPicPr>
        <p:blipFill>
          <a:blip r:embed="rId1"/>
          <a:srcRect/>
          <a:stretch>
            <a:fillRect/>
          </a:stretch>
        </p:blipFill>
        <p:spPr bwMode="auto">
          <a:xfrm>
            <a:off x="548005" y="868680"/>
            <a:ext cx="7256145" cy="166370"/>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Footer Placeholder 4"/>
          <p:cNvSpPr>
            <a:spLocks noGrp="1"/>
          </p:cNvSpPr>
          <p:nvPr>
            <p:ph type="ftr" sz="quarter" idx="11"/>
          </p:nvPr>
        </p:nvSpPr>
        <p:spPr>
          <a:noFill/>
        </p:spPr>
        <p:txBody>
          <a:bodyPr/>
          <a:lstStyle/>
          <a:p>
            <a:r>
              <a:rPr lang="en-US" altLang="en-US">
                <a:solidFill>
                  <a:srgbClr val="000000"/>
                </a:solidFill>
                <a:latin typeface="Comic Sans MS" panose="030F0702030302020204" pitchFamily="18" charset="0"/>
                <a:ea typeface="MS PGothic" panose="020B0600070205080204" pitchFamily="34" charset="-128"/>
              </a:rPr>
              <a:t>Tầng Link</a:t>
            </a:r>
            <a:endParaRPr lang="en-US" altLang="en-US">
              <a:solidFill>
                <a:srgbClr val="000000"/>
              </a:solidFill>
              <a:latin typeface="Comic Sans MS" panose="030F0702030302020204" pitchFamily="18" charset="0"/>
              <a:ea typeface="MS PGothic" panose="020B0600070205080204" pitchFamily="34" charset="-128"/>
            </a:endParaRPr>
          </a:p>
        </p:txBody>
      </p:sp>
      <p:sp>
        <p:nvSpPr>
          <p:cNvPr id="165891" name="Slide Number Placeholder 5"/>
          <p:cNvSpPr>
            <a:spLocks noGrp="1"/>
          </p:cNvSpPr>
          <p:nvPr>
            <p:ph type="sldNum" sz="quarter" idx="12"/>
          </p:nvPr>
        </p:nvSpPr>
        <p:spPr>
          <a:noFill/>
        </p:spPr>
        <p:txBody>
          <a:bodyPr/>
          <a:lstStyle/>
          <a:p>
            <a:r>
              <a:rPr lang="en-US" altLang="en-US">
                <a:solidFill>
                  <a:srgbClr val="000000"/>
                </a:solidFill>
                <a:latin typeface="Comic Sans MS" panose="030F0702030302020204" pitchFamily="18" charset="0"/>
                <a:cs typeface="Arial" panose="020B0604020202020204" pitchFamily="34" charset="0"/>
              </a:rPr>
              <a:t>5-</a:t>
            </a:r>
            <a:fld id="{2B0384B7-7412-46BC-AEEA-E308CEE5C95C}" type="slidenum">
              <a:rPr lang="en-US" altLang="en-US">
                <a:solidFill>
                  <a:srgbClr val="000000"/>
                </a:solidFill>
                <a:latin typeface="Comic Sans MS" panose="030F0702030302020204" pitchFamily="18" charset="0"/>
                <a:cs typeface="Arial" panose="020B0604020202020204" pitchFamily="34" charset="0"/>
              </a:rPr>
            </a:fld>
            <a:endParaRPr lang="en-US" altLang="en-US">
              <a:solidFill>
                <a:srgbClr val="000000"/>
              </a:solidFill>
              <a:latin typeface="Comic Sans MS" panose="030F0702030302020204" pitchFamily="18" charset="0"/>
              <a:cs typeface="Arial" panose="020B0604020202020204" pitchFamily="34" charset="0"/>
            </a:endParaRPr>
          </a:p>
        </p:txBody>
      </p:sp>
      <p:sp>
        <p:nvSpPr>
          <p:cNvPr id="165892" name="Rectangle 2"/>
          <p:cNvSpPr>
            <a:spLocks noGrp="1" noChangeArrowheads="1"/>
          </p:cNvSpPr>
          <p:nvPr>
            <p:ph type="title"/>
          </p:nvPr>
        </p:nvSpPr>
        <p:spPr>
          <a:xfrm>
            <a:off x="533400" y="-47625"/>
            <a:ext cx="7772400" cy="1143000"/>
          </a:xfrm>
        </p:spPr>
        <p:txBody>
          <a:bodyPr/>
          <a:lstStyle/>
          <a:p>
            <a:pPr algn="l"/>
            <a:r>
              <a:rPr lang="en-US" altLang="en-US">
                <a:latin typeface="Arial" panose="020B0604020202020204" pitchFamily="34" charset="0"/>
                <a:cs typeface="Arial" panose="020B0604020202020204" pitchFamily="34" charset="0"/>
              </a:rPr>
              <a:t>Router có khả năng MPLS</a:t>
            </a:r>
            <a:endParaRPr lang="en-US" altLang="en-US">
              <a:latin typeface="Arial" panose="020B0604020202020204" pitchFamily="34" charset="0"/>
              <a:cs typeface="Arial" panose="020B0604020202020204" pitchFamily="34" charset="0"/>
            </a:endParaRPr>
          </a:p>
        </p:txBody>
      </p:sp>
      <p:sp>
        <p:nvSpPr>
          <p:cNvPr id="165893" name="Rectangle 3"/>
          <p:cNvSpPr>
            <a:spLocks noGrp="1" noChangeArrowheads="1"/>
          </p:cNvSpPr>
          <p:nvPr>
            <p:ph type="body" idx="1"/>
          </p:nvPr>
        </p:nvSpPr>
        <p:spPr>
          <a:xfrm>
            <a:off x="533400" y="1033463"/>
            <a:ext cx="8335963" cy="4648200"/>
          </a:xfrm>
        </p:spPr>
        <p:txBody>
          <a:bodyPr>
            <a:normAutofit fontScale="77500" lnSpcReduction="20000"/>
          </a:bodyPr>
          <a:lstStyle/>
          <a:p>
            <a:r>
              <a:rPr lang="en-US" altLang="en-US">
                <a:latin typeface="Arial" panose="020B0604020202020204" pitchFamily="34" charset="0"/>
                <a:cs typeface="Arial" panose="020B0604020202020204" pitchFamily="34" charset="0"/>
              </a:rPr>
              <a:t>Còn gọi là Router chuyển mạch nhãn (label-switched router)</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Chuyển tiếp các packet tới interface đầu ra chỉ dựa trên giá trị nhãn (label value) (</a:t>
            </a:r>
            <a:r>
              <a:rPr lang="en-AU" altLang="en-US" i="1">
                <a:latin typeface="Arial" panose="020B0604020202020204" pitchFamily="34" charset="0"/>
                <a:cs typeface="Arial" panose="020B0604020202020204" pitchFamily="34" charset="0"/>
              </a:rPr>
              <a:t>không kiểm tra địa chỉ IP</a:t>
            </a:r>
            <a:r>
              <a:rPr lang="en-US" altLang="ja-JP">
                <a:latin typeface="Arial" panose="020B0604020202020204" pitchFamily="34" charset="0"/>
                <a:cs typeface="Arial" panose="020B0604020202020204" pitchFamily="34" charset="0"/>
              </a:rPr>
              <a:t>)</a:t>
            </a:r>
            <a:endParaRPr lang="en-US" altLang="ja-JP">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Bảng chuyển tiếp MPLS (MPLS forwarding table) khác với bảng chuyển tiếp IP (IP forwarding tables)</a:t>
            </a:r>
            <a:endParaRPr lang="en-US" altLang="en-US">
              <a:latin typeface="Arial" panose="020B0604020202020204" pitchFamily="34" charset="0"/>
              <a:cs typeface="Arial" panose="020B0604020202020204" pitchFamily="34" charset="0"/>
            </a:endParaRPr>
          </a:p>
          <a:p>
            <a:r>
              <a:rPr lang="en-US" altLang="en-US" i="1">
                <a:solidFill>
                  <a:srgbClr val="CC0000"/>
                </a:solidFill>
                <a:latin typeface="Arial" panose="020B0604020202020204" pitchFamily="34" charset="0"/>
                <a:cs typeface="Arial" panose="020B0604020202020204" pitchFamily="34" charset="0"/>
              </a:rPr>
              <a:t>Linh hoạt:  </a:t>
            </a:r>
            <a:r>
              <a:rPr lang="en-US" altLang="en-US">
                <a:latin typeface="Arial" panose="020B0604020202020204" pitchFamily="34" charset="0"/>
                <a:cs typeface="Arial" panose="020B0604020202020204" pitchFamily="34" charset="0"/>
              </a:rPr>
              <a:t>các quyết định chuyển tiếp MPLS có thể khác với IP của chúng</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Dùng địa chỉ đích và nguồn để định tuyến các luồng dữ liệu tới cùng đích đến một cách khác nhau</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Định tuyến lại các luồng dữ liệu nhanh chóng nếu đường liên kết hỏng: các đường dẫn dự phòng được tính toán trước (hữu dụng cho VoIP)</a:t>
            </a:r>
            <a:endParaRPr lang="en-US" altLang="en-US">
              <a:latin typeface="Arial" panose="020B0604020202020204" pitchFamily="34" charset="0"/>
              <a:cs typeface="Arial" panose="020B0604020202020204" pitchFamily="34" charset="0"/>
            </a:endParaRPr>
          </a:p>
        </p:txBody>
      </p:sp>
      <p:pic>
        <p:nvPicPr>
          <p:cNvPr id="165894" name="Picture 21" descr="underline_base"/>
          <p:cNvPicPr>
            <a:picLocks noChangeArrowheads="1"/>
          </p:cNvPicPr>
          <p:nvPr/>
        </p:nvPicPr>
        <p:blipFill>
          <a:blip r:embed="rId1"/>
          <a:srcRect/>
          <a:stretch>
            <a:fillRect/>
          </a:stretch>
        </p:blipFill>
        <p:spPr bwMode="auto">
          <a:xfrm>
            <a:off x="584200" y="744538"/>
            <a:ext cx="6576454" cy="173037"/>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Footer Placeholder 3"/>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67939" name="Slide Number Placeholder 4"/>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687CD410-94D1-4E5C-BC22-D0F791A6AFDC}"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grpSp>
        <p:nvGrpSpPr>
          <p:cNvPr id="167940" name="Group 6"/>
          <p:cNvGrpSpPr/>
          <p:nvPr/>
        </p:nvGrpSpPr>
        <p:grpSpPr bwMode="auto">
          <a:xfrm>
            <a:off x="5795963" y="3236913"/>
            <a:ext cx="766762" cy="433387"/>
            <a:chOff x="3600" y="219"/>
            <a:chExt cx="360" cy="175"/>
          </a:xfrm>
        </p:grpSpPr>
        <p:sp>
          <p:nvSpPr>
            <p:cNvPr id="168102" name="Oval 7"/>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68103" name="Line 8"/>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68104" name="Line 9"/>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68105" name="Rectangle 10"/>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68106" name="Oval 11"/>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68107" name="Group 12"/>
            <p:cNvGrpSpPr/>
            <p:nvPr/>
          </p:nvGrpSpPr>
          <p:grpSpPr bwMode="auto">
            <a:xfrm>
              <a:off x="3686" y="244"/>
              <a:ext cx="177" cy="66"/>
              <a:chOff x="2848" y="848"/>
              <a:chExt cx="140" cy="98"/>
            </a:xfrm>
          </p:grpSpPr>
          <p:sp>
            <p:nvSpPr>
              <p:cNvPr id="168112" name="Line 1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113" name="Line 1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114" name="Line 1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68108" name="Group 16"/>
            <p:cNvGrpSpPr/>
            <p:nvPr/>
          </p:nvGrpSpPr>
          <p:grpSpPr bwMode="auto">
            <a:xfrm flipV="1">
              <a:off x="3686" y="243"/>
              <a:ext cx="177" cy="66"/>
              <a:chOff x="2848" y="848"/>
              <a:chExt cx="140" cy="98"/>
            </a:xfrm>
          </p:grpSpPr>
          <p:sp>
            <p:nvSpPr>
              <p:cNvPr id="168109" name="Line 17"/>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110" name="Line 18"/>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111" name="Line 19"/>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67941" name="Group 20"/>
          <p:cNvGrpSpPr/>
          <p:nvPr/>
        </p:nvGrpSpPr>
        <p:grpSpPr bwMode="auto">
          <a:xfrm>
            <a:off x="3970338" y="3232150"/>
            <a:ext cx="766762" cy="433388"/>
            <a:chOff x="3600" y="219"/>
            <a:chExt cx="360" cy="175"/>
          </a:xfrm>
        </p:grpSpPr>
        <p:sp>
          <p:nvSpPr>
            <p:cNvPr id="168089" name="Oval 21"/>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68090" name="Line 22"/>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68091" name="Line 23"/>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68092" name="Rectangle 24"/>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68093" name="Oval 25"/>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68094" name="Group 26"/>
            <p:cNvGrpSpPr/>
            <p:nvPr/>
          </p:nvGrpSpPr>
          <p:grpSpPr bwMode="auto">
            <a:xfrm>
              <a:off x="3686" y="244"/>
              <a:ext cx="177" cy="66"/>
              <a:chOff x="2848" y="848"/>
              <a:chExt cx="140" cy="98"/>
            </a:xfrm>
          </p:grpSpPr>
          <p:sp>
            <p:nvSpPr>
              <p:cNvPr id="168099" name="Line 27"/>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100" name="Line 28"/>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101" name="Line 29"/>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68095" name="Group 30"/>
            <p:cNvGrpSpPr/>
            <p:nvPr/>
          </p:nvGrpSpPr>
          <p:grpSpPr bwMode="auto">
            <a:xfrm flipV="1">
              <a:off x="3686" y="243"/>
              <a:ext cx="177" cy="66"/>
              <a:chOff x="2848" y="848"/>
              <a:chExt cx="140" cy="98"/>
            </a:xfrm>
          </p:grpSpPr>
          <p:sp>
            <p:nvSpPr>
              <p:cNvPr id="168096" name="Line 3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97" name="Line 3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98" name="Line 3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67942" name="Group 34"/>
          <p:cNvGrpSpPr/>
          <p:nvPr/>
        </p:nvGrpSpPr>
        <p:grpSpPr bwMode="auto">
          <a:xfrm>
            <a:off x="4324350" y="2214563"/>
            <a:ext cx="766763" cy="433387"/>
            <a:chOff x="3600" y="219"/>
            <a:chExt cx="360" cy="175"/>
          </a:xfrm>
        </p:grpSpPr>
        <p:sp>
          <p:nvSpPr>
            <p:cNvPr id="168076" name="Oval 35"/>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68077" name="Line 36"/>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68078" name="Line 37"/>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68079" name="Rectangle 38"/>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68080" name="Oval 39"/>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68081" name="Group 40"/>
            <p:cNvGrpSpPr/>
            <p:nvPr/>
          </p:nvGrpSpPr>
          <p:grpSpPr bwMode="auto">
            <a:xfrm>
              <a:off x="3686" y="244"/>
              <a:ext cx="177" cy="66"/>
              <a:chOff x="2848" y="848"/>
              <a:chExt cx="140" cy="98"/>
            </a:xfrm>
          </p:grpSpPr>
          <p:sp>
            <p:nvSpPr>
              <p:cNvPr id="168086" name="Line 4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87" name="Line 4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88" name="Line 4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68082" name="Group 44"/>
            <p:cNvGrpSpPr/>
            <p:nvPr/>
          </p:nvGrpSpPr>
          <p:grpSpPr bwMode="auto">
            <a:xfrm flipV="1">
              <a:off x="3686" y="243"/>
              <a:ext cx="177" cy="66"/>
              <a:chOff x="2848" y="848"/>
              <a:chExt cx="140" cy="98"/>
            </a:xfrm>
          </p:grpSpPr>
          <p:sp>
            <p:nvSpPr>
              <p:cNvPr id="168083" name="Line 4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84" name="Line 4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85" name="Line 4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67943" name="Group 48"/>
          <p:cNvGrpSpPr/>
          <p:nvPr/>
        </p:nvGrpSpPr>
        <p:grpSpPr bwMode="auto">
          <a:xfrm>
            <a:off x="2897188" y="2209800"/>
            <a:ext cx="766762" cy="433388"/>
            <a:chOff x="3600" y="219"/>
            <a:chExt cx="360" cy="175"/>
          </a:xfrm>
        </p:grpSpPr>
        <p:sp>
          <p:nvSpPr>
            <p:cNvPr id="168063" name="Oval 4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68064" name="Line 5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68065" name="Line 5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68066" name="Rectangle 52"/>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68067" name="Oval 5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68068" name="Group 54"/>
            <p:cNvGrpSpPr/>
            <p:nvPr/>
          </p:nvGrpSpPr>
          <p:grpSpPr bwMode="auto">
            <a:xfrm>
              <a:off x="3686" y="244"/>
              <a:ext cx="177" cy="66"/>
              <a:chOff x="2848" y="848"/>
              <a:chExt cx="140" cy="98"/>
            </a:xfrm>
          </p:grpSpPr>
          <p:sp>
            <p:nvSpPr>
              <p:cNvPr id="168073" name="Line 5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74" name="Line 5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75" name="Line 5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68069" name="Group 58"/>
            <p:cNvGrpSpPr/>
            <p:nvPr/>
          </p:nvGrpSpPr>
          <p:grpSpPr bwMode="auto">
            <a:xfrm flipV="1">
              <a:off x="3686" y="243"/>
              <a:ext cx="177" cy="66"/>
              <a:chOff x="2848" y="848"/>
              <a:chExt cx="140" cy="98"/>
            </a:xfrm>
          </p:grpSpPr>
          <p:sp>
            <p:nvSpPr>
              <p:cNvPr id="168070" name="Line 5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71" name="Line 6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72" name="Line 6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67944" name="Group 62"/>
          <p:cNvGrpSpPr/>
          <p:nvPr/>
        </p:nvGrpSpPr>
        <p:grpSpPr bwMode="auto">
          <a:xfrm>
            <a:off x="1377950" y="1503363"/>
            <a:ext cx="766763" cy="433387"/>
            <a:chOff x="589" y="1281"/>
            <a:chExt cx="483" cy="273"/>
          </a:xfrm>
        </p:grpSpPr>
        <p:sp>
          <p:nvSpPr>
            <p:cNvPr id="168050" name="Oval 63"/>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68051" name="Line 64"/>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68052" name="Line 65"/>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68053" name="Rectangle 66"/>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68054" name="Oval 67"/>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68055" name="Group 68"/>
            <p:cNvGrpSpPr/>
            <p:nvPr/>
          </p:nvGrpSpPr>
          <p:grpSpPr bwMode="auto">
            <a:xfrm>
              <a:off x="704" y="1320"/>
              <a:ext cx="238" cy="103"/>
              <a:chOff x="2848" y="848"/>
              <a:chExt cx="140" cy="98"/>
            </a:xfrm>
          </p:grpSpPr>
          <p:sp>
            <p:nvSpPr>
              <p:cNvPr id="168060" name="Line 6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61" name="Line 7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62" name="Line 7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68056" name="Group 72"/>
            <p:cNvGrpSpPr/>
            <p:nvPr/>
          </p:nvGrpSpPr>
          <p:grpSpPr bwMode="auto">
            <a:xfrm flipV="1">
              <a:off x="704" y="1318"/>
              <a:ext cx="238" cy="103"/>
              <a:chOff x="2848" y="848"/>
              <a:chExt cx="140" cy="98"/>
            </a:xfrm>
          </p:grpSpPr>
          <p:sp>
            <p:nvSpPr>
              <p:cNvPr id="168057" name="Line 7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58" name="Line 7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59" name="Line 7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67945" name="Line 76"/>
          <p:cNvSpPr>
            <a:spLocks noChangeShapeType="1"/>
          </p:cNvSpPr>
          <p:nvPr/>
        </p:nvSpPr>
        <p:spPr bwMode="auto">
          <a:xfrm>
            <a:off x="2147888" y="1746250"/>
            <a:ext cx="762000" cy="523875"/>
          </a:xfrm>
          <a:prstGeom prst="line">
            <a:avLst/>
          </a:prstGeom>
          <a:noFill/>
          <a:ln w="9525">
            <a:solidFill>
              <a:schemeClr val="tx1"/>
            </a:solidFill>
            <a:round/>
          </a:ln>
        </p:spPr>
        <p:txBody>
          <a:bodyPr/>
          <a:lstStyle/>
          <a:p>
            <a:endParaRPr lang="en-US"/>
          </a:p>
        </p:txBody>
      </p:sp>
      <p:sp>
        <p:nvSpPr>
          <p:cNvPr id="167946" name="Line 77"/>
          <p:cNvSpPr>
            <a:spLocks noChangeShapeType="1"/>
          </p:cNvSpPr>
          <p:nvPr/>
        </p:nvSpPr>
        <p:spPr bwMode="auto">
          <a:xfrm flipV="1">
            <a:off x="2195513" y="2451100"/>
            <a:ext cx="733425" cy="228600"/>
          </a:xfrm>
          <a:prstGeom prst="line">
            <a:avLst/>
          </a:prstGeom>
          <a:noFill/>
          <a:ln w="9525">
            <a:solidFill>
              <a:schemeClr val="tx1"/>
            </a:solidFill>
            <a:round/>
          </a:ln>
        </p:spPr>
        <p:txBody>
          <a:bodyPr/>
          <a:lstStyle/>
          <a:p>
            <a:endParaRPr lang="en-US"/>
          </a:p>
        </p:txBody>
      </p:sp>
      <p:sp>
        <p:nvSpPr>
          <p:cNvPr id="167947" name="Line 78"/>
          <p:cNvSpPr>
            <a:spLocks noChangeShapeType="1"/>
          </p:cNvSpPr>
          <p:nvPr/>
        </p:nvSpPr>
        <p:spPr bwMode="auto">
          <a:xfrm flipV="1">
            <a:off x="3662363" y="2451100"/>
            <a:ext cx="666750" cy="0"/>
          </a:xfrm>
          <a:prstGeom prst="line">
            <a:avLst/>
          </a:prstGeom>
          <a:noFill/>
          <a:ln w="9525">
            <a:solidFill>
              <a:schemeClr val="tx1"/>
            </a:solidFill>
            <a:round/>
          </a:ln>
        </p:spPr>
        <p:txBody>
          <a:bodyPr/>
          <a:lstStyle/>
          <a:p>
            <a:endParaRPr lang="en-US"/>
          </a:p>
        </p:txBody>
      </p:sp>
      <p:sp>
        <p:nvSpPr>
          <p:cNvPr id="167948" name="Line 79"/>
          <p:cNvSpPr>
            <a:spLocks noChangeShapeType="1"/>
          </p:cNvSpPr>
          <p:nvPr/>
        </p:nvSpPr>
        <p:spPr bwMode="auto">
          <a:xfrm>
            <a:off x="3509963" y="2613025"/>
            <a:ext cx="561975" cy="657225"/>
          </a:xfrm>
          <a:prstGeom prst="line">
            <a:avLst/>
          </a:prstGeom>
          <a:noFill/>
          <a:ln w="9525">
            <a:solidFill>
              <a:schemeClr val="tx1"/>
            </a:solidFill>
            <a:round/>
          </a:ln>
        </p:spPr>
        <p:txBody>
          <a:bodyPr/>
          <a:lstStyle/>
          <a:p>
            <a:endParaRPr lang="en-US"/>
          </a:p>
        </p:txBody>
      </p:sp>
      <p:sp>
        <p:nvSpPr>
          <p:cNvPr id="167949" name="Line 80"/>
          <p:cNvSpPr>
            <a:spLocks noChangeShapeType="1"/>
          </p:cNvSpPr>
          <p:nvPr/>
        </p:nvSpPr>
        <p:spPr bwMode="auto">
          <a:xfrm>
            <a:off x="4767263" y="3489325"/>
            <a:ext cx="1038225" cy="0"/>
          </a:xfrm>
          <a:prstGeom prst="line">
            <a:avLst/>
          </a:prstGeom>
          <a:noFill/>
          <a:ln w="9525">
            <a:solidFill>
              <a:schemeClr val="tx1"/>
            </a:solidFill>
            <a:round/>
          </a:ln>
        </p:spPr>
        <p:txBody>
          <a:bodyPr/>
          <a:lstStyle/>
          <a:p>
            <a:endParaRPr lang="en-US"/>
          </a:p>
        </p:txBody>
      </p:sp>
      <p:sp>
        <p:nvSpPr>
          <p:cNvPr id="167950" name="Line 81"/>
          <p:cNvSpPr>
            <a:spLocks noChangeShapeType="1"/>
          </p:cNvSpPr>
          <p:nvPr/>
        </p:nvSpPr>
        <p:spPr bwMode="auto">
          <a:xfrm>
            <a:off x="5053013" y="2565400"/>
            <a:ext cx="838200" cy="714375"/>
          </a:xfrm>
          <a:prstGeom prst="line">
            <a:avLst/>
          </a:prstGeom>
          <a:noFill/>
          <a:ln w="9525">
            <a:solidFill>
              <a:schemeClr val="tx1"/>
            </a:solidFill>
            <a:round/>
          </a:ln>
        </p:spPr>
        <p:txBody>
          <a:bodyPr/>
          <a:lstStyle/>
          <a:p>
            <a:endParaRPr lang="en-US"/>
          </a:p>
        </p:txBody>
      </p:sp>
      <p:sp>
        <p:nvSpPr>
          <p:cNvPr id="167951" name="Line 82"/>
          <p:cNvSpPr>
            <a:spLocks noChangeShapeType="1"/>
          </p:cNvSpPr>
          <p:nvPr/>
        </p:nvSpPr>
        <p:spPr bwMode="auto">
          <a:xfrm>
            <a:off x="6567488" y="3470275"/>
            <a:ext cx="701675" cy="0"/>
          </a:xfrm>
          <a:prstGeom prst="line">
            <a:avLst/>
          </a:prstGeom>
          <a:noFill/>
          <a:ln w="9525">
            <a:solidFill>
              <a:schemeClr val="tx1"/>
            </a:solidFill>
            <a:round/>
          </a:ln>
        </p:spPr>
        <p:txBody>
          <a:bodyPr/>
          <a:lstStyle/>
          <a:p>
            <a:endParaRPr lang="en-US"/>
          </a:p>
        </p:txBody>
      </p:sp>
      <p:sp>
        <p:nvSpPr>
          <p:cNvPr id="167952" name="Text Box 84"/>
          <p:cNvSpPr txBox="1">
            <a:spLocks noChangeArrowheads="1"/>
          </p:cNvSpPr>
          <p:nvPr/>
        </p:nvSpPr>
        <p:spPr bwMode="auto">
          <a:xfrm>
            <a:off x="4152900" y="3648075"/>
            <a:ext cx="476250" cy="366713"/>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R2</a:t>
            </a:r>
            <a:endParaRPr lang="en-US" altLang="en-US" i="0">
              <a:solidFill>
                <a:srgbClr val="000000"/>
              </a:solidFill>
              <a:latin typeface="Arial" panose="020B0604020202020204" pitchFamily="34" charset="0"/>
              <a:cs typeface="Arial" panose="020B0604020202020204" pitchFamily="34" charset="0"/>
            </a:endParaRPr>
          </a:p>
        </p:txBody>
      </p:sp>
      <p:sp>
        <p:nvSpPr>
          <p:cNvPr id="167953" name="Text Box 85"/>
          <p:cNvSpPr txBox="1">
            <a:spLocks noChangeArrowheads="1"/>
          </p:cNvSpPr>
          <p:nvPr/>
        </p:nvSpPr>
        <p:spPr bwMode="auto">
          <a:xfrm>
            <a:off x="6075363" y="2268538"/>
            <a:ext cx="3492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D</a:t>
            </a:r>
            <a:endParaRPr lang="en-US" altLang="en-US" i="0">
              <a:solidFill>
                <a:srgbClr val="000000"/>
              </a:solidFill>
              <a:latin typeface="Arial" panose="020B0604020202020204" pitchFamily="34" charset="0"/>
              <a:cs typeface="Arial" panose="020B0604020202020204" pitchFamily="34" charset="0"/>
            </a:endParaRPr>
          </a:p>
        </p:txBody>
      </p:sp>
      <p:sp>
        <p:nvSpPr>
          <p:cNvPr id="167954" name="Text Box 86"/>
          <p:cNvSpPr txBox="1">
            <a:spLocks noChangeArrowheads="1"/>
          </p:cNvSpPr>
          <p:nvPr/>
        </p:nvSpPr>
        <p:spPr bwMode="auto">
          <a:xfrm>
            <a:off x="4538663" y="2646363"/>
            <a:ext cx="4762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R3</a:t>
            </a:r>
            <a:endParaRPr lang="en-US" altLang="en-US" i="0">
              <a:solidFill>
                <a:srgbClr val="000000"/>
              </a:solidFill>
              <a:latin typeface="Arial" panose="020B0604020202020204" pitchFamily="34" charset="0"/>
              <a:cs typeface="Arial" panose="020B0604020202020204" pitchFamily="34" charset="0"/>
            </a:endParaRPr>
          </a:p>
        </p:txBody>
      </p:sp>
      <p:grpSp>
        <p:nvGrpSpPr>
          <p:cNvPr id="167955" name="Group 88"/>
          <p:cNvGrpSpPr/>
          <p:nvPr/>
        </p:nvGrpSpPr>
        <p:grpSpPr bwMode="auto">
          <a:xfrm>
            <a:off x="1423988" y="2449513"/>
            <a:ext cx="766762" cy="433387"/>
            <a:chOff x="589" y="1281"/>
            <a:chExt cx="483" cy="273"/>
          </a:xfrm>
        </p:grpSpPr>
        <p:sp>
          <p:nvSpPr>
            <p:cNvPr id="168037" name="Oval 89"/>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68038" name="Line 90"/>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68039" name="Line 91"/>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68040" name="Rectangle 92"/>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68041" name="Oval 93"/>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68042" name="Group 94"/>
            <p:cNvGrpSpPr/>
            <p:nvPr/>
          </p:nvGrpSpPr>
          <p:grpSpPr bwMode="auto">
            <a:xfrm>
              <a:off x="704" y="1320"/>
              <a:ext cx="238" cy="103"/>
              <a:chOff x="2848" y="848"/>
              <a:chExt cx="140" cy="98"/>
            </a:xfrm>
          </p:grpSpPr>
          <p:sp>
            <p:nvSpPr>
              <p:cNvPr id="168047" name="Line 9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48" name="Line 9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49" name="Line 9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68043" name="Group 98"/>
            <p:cNvGrpSpPr/>
            <p:nvPr/>
          </p:nvGrpSpPr>
          <p:grpSpPr bwMode="auto">
            <a:xfrm flipV="1">
              <a:off x="704" y="1318"/>
              <a:ext cx="238" cy="103"/>
              <a:chOff x="2848" y="848"/>
              <a:chExt cx="140" cy="98"/>
            </a:xfrm>
          </p:grpSpPr>
          <p:sp>
            <p:nvSpPr>
              <p:cNvPr id="168044" name="Line 9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45" name="Line 10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46" name="Line 10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67956" name="Text Box 102"/>
          <p:cNvSpPr txBox="1">
            <a:spLocks noChangeArrowheads="1"/>
          </p:cNvSpPr>
          <p:nvPr/>
        </p:nvSpPr>
        <p:spPr bwMode="auto">
          <a:xfrm>
            <a:off x="1616075" y="2882900"/>
            <a:ext cx="476250" cy="366713"/>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R5</a:t>
            </a:r>
            <a:endParaRPr lang="en-US" altLang="en-US" i="0">
              <a:solidFill>
                <a:srgbClr val="000000"/>
              </a:solidFill>
              <a:latin typeface="Arial" panose="020B0604020202020204" pitchFamily="34" charset="0"/>
              <a:cs typeface="Arial" panose="020B0604020202020204" pitchFamily="34" charset="0"/>
            </a:endParaRPr>
          </a:p>
        </p:txBody>
      </p:sp>
      <p:sp>
        <p:nvSpPr>
          <p:cNvPr id="167957" name="Line 106"/>
          <p:cNvSpPr>
            <a:spLocks noChangeShapeType="1"/>
          </p:cNvSpPr>
          <p:nvPr/>
        </p:nvSpPr>
        <p:spPr bwMode="auto">
          <a:xfrm>
            <a:off x="5095875" y="2441575"/>
            <a:ext cx="968375" cy="0"/>
          </a:xfrm>
          <a:prstGeom prst="line">
            <a:avLst/>
          </a:prstGeom>
          <a:noFill/>
          <a:ln w="9525">
            <a:solidFill>
              <a:schemeClr val="tx1"/>
            </a:solidFill>
            <a:round/>
          </a:ln>
        </p:spPr>
        <p:txBody>
          <a:bodyPr/>
          <a:lstStyle/>
          <a:p>
            <a:endParaRPr lang="en-US"/>
          </a:p>
        </p:txBody>
      </p:sp>
      <p:sp>
        <p:nvSpPr>
          <p:cNvPr id="167958" name="Text Box 108"/>
          <p:cNvSpPr txBox="1">
            <a:spLocks noChangeArrowheads="1"/>
          </p:cNvSpPr>
          <p:nvPr/>
        </p:nvSpPr>
        <p:spPr bwMode="auto">
          <a:xfrm>
            <a:off x="7229475" y="3287713"/>
            <a:ext cx="3365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A</a:t>
            </a:r>
            <a:endParaRPr lang="en-US" altLang="en-US" i="0">
              <a:solidFill>
                <a:srgbClr val="000000"/>
              </a:solidFill>
              <a:latin typeface="Arial" panose="020B0604020202020204" pitchFamily="34" charset="0"/>
              <a:cs typeface="Arial" panose="020B0604020202020204" pitchFamily="34" charset="0"/>
            </a:endParaRPr>
          </a:p>
        </p:txBody>
      </p:sp>
      <p:sp>
        <p:nvSpPr>
          <p:cNvPr id="167959" name="Text Box 109"/>
          <p:cNvSpPr txBox="1">
            <a:spLocks noChangeArrowheads="1"/>
          </p:cNvSpPr>
          <p:nvPr/>
        </p:nvSpPr>
        <p:spPr bwMode="auto">
          <a:xfrm>
            <a:off x="1579563" y="1933575"/>
            <a:ext cx="476250" cy="366713"/>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R6</a:t>
            </a:r>
            <a:endParaRPr lang="en-US" altLang="en-US" i="0">
              <a:solidFill>
                <a:srgbClr val="000000"/>
              </a:solidFill>
              <a:latin typeface="Arial" panose="020B0604020202020204" pitchFamily="34" charset="0"/>
              <a:cs typeface="Arial" panose="020B0604020202020204" pitchFamily="34" charset="0"/>
            </a:endParaRPr>
          </a:p>
        </p:txBody>
      </p:sp>
      <p:sp>
        <p:nvSpPr>
          <p:cNvPr id="167960" name="Rectangle 147"/>
          <p:cNvSpPr>
            <a:spLocks noGrp="1" noChangeArrowheads="1"/>
          </p:cNvSpPr>
          <p:nvPr>
            <p:ph type="title"/>
          </p:nvPr>
        </p:nvSpPr>
        <p:spPr>
          <a:xfrm>
            <a:off x="523875" y="147638"/>
            <a:ext cx="8185150" cy="1143000"/>
          </a:xfrm>
        </p:spPr>
        <p:txBody>
          <a:bodyPr/>
          <a:lstStyle/>
          <a:p>
            <a:pPr algn="l"/>
            <a:r>
              <a:rPr lang="en-US" altLang="en-US">
                <a:latin typeface="Arial" panose="020B0604020202020204" pitchFamily="34" charset="0"/>
                <a:cs typeface="Arial" panose="020B0604020202020204" pitchFamily="34" charset="0"/>
              </a:rPr>
              <a:t>So sánh đường đi MPLS và IP</a:t>
            </a:r>
            <a:endParaRPr lang="en-US" altLang="en-US">
              <a:latin typeface="Arial" panose="020B0604020202020204" pitchFamily="34" charset="0"/>
              <a:cs typeface="Arial" panose="020B0604020202020204" pitchFamily="34" charset="0"/>
            </a:endParaRPr>
          </a:p>
        </p:txBody>
      </p:sp>
      <p:grpSp>
        <p:nvGrpSpPr>
          <p:cNvPr id="167961" name="Group 62"/>
          <p:cNvGrpSpPr/>
          <p:nvPr/>
        </p:nvGrpSpPr>
        <p:grpSpPr bwMode="auto">
          <a:xfrm>
            <a:off x="4325938" y="2212975"/>
            <a:ext cx="766762" cy="433388"/>
            <a:chOff x="589" y="1281"/>
            <a:chExt cx="483" cy="273"/>
          </a:xfrm>
        </p:grpSpPr>
        <p:sp>
          <p:nvSpPr>
            <p:cNvPr id="168024" name="Oval 63"/>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68025" name="Line 64"/>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68026" name="Line 65"/>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68027" name="Rectangle 66"/>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68028" name="Oval 67"/>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68029" name="Group 68"/>
            <p:cNvGrpSpPr/>
            <p:nvPr/>
          </p:nvGrpSpPr>
          <p:grpSpPr bwMode="auto">
            <a:xfrm>
              <a:off x="704" y="1320"/>
              <a:ext cx="238" cy="103"/>
              <a:chOff x="2848" y="848"/>
              <a:chExt cx="140" cy="98"/>
            </a:xfrm>
          </p:grpSpPr>
          <p:sp>
            <p:nvSpPr>
              <p:cNvPr id="168034" name="Line 6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35" name="Line 7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36" name="Line 7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68030" name="Group 72"/>
            <p:cNvGrpSpPr/>
            <p:nvPr/>
          </p:nvGrpSpPr>
          <p:grpSpPr bwMode="auto">
            <a:xfrm flipV="1">
              <a:off x="704" y="1318"/>
              <a:ext cx="238" cy="103"/>
              <a:chOff x="2848" y="848"/>
              <a:chExt cx="140" cy="98"/>
            </a:xfrm>
          </p:grpSpPr>
          <p:sp>
            <p:nvSpPr>
              <p:cNvPr id="168031" name="Line 7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32" name="Line 7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33" name="Line 7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67962" name="Group 62"/>
          <p:cNvGrpSpPr/>
          <p:nvPr/>
        </p:nvGrpSpPr>
        <p:grpSpPr bwMode="auto">
          <a:xfrm>
            <a:off x="5800725" y="3238500"/>
            <a:ext cx="766763" cy="433388"/>
            <a:chOff x="589" y="1281"/>
            <a:chExt cx="483" cy="273"/>
          </a:xfrm>
        </p:grpSpPr>
        <p:sp>
          <p:nvSpPr>
            <p:cNvPr id="168011" name="Oval 63"/>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68012" name="Line 64"/>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68013" name="Line 65"/>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68014" name="Rectangle 66"/>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68015" name="Oval 67"/>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68016" name="Group 68"/>
            <p:cNvGrpSpPr/>
            <p:nvPr/>
          </p:nvGrpSpPr>
          <p:grpSpPr bwMode="auto">
            <a:xfrm>
              <a:off x="704" y="1320"/>
              <a:ext cx="238" cy="103"/>
              <a:chOff x="2848" y="848"/>
              <a:chExt cx="140" cy="98"/>
            </a:xfrm>
          </p:grpSpPr>
          <p:sp>
            <p:nvSpPr>
              <p:cNvPr id="168021" name="Line 6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22" name="Line 7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23" name="Line 7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68017" name="Group 72"/>
            <p:cNvGrpSpPr/>
            <p:nvPr/>
          </p:nvGrpSpPr>
          <p:grpSpPr bwMode="auto">
            <a:xfrm flipV="1">
              <a:off x="704" y="1318"/>
              <a:ext cx="238" cy="103"/>
              <a:chOff x="2848" y="848"/>
              <a:chExt cx="140" cy="98"/>
            </a:xfrm>
          </p:grpSpPr>
          <p:sp>
            <p:nvSpPr>
              <p:cNvPr id="168018" name="Line 7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19" name="Line 7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20" name="Line 7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67963" name="Group 62"/>
          <p:cNvGrpSpPr/>
          <p:nvPr/>
        </p:nvGrpSpPr>
        <p:grpSpPr bwMode="auto">
          <a:xfrm>
            <a:off x="2894013" y="2206625"/>
            <a:ext cx="766762" cy="433388"/>
            <a:chOff x="589" y="1281"/>
            <a:chExt cx="483" cy="273"/>
          </a:xfrm>
        </p:grpSpPr>
        <p:sp>
          <p:nvSpPr>
            <p:cNvPr id="167998" name="Oval 63"/>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67999" name="Line 64"/>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68000" name="Line 65"/>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68001" name="Rectangle 66"/>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68002" name="Oval 67"/>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68003" name="Group 68"/>
            <p:cNvGrpSpPr/>
            <p:nvPr/>
          </p:nvGrpSpPr>
          <p:grpSpPr bwMode="auto">
            <a:xfrm>
              <a:off x="704" y="1320"/>
              <a:ext cx="238" cy="103"/>
              <a:chOff x="2848" y="848"/>
              <a:chExt cx="140" cy="98"/>
            </a:xfrm>
          </p:grpSpPr>
          <p:sp>
            <p:nvSpPr>
              <p:cNvPr id="168008" name="Line 6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09" name="Line 7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10" name="Line 7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68004" name="Group 72"/>
            <p:cNvGrpSpPr/>
            <p:nvPr/>
          </p:nvGrpSpPr>
          <p:grpSpPr bwMode="auto">
            <a:xfrm flipV="1">
              <a:off x="704" y="1318"/>
              <a:ext cx="238" cy="103"/>
              <a:chOff x="2848" y="848"/>
              <a:chExt cx="140" cy="98"/>
            </a:xfrm>
          </p:grpSpPr>
          <p:sp>
            <p:nvSpPr>
              <p:cNvPr id="168005" name="Line 7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8006" name="Line 7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8007" name="Line 7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67964" name="Group 62"/>
          <p:cNvGrpSpPr/>
          <p:nvPr/>
        </p:nvGrpSpPr>
        <p:grpSpPr bwMode="auto">
          <a:xfrm>
            <a:off x="3975100" y="3230563"/>
            <a:ext cx="766763" cy="433387"/>
            <a:chOff x="589" y="1281"/>
            <a:chExt cx="483" cy="273"/>
          </a:xfrm>
        </p:grpSpPr>
        <p:sp>
          <p:nvSpPr>
            <p:cNvPr id="167985" name="Oval 63"/>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67986" name="Line 64"/>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67987" name="Line 65"/>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67988" name="Rectangle 66"/>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67989" name="Oval 67"/>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67990" name="Group 68"/>
            <p:cNvGrpSpPr/>
            <p:nvPr/>
          </p:nvGrpSpPr>
          <p:grpSpPr bwMode="auto">
            <a:xfrm>
              <a:off x="704" y="1320"/>
              <a:ext cx="238" cy="103"/>
              <a:chOff x="2848" y="848"/>
              <a:chExt cx="140" cy="98"/>
            </a:xfrm>
          </p:grpSpPr>
          <p:sp>
            <p:nvSpPr>
              <p:cNvPr id="167995" name="Line 6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7996" name="Line 7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7997" name="Line 7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67991" name="Group 72"/>
            <p:cNvGrpSpPr/>
            <p:nvPr/>
          </p:nvGrpSpPr>
          <p:grpSpPr bwMode="auto">
            <a:xfrm flipV="1">
              <a:off x="704" y="1318"/>
              <a:ext cx="238" cy="103"/>
              <a:chOff x="2848" y="848"/>
              <a:chExt cx="140" cy="98"/>
            </a:xfrm>
          </p:grpSpPr>
          <p:sp>
            <p:nvSpPr>
              <p:cNvPr id="167992" name="Line 7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7993" name="Line 7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7994" name="Line 7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67965" name="Freeform 1"/>
          <p:cNvSpPr/>
          <p:nvPr/>
        </p:nvSpPr>
        <p:spPr bwMode="auto">
          <a:xfrm>
            <a:off x="2205038" y="1644650"/>
            <a:ext cx="4927600" cy="1717675"/>
          </a:xfrm>
          <a:custGeom>
            <a:avLst/>
            <a:gdLst>
              <a:gd name="T0" fmla="*/ 0 w 4927600"/>
              <a:gd name="T1" fmla="*/ 0 h 1717040"/>
              <a:gd name="T2" fmla="*/ 1219200 w 4927600"/>
              <a:gd name="T3" fmla="*/ 737496 h 1717040"/>
              <a:gd name="T4" fmla="*/ 2092960 w 4927600"/>
              <a:gd name="T5" fmla="*/ 1731064 h 1717040"/>
              <a:gd name="T6" fmla="*/ 4927600 w 4927600"/>
              <a:gd name="T7" fmla="*/ 1731064 h 1717040"/>
              <a:gd name="T8" fmla="*/ 0 60000 65536"/>
              <a:gd name="T9" fmla="*/ 0 60000 65536"/>
              <a:gd name="T10" fmla="*/ 0 60000 65536"/>
              <a:gd name="T11" fmla="*/ 0 60000 65536"/>
              <a:gd name="T12" fmla="*/ 0 w 4927600"/>
              <a:gd name="T13" fmla="*/ 0 h 1717040"/>
              <a:gd name="T14" fmla="*/ 4927600 w 4927600"/>
              <a:gd name="T15" fmla="*/ 1717040 h 1717040"/>
            </a:gdLst>
            <a:ahLst/>
            <a:cxnLst>
              <a:cxn ang="T8">
                <a:pos x="T0" y="T1"/>
              </a:cxn>
              <a:cxn ang="T9">
                <a:pos x="T2" y="T3"/>
              </a:cxn>
              <a:cxn ang="T10">
                <a:pos x="T4" y="T5"/>
              </a:cxn>
              <a:cxn ang="T11">
                <a:pos x="T6" y="T7"/>
              </a:cxn>
            </a:cxnLst>
            <a:rect l="T12" t="T13" r="T14" b="T15"/>
            <a:pathLst>
              <a:path w="4927600" h="1717040">
                <a:moveTo>
                  <a:pt x="0" y="0"/>
                </a:moveTo>
                <a:lnTo>
                  <a:pt x="1219200" y="731520"/>
                </a:lnTo>
                <a:lnTo>
                  <a:pt x="2092960" y="1717040"/>
                </a:lnTo>
                <a:lnTo>
                  <a:pt x="4927600" y="1717040"/>
                </a:lnTo>
              </a:path>
            </a:pathLst>
          </a:custGeom>
          <a:noFill/>
          <a:ln w="38100">
            <a:solidFill>
              <a:srgbClr val="0070C0"/>
            </a:solidFill>
            <a:round/>
            <a:tailEnd type="triangle" w="med" len="med"/>
          </a:ln>
        </p:spPr>
        <p:txBody>
          <a:bodyPr wrap="none"/>
          <a:lstStyle/>
          <a:p>
            <a:endParaRPr lang="en-US"/>
          </a:p>
        </p:txBody>
      </p:sp>
      <p:sp>
        <p:nvSpPr>
          <p:cNvPr id="167966" name="Freeform 149"/>
          <p:cNvSpPr/>
          <p:nvPr/>
        </p:nvSpPr>
        <p:spPr bwMode="auto">
          <a:xfrm>
            <a:off x="2052638" y="2528888"/>
            <a:ext cx="5038725" cy="1036637"/>
          </a:xfrm>
          <a:custGeom>
            <a:avLst/>
            <a:gdLst>
              <a:gd name="T0" fmla="*/ 0 w 5039360"/>
              <a:gd name="T1" fmla="*/ 378458 h 1036320"/>
              <a:gd name="T2" fmla="*/ 1246226 w 5039360"/>
              <a:gd name="T3" fmla="*/ 0 h 1036320"/>
              <a:gd name="T4" fmla="*/ 2198606 w 5039360"/>
              <a:gd name="T5" fmla="*/ 1043316 h 1036320"/>
              <a:gd name="T6" fmla="*/ 5025374 w 5039360"/>
              <a:gd name="T7" fmla="*/ 1043316 h 1036320"/>
              <a:gd name="T8" fmla="*/ 0 60000 65536"/>
              <a:gd name="T9" fmla="*/ 0 60000 65536"/>
              <a:gd name="T10" fmla="*/ 0 60000 65536"/>
              <a:gd name="T11" fmla="*/ 0 60000 65536"/>
              <a:gd name="T12" fmla="*/ 0 w 5039360"/>
              <a:gd name="T13" fmla="*/ 0 h 1036320"/>
              <a:gd name="T14" fmla="*/ 5039360 w 5039360"/>
              <a:gd name="T15" fmla="*/ 1036320 h 1036320"/>
            </a:gdLst>
            <a:ahLst/>
            <a:cxnLst>
              <a:cxn ang="T8">
                <a:pos x="T0" y="T1"/>
              </a:cxn>
              <a:cxn ang="T9">
                <a:pos x="T2" y="T3"/>
              </a:cxn>
              <a:cxn ang="T10">
                <a:pos x="T4" y="T5"/>
              </a:cxn>
              <a:cxn ang="T11">
                <a:pos x="T6" y="T7"/>
              </a:cxn>
            </a:cxnLst>
            <a:rect l="T12" t="T13" r="T14" b="T15"/>
            <a:pathLst>
              <a:path w="5039360" h="1036320">
                <a:moveTo>
                  <a:pt x="0" y="375920"/>
                </a:moveTo>
                <a:lnTo>
                  <a:pt x="1249680" y="0"/>
                </a:lnTo>
                <a:lnTo>
                  <a:pt x="2204720" y="1036320"/>
                </a:lnTo>
                <a:lnTo>
                  <a:pt x="5039360" y="1036320"/>
                </a:lnTo>
              </a:path>
            </a:pathLst>
          </a:custGeom>
          <a:noFill/>
          <a:ln w="38100">
            <a:solidFill>
              <a:srgbClr val="00B050"/>
            </a:solidFill>
            <a:round/>
            <a:tailEnd type="triangle" w="med" len="med"/>
          </a:ln>
        </p:spPr>
        <p:txBody>
          <a:bodyPr wrap="none"/>
          <a:lstStyle/>
          <a:p>
            <a:endParaRPr lang="en-US"/>
          </a:p>
        </p:txBody>
      </p:sp>
      <p:grpSp>
        <p:nvGrpSpPr>
          <p:cNvPr id="167967" name="Group 62"/>
          <p:cNvGrpSpPr/>
          <p:nvPr/>
        </p:nvGrpSpPr>
        <p:grpSpPr bwMode="auto">
          <a:xfrm>
            <a:off x="6699250" y="4375150"/>
            <a:ext cx="766763" cy="433388"/>
            <a:chOff x="589" y="1281"/>
            <a:chExt cx="483" cy="273"/>
          </a:xfrm>
        </p:grpSpPr>
        <p:sp>
          <p:nvSpPr>
            <p:cNvPr id="167972" name="Oval 63"/>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67973" name="Line 64"/>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67974" name="Line 65"/>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67975" name="Rectangle 66"/>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67976" name="Oval 67"/>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67977" name="Group 68"/>
            <p:cNvGrpSpPr/>
            <p:nvPr/>
          </p:nvGrpSpPr>
          <p:grpSpPr bwMode="auto">
            <a:xfrm>
              <a:off x="704" y="1320"/>
              <a:ext cx="238" cy="103"/>
              <a:chOff x="2848" y="848"/>
              <a:chExt cx="140" cy="98"/>
            </a:xfrm>
          </p:grpSpPr>
          <p:sp>
            <p:nvSpPr>
              <p:cNvPr id="167982" name="Line 6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7983" name="Line 7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7984" name="Line 7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67978" name="Group 72"/>
            <p:cNvGrpSpPr/>
            <p:nvPr/>
          </p:nvGrpSpPr>
          <p:grpSpPr bwMode="auto">
            <a:xfrm flipV="1">
              <a:off x="704" y="1318"/>
              <a:ext cx="238" cy="103"/>
              <a:chOff x="2848" y="848"/>
              <a:chExt cx="140" cy="98"/>
            </a:xfrm>
          </p:grpSpPr>
          <p:sp>
            <p:nvSpPr>
              <p:cNvPr id="167979" name="Line 7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67980" name="Line 7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67981" name="Line 7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67968" name="TextBox 2"/>
          <p:cNvSpPr txBox="1">
            <a:spLocks noChangeArrowheads="1"/>
          </p:cNvSpPr>
          <p:nvPr/>
        </p:nvSpPr>
        <p:spPr bwMode="auto">
          <a:xfrm>
            <a:off x="7464425" y="4413250"/>
            <a:ext cx="1060450" cy="368300"/>
          </a:xfrm>
          <a:prstGeom prst="rect">
            <a:avLst/>
          </a:prstGeom>
          <a:noFill/>
          <a:ln w="9525">
            <a:noFill/>
            <a:miter lim="800000"/>
          </a:ln>
        </p:spPr>
        <p:txBody>
          <a:bodyPr wrap="none">
            <a:spAutoFit/>
          </a:bodyPr>
          <a:lstStyle/>
          <a:p>
            <a:r>
              <a:rPr lang="en-US" altLang="en-US">
                <a:solidFill>
                  <a:srgbClr val="000000"/>
                </a:solidFill>
                <a:latin typeface="Arial" panose="020B0604020202020204" pitchFamily="34" charset="0"/>
                <a:cs typeface="Arial" panose="020B0604020202020204" pitchFamily="34" charset="0"/>
              </a:rPr>
              <a:t>IP router</a:t>
            </a:r>
            <a:endParaRPr lang="en-US" altLang="en-US">
              <a:solidFill>
                <a:srgbClr val="000000"/>
              </a:solidFill>
              <a:latin typeface="Arial" panose="020B0604020202020204" pitchFamily="34" charset="0"/>
              <a:cs typeface="Arial" panose="020B0604020202020204" pitchFamily="34" charset="0"/>
            </a:endParaRPr>
          </a:p>
        </p:txBody>
      </p:sp>
      <p:sp>
        <p:nvSpPr>
          <p:cNvPr id="167969" name="Rectangle 3"/>
          <p:cNvSpPr txBox="1">
            <a:spLocks noChangeArrowheads="1"/>
          </p:cNvSpPr>
          <p:nvPr/>
        </p:nvSpPr>
        <p:spPr bwMode="auto">
          <a:xfrm>
            <a:off x="533400" y="4175125"/>
            <a:ext cx="6196013" cy="2292350"/>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800">
                <a:solidFill>
                  <a:srgbClr val="CC0000"/>
                </a:solidFill>
                <a:latin typeface="Arial" panose="020B0604020202020204" pitchFamily="34" charset="0"/>
                <a:cs typeface="Arial" panose="020B0604020202020204" pitchFamily="34" charset="0"/>
              </a:rPr>
              <a:t>Định tuyến IP: </a:t>
            </a:r>
            <a:r>
              <a:rPr lang="en-US" altLang="en-US" sz="2800">
                <a:solidFill>
                  <a:srgbClr val="000000"/>
                </a:solidFill>
                <a:latin typeface="Arial" panose="020B0604020202020204" pitchFamily="34" charset="0"/>
                <a:cs typeface="Arial" panose="020B0604020202020204" pitchFamily="34" charset="0"/>
              </a:rPr>
              <a:t>đường tới đích đến được xác định chỉ bởi địa chỉ đích</a:t>
            </a:r>
            <a:endParaRPr lang="en-US" altLang="en-US" sz="2800">
              <a:solidFill>
                <a:srgbClr val="000000"/>
              </a:solidFill>
              <a:latin typeface="Arial" panose="020B0604020202020204" pitchFamily="34" charset="0"/>
              <a:cs typeface="Arial" panose="020B0604020202020204" pitchFamily="34" charset="0"/>
            </a:endParaRPr>
          </a:p>
        </p:txBody>
      </p:sp>
      <p:pic>
        <p:nvPicPr>
          <p:cNvPr id="167970" name="Picture 21" descr="underline_base"/>
          <p:cNvPicPr>
            <a:picLocks noChangeArrowheads="1"/>
          </p:cNvPicPr>
          <p:nvPr/>
        </p:nvPicPr>
        <p:blipFill>
          <a:blip r:embed="rId1"/>
          <a:srcRect/>
          <a:stretch>
            <a:fillRect/>
          </a:stretch>
        </p:blipFill>
        <p:spPr bwMode="auto">
          <a:xfrm>
            <a:off x="576263" y="960438"/>
            <a:ext cx="7550306" cy="314570"/>
          </a:xfrm>
          <a:prstGeom prst="rect">
            <a:avLst/>
          </a:prstGeom>
          <a:noFill/>
          <a:ln w="9525">
            <a:noFill/>
            <a:miter lim="800000"/>
            <a:headEnd/>
            <a:tailEnd/>
          </a:ln>
        </p:spPr>
      </p:pic>
      <p:sp>
        <p:nvSpPr>
          <p:cNvPr id="167971" name="Text Box 87"/>
          <p:cNvSpPr txBox="1">
            <a:spLocks noChangeArrowheads="1"/>
          </p:cNvSpPr>
          <p:nvPr/>
        </p:nvSpPr>
        <p:spPr bwMode="auto">
          <a:xfrm>
            <a:off x="2874963" y="2584450"/>
            <a:ext cx="476250" cy="366713"/>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R4</a:t>
            </a:r>
            <a:endParaRPr lang="en-US" altLang="en-US" i="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Footer Placeholder 3"/>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69987" name="Slide Number Placeholder 4"/>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B1A7D6F0-3F36-44A3-BC86-6325CDCD5DBD}"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grpSp>
        <p:nvGrpSpPr>
          <p:cNvPr id="169988" name="Group 6"/>
          <p:cNvGrpSpPr/>
          <p:nvPr/>
        </p:nvGrpSpPr>
        <p:grpSpPr bwMode="auto">
          <a:xfrm>
            <a:off x="5795963" y="3236913"/>
            <a:ext cx="766762" cy="433387"/>
            <a:chOff x="3600" y="219"/>
            <a:chExt cx="360" cy="175"/>
          </a:xfrm>
        </p:grpSpPr>
        <p:sp>
          <p:nvSpPr>
            <p:cNvPr id="170113" name="Oval 7"/>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0114" name="Line 8"/>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0115" name="Line 9"/>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0116" name="Rectangle 10"/>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0117" name="Oval 11"/>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0118" name="Group 12"/>
            <p:cNvGrpSpPr/>
            <p:nvPr/>
          </p:nvGrpSpPr>
          <p:grpSpPr bwMode="auto">
            <a:xfrm>
              <a:off x="3686" y="244"/>
              <a:ext cx="177" cy="66"/>
              <a:chOff x="2848" y="848"/>
              <a:chExt cx="140" cy="98"/>
            </a:xfrm>
          </p:grpSpPr>
          <p:sp>
            <p:nvSpPr>
              <p:cNvPr id="170123" name="Line 1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124" name="Line 1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125" name="Line 1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0119" name="Group 16"/>
            <p:cNvGrpSpPr/>
            <p:nvPr/>
          </p:nvGrpSpPr>
          <p:grpSpPr bwMode="auto">
            <a:xfrm flipV="1">
              <a:off x="3686" y="243"/>
              <a:ext cx="177" cy="66"/>
              <a:chOff x="2848" y="848"/>
              <a:chExt cx="140" cy="98"/>
            </a:xfrm>
          </p:grpSpPr>
          <p:sp>
            <p:nvSpPr>
              <p:cNvPr id="170120" name="Line 17"/>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121" name="Line 18"/>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122" name="Line 19"/>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69989" name="Group 20"/>
          <p:cNvGrpSpPr/>
          <p:nvPr/>
        </p:nvGrpSpPr>
        <p:grpSpPr bwMode="auto">
          <a:xfrm>
            <a:off x="3970338" y="3232150"/>
            <a:ext cx="766762" cy="433388"/>
            <a:chOff x="3600" y="219"/>
            <a:chExt cx="360" cy="175"/>
          </a:xfrm>
        </p:grpSpPr>
        <p:sp>
          <p:nvSpPr>
            <p:cNvPr id="170100" name="Oval 21"/>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0101" name="Line 22"/>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0102" name="Line 23"/>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0103" name="Rectangle 24"/>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0104" name="Oval 25"/>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0105" name="Group 26"/>
            <p:cNvGrpSpPr/>
            <p:nvPr/>
          </p:nvGrpSpPr>
          <p:grpSpPr bwMode="auto">
            <a:xfrm>
              <a:off x="3686" y="244"/>
              <a:ext cx="177" cy="66"/>
              <a:chOff x="2848" y="848"/>
              <a:chExt cx="140" cy="98"/>
            </a:xfrm>
          </p:grpSpPr>
          <p:sp>
            <p:nvSpPr>
              <p:cNvPr id="170110" name="Line 27"/>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111" name="Line 28"/>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112" name="Line 29"/>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0106" name="Group 30"/>
            <p:cNvGrpSpPr/>
            <p:nvPr/>
          </p:nvGrpSpPr>
          <p:grpSpPr bwMode="auto">
            <a:xfrm flipV="1">
              <a:off x="3686" y="243"/>
              <a:ext cx="177" cy="66"/>
              <a:chOff x="2848" y="848"/>
              <a:chExt cx="140" cy="98"/>
            </a:xfrm>
          </p:grpSpPr>
          <p:sp>
            <p:nvSpPr>
              <p:cNvPr id="170107" name="Line 3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108" name="Line 3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109" name="Line 3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69990" name="Group 34"/>
          <p:cNvGrpSpPr/>
          <p:nvPr/>
        </p:nvGrpSpPr>
        <p:grpSpPr bwMode="auto">
          <a:xfrm>
            <a:off x="4324350" y="2214563"/>
            <a:ext cx="766763" cy="433387"/>
            <a:chOff x="3600" y="219"/>
            <a:chExt cx="360" cy="175"/>
          </a:xfrm>
        </p:grpSpPr>
        <p:sp>
          <p:nvSpPr>
            <p:cNvPr id="170087" name="Oval 35"/>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0088" name="Line 36"/>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0089" name="Line 37"/>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0090" name="Rectangle 38"/>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0091" name="Oval 39"/>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0092" name="Group 40"/>
            <p:cNvGrpSpPr/>
            <p:nvPr/>
          </p:nvGrpSpPr>
          <p:grpSpPr bwMode="auto">
            <a:xfrm>
              <a:off x="3686" y="244"/>
              <a:ext cx="177" cy="66"/>
              <a:chOff x="2848" y="848"/>
              <a:chExt cx="140" cy="98"/>
            </a:xfrm>
          </p:grpSpPr>
          <p:sp>
            <p:nvSpPr>
              <p:cNvPr id="170097" name="Line 4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98" name="Line 4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99" name="Line 4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0093" name="Group 44"/>
            <p:cNvGrpSpPr/>
            <p:nvPr/>
          </p:nvGrpSpPr>
          <p:grpSpPr bwMode="auto">
            <a:xfrm flipV="1">
              <a:off x="3686" y="243"/>
              <a:ext cx="177" cy="66"/>
              <a:chOff x="2848" y="848"/>
              <a:chExt cx="140" cy="98"/>
            </a:xfrm>
          </p:grpSpPr>
          <p:sp>
            <p:nvSpPr>
              <p:cNvPr id="170094" name="Line 4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95" name="Line 4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96" name="Line 4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69991" name="Group 48"/>
          <p:cNvGrpSpPr/>
          <p:nvPr/>
        </p:nvGrpSpPr>
        <p:grpSpPr bwMode="auto">
          <a:xfrm>
            <a:off x="2897188" y="2209800"/>
            <a:ext cx="766762" cy="433388"/>
            <a:chOff x="3600" y="219"/>
            <a:chExt cx="360" cy="175"/>
          </a:xfrm>
        </p:grpSpPr>
        <p:sp>
          <p:nvSpPr>
            <p:cNvPr id="170074" name="Oval 4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0075" name="Line 5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0076" name="Line 5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0077" name="Rectangle 52"/>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0078" name="Oval 5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0079" name="Group 54"/>
            <p:cNvGrpSpPr/>
            <p:nvPr/>
          </p:nvGrpSpPr>
          <p:grpSpPr bwMode="auto">
            <a:xfrm>
              <a:off x="3686" y="244"/>
              <a:ext cx="177" cy="66"/>
              <a:chOff x="2848" y="848"/>
              <a:chExt cx="140" cy="98"/>
            </a:xfrm>
          </p:grpSpPr>
          <p:sp>
            <p:nvSpPr>
              <p:cNvPr id="170084" name="Line 5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85" name="Line 5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86" name="Line 5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0080" name="Group 58"/>
            <p:cNvGrpSpPr/>
            <p:nvPr/>
          </p:nvGrpSpPr>
          <p:grpSpPr bwMode="auto">
            <a:xfrm flipV="1">
              <a:off x="3686" y="243"/>
              <a:ext cx="177" cy="66"/>
              <a:chOff x="2848" y="848"/>
              <a:chExt cx="140" cy="98"/>
            </a:xfrm>
          </p:grpSpPr>
          <p:sp>
            <p:nvSpPr>
              <p:cNvPr id="170081" name="Line 5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82" name="Line 6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83" name="Line 6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69992" name="Group 62"/>
          <p:cNvGrpSpPr/>
          <p:nvPr/>
        </p:nvGrpSpPr>
        <p:grpSpPr bwMode="auto">
          <a:xfrm>
            <a:off x="1377950" y="1503363"/>
            <a:ext cx="766763" cy="433387"/>
            <a:chOff x="589" y="1281"/>
            <a:chExt cx="483" cy="273"/>
          </a:xfrm>
        </p:grpSpPr>
        <p:sp>
          <p:nvSpPr>
            <p:cNvPr id="170061" name="Oval 63"/>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0062" name="Line 64"/>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70063" name="Line 65"/>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70064" name="Rectangle 66"/>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0065" name="Oval 67"/>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0066" name="Group 68"/>
            <p:cNvGrpSpPr/>
            <p:nvPr/>
          </p:nvGrpSpPr>
          <p:grpSpPr bwMode="auto">
            <a:xfrm>
              <a:off x="704" y="1320"/>
              <a:ext cx="238" cy="103"/>
              <a:chOff x="2848" y="848"/>
              <a:chExt cx="140" cy="98"/>
            </a:xfrm>
          </p:grpSpPr>
          <p:sp>
            <p:nvSpPr>
              <p:cNvPr id="170071" name="Line 6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72" name="Line 7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73" name="Line 7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0067" name="Group 72"/>
            <p:cNvGrpSpPr/>
            <p:nvPr/>
          </p:nvGrpSpPr>
          <p:grpSpPr bwMode="auto">
            <a:xfrm flipV="1">
              <a:off x="704" y="1318"/>
              <a:ext cx="238" cy="103"/>
              <a:chOff x="2848" y="848"/>
              <a:chExt cx="140" cy="98"/>
            </a:xfrm>
          </p:grpSpPr>
          <p:sp>
            <p:nvSpPr>
              <p:cNvPr id="170068" name="Line 7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69" name="Line 7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70" name="Line 7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69993" name="Line 76"/>
          <p:cNvSpPr>
            <a:spLocks noChangeShapeType="1"/>
          </p:cNvSpPr>
          <p:nvPr/>
        </p:nvSpPr>
        <p:spPr bwMode="auto">
          <a:xfrm>
            <a:off x="2147888" y="1746250"/>
            <a:ext cx="762000" cy="523875"/>
          </a:xfrm>
          <a:prstGeom prst="line">
            <a:avLst/>
          </a:prstGeom>
          <a:noFill/>
          <a:ln w="9525">
            <a:solidFill>
              <a:schemeClr val="tx1"/>
            </a:solidFill>
            <a:round/>
          </a:ln>
        </p:spPr>
        <p:txBody>
          <a:bodyPr/>
          <a:lstStyle/>
          <a:p>
            <a:endParaRPr lang="en-US"/>
          </a:p>
        </p:txBody>
      </p:sp>
      <p:sp>
        <p:nvSpPr>
          <p:cNvPr id="169994" name="Line 77"/>
          <p:cNvSpPr>
            <a:spLocks noChangeShapeType="1"/>
          </p:cNvSpPr>
          <p:nvPr/>
        </p:nvSpPr>
        <p:spPr bwMode="auto">
          <a:xfrm flipV="1">
            <a:off x="2195513" y="2451100"/>
            <a:ext cx="733425" cy="228600"/>
          </a:xfrm>
          <a:prstGeom prst="line">
            <a:avLst/>
          </a:prstGeom>
          <a:noFill/>
          <a:ln w="9525">
            <a:solidFill>
              <a:schemeClr val="tx1"/>
            </a:solidFill>
            <a:round/>
          </a:ln>
        </p:spPr>
        <p:txBody>
          <a:bodyPr/>
          <a:lstStyle/>
          <a:p>
            <a:endParaRPr lang="en-US"/>
          </a:p>
        </p:txBody>
      </p:sp>
      <p:sp>
        <p:nvSpPr>
          <p:cNvPr id="169995" name="Line 78"/>
          <p:cNvSpPr>
            <a:spLocks noChangeShapeType="1"/>
          </p:cNvSpPr>
          <p:nvPr/>
        </p:nvSpPr>
        <p:spPr bwMode="auto">
          <a:xfrm flipV="1">
            <a:off x="3662363" y="2451100"/>
            <a:ext cx="666750" cy="0"/>
          </a:xfrm>
          <a:prstGeom prst="line">
            <a:avLst/>
          </a:prstGeom>
          <a:noFill/>
          <a:ln w="9525">
            <a:solidFill>
              <a:schemeClr val="tx1"/>
            </a:solidFill>
            <a:round/>
          </a:ln>
        </p:spPr>
        <p:txBody>
          <a:bodyPr/>
          <a:lstStyle/>
          <a:p>
            <a:endParaRPr lang="en-US"/>
          </a:p>
        </p:txBody>
      </p:sp>
      <p:sp>
        <p:nvSpPr>
          <p:cNvPr id="169996" name="Line 79"/>
          <p:cNvSpPr>
            <a:spLocks noChangeShapeType="1"/>
          </p:cNvSpPr>
          <p:nvPr/>
        </p:nvSpPr>
        <p:spPr bwMode="auto">
          <a:xfrm>
            <a:off x="3509963" y="2613025"/>
            <a:ext cx="561975" cy="657225"/>
          </a:xfrm>
          <a:prstGeom prst="line">
            <a:avLst/>
          </a:prstGeom>
          <a:noFill/>
          <a:ln w="9525">
            <a:solidFill>
              <a:schemeClr val="tx1"/>
            </a:solidFill>
            <a:round/>
          </a:ln>
        </p:spPr>
        <p:txBody>
          <a:bodyPr/>
          <a:lstStyle/>
          <a:p>
            <a:endParaRPr lang="en-US"/>
          </a:p>
        </p:txBody>
      </p:sp>
      <p:sp>
        <p:nvSpPr>
          <p:cNvPr id="169997" name="Line 80"/>
          <p:cNvSpPr>
            <a:spLocks noChangeShapeType="1"/>
          </p:cNvSpPr>
          <p:nvPr/>
        </p:nvSpPr>
        <p:spPr bwMode="auto">
          <a:xfrm>
            <a:off x="4767263" y="3489325"/>
            <a:ext cx="1038225" cy="0"/>
          </a:xfrm>
          <a:prstGeom prst="line">
            <a:avLst/>
          </a:prstGeom>
          <a:noFill/>
          <a:ln w="9525">
            <a:solidFill>
              <a:schemeClr val="tx1"/>
            </a:solidFill>
            <a:round/>
          </a:ln>
        </p:spPr>
        <p:txBody>
          <a:bodyPr/>
          <a:lstStyle/>
          <a:p>
            <a:endParaRPr lang="en-US"/>
          </a:p>
        </p:txBody>
      </p:sp>
      <p:sp>
        <p:nvSpPr>
          <p:cNvPr id="169998" name="Line 81"/>
          <p:cNvSpPr>
            <a:spLocks noChangeShapeType="1"/>
          </p:cNvSpPr>
          <p:nvPr/>
        </p:nvSpPr>
        <p:spPr bwMode="auto">
          <a:xfrm>
            <a:off x="5053013" y="2565400"/>
            <a:ext cx="838200" cy="714375"/>
          </a:xfrm>
          <a:prstGeom prst="line">
            <a:avLst/>
          </a:prstGeom>
          <a:noFill/>
          <a:ln w="9525">
            <a:solidFill>
              <a:schemeClr val="tx1"/>
            </a:solidFill>
            <a:round/>
          </a:ln>
        </p:spPr>
        <p:txBody>
          <a:bodyPr/>
          <a:lstStyle/>
          <a:p>
            <a:endParaRPr lang="en-US"/>
          </a:p>
        </p:txBody>
      </p:sp>
      <p:sp>
        <p:nvSpPr>
          <p:cNvPr id="169999" name="Line 82"/>
          <p:cNvSpPr>
            <a:spLocks noChangeShapeType="1"/>
          </p:cNvSpPr>
          <p:nvPr/>
        </p:nvSpPr>
        <p:spPr bwMode="auto">
          <a:xfrm>
            <a:off x="6567488" y="3470275"/>
            <a:ext cx="701675" cy="0"/>
          </a:xfrm>
          <a:prstGeom prst="line">
            <a:avLst/>
          </a:prstGeom>
          <a:noFill/>
          <a:ln w="9525">
            <a:solidFill>
              <a:schemeClr val="tx1"/>
            </a:solidFill>
            <a:round/>
          </a:ln>
        </p:spPr>
        <p:txBody>
          <a:bodyPr/>
          <a:lstStyle/>
          <a:p>
            <a:endParaRPr lang="en-US"/>
          </a:p>
        </p:txBody>
      </p:sp>
      <p:sp>
        <p:nvSpPr>
          <p:cNvPr id="170000" name="Text Box 84"/>
          <p:cNvSpPr txBox="1">
            <a:spLocks noChangeArrowheads="1"/>
          </p:cNvSpPr>
          <p:nvPr/>
        </p:nvSpPr>
        <p:spPr bwMode="auto">
          <a:xfrm>
            <a:off x="4152900" y="3648075"/>
            <a:ext cx="476250" cy="366713"/>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R2</a:t>
            </a:r>
            <a:endParaRPr lang="en-US" altLang="en-US" i="0">
              <a:solidFill>
                <a:srgbClr val="000000"/>
              </a:solidFill>
              <a:latin typeface="Arial" panose="020B0604020202020204" pitchFamily="34" charset="0"/>
              <a:cs typeface="Arial" panose="020B0604020202020204" pitchFamily="34" charset="0"/>
            </a:endParaRPr>
          </a:p>
        </p:txBody>
      </p:sp>
      <p:sp>
        <p:nvSpPr>
          <p:cNvPr id="170001" name="Text Box 85"/>
          <p:cNvSpPr txBox="1">
            <a:spLocks noChangeArrowheads="1"/>
          </p:cNvSpPr>
          <p:nvPr/>
        </p:nvSpPr>
        <p:spPr bwMode="auto">
          <a:xfrm>
            <a:off x="6075363" y="2268538"/>
            <a:ext cx="3492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D</a:t>
            </a:r>
            <a:endParaRPr lang="en-US" altLang="en-US" i="0">
              <a:solidFill>
                <a:srgbClr val="000000"/>
              </a:solidFill>
              <a:latin typeface="Arial" panose="020B0604020202020204" pitchFamily="34" charset="0"/>
              <a:cs typeface="Arial" panose="020B0604020202020204" pitchFamily="34" charset="0"/>
            </a:endParaRPr>
          </a:p>
        </p:txBody>
      </p:sp>
      <p:sp>
        <p:nvSpPr>
          <p:cNvPr id="170002" name="Text Box 86"/>
          <p:cNvSpPr txBox="1">
            <a:spLocks noChangeArrowheads="1"/>
          </p:cNvSpPr>
          <p:nvPr/>
        </p:nvSpPr>
        <p:spPr bwMode="auto">
          <a:xfrm>
            <a:off x="4538663" y="2646363"/>
            <a:ext cx="4762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R3</a:t>
            </a:r>
            <a:endParaRPr lang="en-US" altLang="en-US" i="0">
              <a:solidFill>
                <a:srgbClr val="000000"/>
              </a:solidFill>
              <a:latin typeface="Arial" panose="020B0604020202020204" pitchFamily="34" charset="0"/>
              <a:cs typeface="Arial" panose="020B0604020202020204" pitchFamily="34" charset="0"/>
            </a:endParaRPr>
          </a:p>
        </p:txBody>
      </p:sp>
      <p:sp>
        <p:nvSpPr>
          <p:cNvPr id="170003" name="Text Box 87"/>
          <p:cNvSpPr txBox="1">
            <a:spLocks noChangeArrowheads="1"/>
          </p:cNvSpPr>
          <p:nvPr/>
        </p:nvSpPr>
        <p:spPr bwMode="auto">
          <a:xfrm>
            <a:off x="2874963" y="2584450"/>
            <a:ext cx="476250" cy="366713"/>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R4</a:t>
            </a:r>
            <a:endParaRPr lang="en-US" altLang="en-US" i="0">
              <a:solidFill>
                <a:srgbClr val="000000"/>
              </a:solidFill>
              <a:latin typeface="Arial" panose="020B0604020202020204" pitchFamily="34" charset="0"/>
              <a:cs typeface="Arial" panose="020B0604020202020204" pitchFamily="34" charset="0"/>
            </a:endParaRPr>
          </a:p>
        </p:txBody>
      </p:sp>
      <p:grpSp>
        <p:nvGrpSpPr>
          <p:cNvPr id="170004" name="Group 88"/>
          <p:cNvGrpSpPr/>
          <p:nvPr/>
        </p:nvGrpSpPr>
        <p:grpSpPr bwMode="auto">
          <a:xfrm>
            <a:off x="1423988" y="2449513"/>
            <a:ext cx="766762" cy="433387"/>
            <a:chOff x="589" y="1281"/>
            <a:chExt cx="483" cy="273"/>
          </a:xfrm>
        </p:grpSpPr>
        <p:sp>
          <p:nvSpPr>
            <p:cNvPr id="170048" name="Oval 89"/>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0049" name="Line 90"/>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70050" name="Line 91"/>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70051" name="Rectangle 92"/>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0052" name="Oval 93"/>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0053" name="Group 94"/>
            <p:cNvGrpSpPr/>
            <p:nvPr/>
          </p:nvGrpSpPr>
          <p:grpSpPr bwMode="auto">
            <a:xfrm>
              <a:off x="704" y="1320"/>
              <a:ext cx="238" cy="103"/>
              <a:chOff x="2848" y="848"/>
              <a:chExt cx="140" cy="98"/>
            </a:xfrm>
          </p:grpSpPr>
          <p:sp>
            <p:nvSpPr>
              <p:cNvPr id="170058" name="Line 9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59" name="Line 9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60" name="Line 9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0054" name="Group 98"/>
            <p:cNvGrpSpPr/>
            <p:nvPr/>
          </p:nvGrpSpPr>
          <p:grpSpPr bwMode="auto">
            <a:xfrm flipV="1">
              <a:off x="704" y="1318"/>
              <a:ext cx="238" cy="103"/>
              <a:chOff x="2848" y="848"/>
              <a:chExt cx="140" cy="98"/>
            </a:xfrm>
          </p:grpSpPr>
          <p:sp>
            <p:nvSpPr>
              <p:cNvPr id="170055" name="Line 9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56" name="Line 10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57" name="Line 10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70005" name="Text Box 102"/>
          <p:cNvSpPr txBox="1">
            <a:spLocks noChangeArrowheads="1"/>
          </p:cNvSpPr>
          <p:nvPr/>
        </p:nvSpPr>
        <p:spPr bwMode="auto">
          <a:xfrm>
            <a:off x="1616075" y="2882900"/>
            <a:ext cx="476250" cy="366713"/>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R5</a:t>
            </a:r>
            <a:endParaRPr lang="en-US" altLang="en-US" i="0">
              <a:solidFill>
                <a:srgbClr val="000000"/>
              </a:solidFill>
              <a:latin typeface="Arial" panose="020B0604020202020204" pitchFamily="34" charset="0"/>
              <a:cs typeface="Arial" panose="020B0604020202020204" pitchFamily="34" charset="0"/>
            </a:endParaRPr>
          </a:p>
        </p:txBody>
      </p:sp>
      <p:sp>
        <p:nvSpPr>
          <p:cNvPr id="170006" name="Line 106"/>
          <p:cNvSpPr>
            <a:spLocks noChangeShapeType="1"/>
          </p:cNvSpPr>
          <p:nvPr/>
        </p:nvSpPr>
        <p:spPr bwMode="auto">
          <a:xfrm>
            <a:off x="5095875" y="2441575"/>
            <a:ext cx="968375" cy="0"/>
          </a:xfrm>
          <a:prstGeom prst="line">
            <a:avLst/>
          </a:prstGeom>
          <a:noFill/>
          <a:ln w="9525">
            <a:solidFill>
              <a:schemeClr val="tx1"/>
            </a:solidFill>
            <a:round/>
          </a:ln>
        </p:spPr>
        <p:txBody>
          <a:bodyPr/>
          <a:lstStyle/>
          <a:p>
            <a:endParaRPr lang="en-US"/>
          </a:p>
        </p:txBody>
      </p:sp>
      <p:sp>
        <p:nvSpPr>
          <p:cNvPr id="170007" name="Text Box 108"/>
          <p:cNvSpPr txBox="1">
            <a:spLocks noChangeArrowheads="1"/>
          </p:cNvSpPr>
          <p:nvPr/>
        </p:nvSpPr>
        <p:spPr bwMode="auto">
          <a:xfrm>
            <a:off x="7229475" y="3287713"/>
            <a:ext cx="3365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A</a:t>
            </a:r>
            <a:endParaRPr lang="en-US" altLang="en-US" i="0">
              <a:solidFill>
                <a:srgbClr val="000000"/>
              </a:solidFill>
              <a:latin typeface="Arial" panose="020B0604020202020204" pitchFamily="34" charset="0"/>
              <a:cs typeface="Arial" panose="020B0604020202020204" pitchFamily="34" charset="0"/>
            </a:endParaRPr>
          </a:p>
        </p:txBody>
      </p:sp>
      <p:sp>
        <p:nvSpPr>
          <p:cNvPr id="170008" name="Text Box 109"/>
          <p:cNvSpPr txBox="1">
            <a:spLocks noChangeArrowheads="1"/>
          </p:cNvSpPr>
          <p:nvPr/>
        </p:nvSpPr>
        <p:spPr bwMode="auto">
          <a:xfrm>
            <a:off x="1579563" y="1933575"/>
            <a:ext cx="476250" cy="366713"/>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R6</a:t>
            </a:r>
            <a:endParaRPr lang="en-US" altLang="en-US" i="0">
              <a:solidFill>
                <a:srgbClr val="000000"/>
              </a:solidFill>
              <a:latin typeface="Arial" panose="020B0604020202020204" pitchFamily="34" charset="0"/>
              <a:cs typeface="Arial" panose="020B0604020202020204" pitchFamily="34" charset="0"/>
            </a:endParaRPr>
          </a:p>
        </p:txBody>
      </p:sp>
      <p:sp>
        <p:nvSpPr>
          <p:cNvPr id="170009" name="Rectangle 147"/>
          <p:cNvSpPr>
            <a:spLocks noGrp="1" noChangeArrowheads="1"/>
          </p:cNvSpPr>
          <p:nvPr>
            <p:ph type="title"/>
          </p:nvPr>
        </p:nvSpPr>
        <p:spPr>
          <a:xfrm>
            <a:off x="523875" y="147638"/>
            <a:ext cx="7772400" cy="1143000"/>
          </a:xfrm>
        </p:spPr>
        <p:txBody>
          <a:bodyPr/>
          <a:lstStyle/>
          <a:p>
            <a:r>
              <a:rPr lang="en-US" altLang="en-US">
                <a:latin typeface="Arial" panose="020B0604020202020204" pitchFamily="34" charset="0"/>
                <a:cs typeface="Arial" panose="020B0604020202020204" pitchFamily="34" charset="0"/>
              </a:rPr>
              <a:t>So sánh đường đi MPLS và IP</a:t>
            </a:r>
            <a:endParaRPr lang="en-US" altLang="en-US">
              <a:latin typeface="Arial" panose="020B0604020202020204" pitchFamily="34" charset="0"/>
              <a:cs typeface="Arial" panose="020B0604020202020204" pitchFamily="34" charset="0"/>
            </a:endParaRPr>
          </a:p>
        </p:txBody>
      </p:sp>
      <p:sp>
        <p:nvSpPr>
          <p:cNvPr id="170010" name="Freeform 1"/>
          <p:cNvSpPr/>
          <p:nvPr/>
        </p:nvSpPr>
        <p:spPr bwMode="auto">
          <a:xfrm>
            <a:off x="2205038" y="1644650"/>
            <a:ext cx="4927600" cy="1735138"/>
          </a:xfrm>
          <a:custGeom>
            <a:avLst/>
            <a:gdLst>
              <a:gd name="T0" fmla="*/ 0 w 4927600"/>
              <a:gd name="T1" fmla="*/ 0 h 1734711"/>
              <a:gd name="T2" fmla="*/ 1219200 w 4927600"/>
              <a:gd name="T3" fmla="*/ 735493 h 1734711"/>
              <a:gd name="T4" fmla="*/ 2739004 w 4927600"/>
              <a:gd name="T5" fmla="*/ 727054 h 1734711"/>
              <a:gd name="T6" fmla="*/ 4027079 w 4927600"/>
              <a:gd name="T7" fmla="*/ 1744129 h 1734711"/>
              <a:gd name="T8" fmla="*/ 4927600 w 4927600"/>
              <a:gd name="T9" fmla="*/ 1726363 h 1734711"/>
              <a:gd name="T10" fmla="*/ 0 60000 65536"/>
              <a:gd name="T11" fmla="*/ 0 60000 65536"/>
              <a:gd name="T12" fmla="*/ 0 60000 65536"/>
              <a:gd name="T13" fmla="*/ 0 60000 65536"/>
              <a:gd name="T14" fmla="*/ 0 60000 65536"/>
              <a:gd name="T15" fmla="*/ 0 w 4927600"/>
              <a:gd name="T16" fmla="*/ 0 h 1734711"/>
              <a:gd name="T17" fmla="*/ 4927600 w 4927600"/>
              <a:gd name="T18" fmla="*/ 1734711 h 1734711"/>
            </a:gdLst>
            <a:ahLst/>
            <a:cxnLst>
              <a:cxn ang="T10">
                <a:pos x="T0" y="T1"/>
              </a:cxn>
              <a:cxn ang="T11">
                <a:pos x="T2" y="T3"/>
              </a:cxn>
              <a:cxn ang="T12">
                <a:pos x="T4" y="T5"/>
              </a:cxn>
              <a:cxn ang="T13">
                <a:pos x="T6" y="T7"/>
              </a:cxn>
              <a:cxn ang="T14">
                <a:pos x="T8" y="T9"/>
              </a:cxn>
            </a:cxnLst>
            <a:rect l="T15" t="T16" r="T17" b="T18"/>
            <a:pathLst>
              <a:path w="4927600" h="1734711">
                <a:moveTo>
                  <a:pt x="0" y="0"/>
                </a:moveTo>
                <a:lnTo>
                  <a:pt x="1219200" y="731520"/>
                </a:lnTo>
                <a:lnTo>
                  <a:pt x="2739004" y="723127"/>
                </a:lnTo>
                <a:lnTo>
                  <a:pt x="4027115" y="1734711"/>
                </a:lnTo>
                <a:lnTo>
                  <a:pt x="4927600" y="1717040"/>
                </a:lnTo>
              </a:path>
            </a:pathLst>
          </a:custGeom>
          <a:noFill/>
          <a:ln w="38100">
            <a:solidFill>
              <a:srgbClr val="0070C0"/>
            </a:solidFill>
            <a:round/>
            <a:tailEnd type="triangle" w="med" len="med"/>
          </a:ln>
        </p:spPr>
        <p:txBody>
          <a:bodyPr wrap="none"/>
          <a:lstStyle/>
          <a:p>
            <a:endParaRPr lang="en-US"/>
          </a:p>
        </p:txBody>
      </p:sp>
      <p:sp>
        <p:nvSpPr>
          <p:cNvPr id="170011" name="Freeform 149"/>
          <p:cNvSpPr/>
          <p:nvPr/>
        </p:nvSpPr>
        <p:spPr bwMode="auto">
          <a:xfrm>
            <a:off x="2052638" y="2528888"/>
            <a:ext cx="5038725" cy="1036637"/>
          </a:xfrm>
          <a:custGeom>
            <a:avLst/>
            <a:gdLst>
              <a:gd name="T0" fmla="*/ 0 w 5039360"/>
              <a:gd name="T1" fmla="*/ 378458 h 1036320"/>
              <a:gd name="T2" fmla="*/ 1246226 w 5039360"/>
              <a:gd name="T3" fmla="*/ 0 h 1036320"/>
              <a:gd name="T4" fmla="*/ 2198606 w 5039360"/>
              <a:gd name="T5" fmla="*/ 1043316 h 1036320"/>
              <a:gd name="T6" fmla="*/ 5025374 w 5039360"/>
              <a:gd name="T7" fmla="*/ 1043316 h 1036320"/>
              <a:gd name="T8" fmla="*/ 0 60000 65536"/>
              <a:gd name="T9" fmla="*/ 0 60000 65536"/>
              <a:gd name="T10" fmla="*/ 0 60000 65536"/>
              <a:gd name="T11" fmla="*/ 0 60000 65536"/>
              <a:gd name="T12" fmla="*/ 0 w 5039360"/>
              <a:gd name="T13" fmla="*/ 0 h 1036320"/>
              <a:gd name="T14" fmla="*/ 5039360 w 5039360"/>
              <a:gd name="T15" fmla="*/ 1036320 h 1036320"/>
            </a:gdLst>
            <a:ahLst/>
            <a:cxnLst>
              <a:cxn ang="T8">
                <a:pos x="T0" y="T1"/>
              </a:cxn>
              <a:cxn ang="T9">
                <a:pos x="T2" y="T3"/>
              </a:cxn>
              <a:cxn ang="T10">
                <a:pos x="T4" y="T5"/>
              </a:cxn>
              <a:cxn ang="T11">
                <a:pos x="T6" y="T7"/>
              </a:cxn>
            </a:cxnLst>
            <a:rect l="T12" t="T13" r="T14" b="T15"/>
            <a:pathLst>
              <a:path w="5039360" h="1036320">
                <a:moveTo>
                  <a:pt x="0" y="375920"/>
                </a:moveTo>
                <a:lnTo>
                  <a:pt x="1249680" y="0"/>
                </a:lnTo>
                <a:lnTo>
                  <a:pt x="2204720" y="1036320"/>
                </a:lnTo>
                <a:lnTo>
                  <a:pt x="5039360" y="1036320"/>
                </a:lnTo>
              </a:path>
            </a:pathLst>
          </a:custGeom>
          <a:noFill/>
          <a:ln w="38100">
            <a:solidFill>
              <a:srgbClr val="00B050"/>
            </a:solidFill>
            <a:round/>
            <a:tailEnd type="triangle" w="med" len="med"/>
          </a:ln>
        </p:spPr>
        <p:txBody>
          <a:bodyPr wrap="none"/>
          <a:lstStyle/>
          <a:p>
            <a:endParaRPr lang="en-US"/>
          </a:p>
        </p:txBody>
      </p:sp>
      <p:grpSp>
        <p:nvGrpSpPr>
          <p:cNvPr id="170012" name="Group 62"/>
          <p:cNvGrpSpPr/>
          <p:nvPr/>
        </p:nvGrpSpPr>
        <p:grpSpPr bwMode="auto">
          <a:xfrm>
            <a:off x="6699250" y="4375150"/>
            <a:ext cx="766763" cy="433388"/>
            <a:chOff x="589" y="1281"/>
            <a:chExt cx="483" cy="273"/>
          </a:xfrm>
        </p:grpSpPr>
        <p:sp>
          <p:nvSpPr>
            <p:cNvPr id="170035" name="Oval 63"/>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0036" name="Line 64"/>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70037" name="Line 65"/>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70038" name="Rectangle 66"/>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0039" name="Oval 67"/>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0040" name="Group 68"/>
            <p:cNvGrpSpPr/>
            <p:nvPr/>
          </p:nvGrpSpPr>
          <p:grpSpPr bwMode="auto">
            <a:xfrm>
              <a:off x="704" y="1320"/>
              <a:ext cx="238" cy="103"/>
              <a:chOff x="2848" y="848"/>
              <a:chExt cx="140" cy="98"/>
            </a:xfrm>
          </p:grpSpPr>
          <p:sp>
            <p:nvSpPr>
              <p:cNvPr id="170045" name="Line 6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46" name="Line 7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47" name="Line 7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0041" name="Group 72"/>
            <p:cNvGrpSpPr/>
            <p:nvPr/>
          </p:nvGrpSpPr>
          <p:grpSpPr bwMode="auto">
            <a:xfrm flipV="1">
              <a:off x="704" y="1318"/>
              <a:ext cx="238" cy="103"/>
              <a:chOff x="2848" y="848"/>
              <a:chExt cx="140" cy="98"/>
            </a:xfrm>
          </p:grpSpPr>
          <p:sp>
            <p:nvSpPr>
              <p:cNvPr id="170042" name="Line 7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43" name="Line 7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44" name="Line 7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70013" name="TextBox 2"/>
          <p:cNvSpPr txBox="1">
            <a:spLocks noChangeArrowheads="1"/>
          </p:cNvSpPr>
          <p:nvPr/>
        </p:nvSpPr>
        <p:spPr bwMode="auto">
          <a:xfrm>
            <a:off x="7573963" y="4343400"/>
            <a:ext cx="901700" cy="554038"/>
          </a:xfrm>
          <a:prstGeom prst="rect">
            <a:avLst/>
          </a:prstGeom>
          <a:noFill/>
          <a:ln w="9525">
            <a:noFill/>
            <a:miter lim="800000"/>
          </a:ln>
        </p:spPr>
        <p:txBody>
          <a:bodyPr wrap="none">
            <a:spAutoFit/>
          </a:bodyPr>
          <a:lstStyle/>
          <a:p>
            <a:pPr>
              <a:lnSpc>
                <a:spcPts val="1800"/>
              </a:lnSpc>
            </a:pPr>
            <a:r>
              <a:rPr lang="en-US" altLang="en-US">
                <a:solidFill>
                  <a:srgbClr val="000000"/>
                </a:solidFill>
                <a:latin typeface="Arial" panose="020B0604020202020204" pitchFamily="34" charset="0"/>
                <a:cs typeface="Arial" panose="020B0604020202020204" pitchFamily="34" charset="0"/>
              </a:rPr>
              <a:t>IP-only</a:t>
            </a:r>
            <a:endParaRPr lang="en-US" altLang="en-US">
              <a:solidFill>
                <a:srgbClr val="000000"/>
              </a:solidFill>
              <a:latin typeface="Arial" panose="020B0604020202020204" pitchFamily="34" charset="0"/>
              <a:cs typeface="Arial" panose="020B0604020202020204" pitchFamily="34" charset="0"/>
            </a:endParaRPr>
          </a:p>
          <a:p>
            <a:pPr>
              <a:lnSpc>
                <a:spcPts val="1800"/>
              </a:lnSpc>
            </a:pPr>
            <a:r>
              <a:rPr lang="en-US" altLang="en-US">
                <a:solidFill>
                  <a:srgbClr val="000000"/>
                </a:solidFill>
                <a:latin typeface="Arial" panose="020B0604020202020204" pitchFamily="34" charset="0"/>
                <a:cs typeface="Arial" panose="020B0604020202020204" pitchFamily="34" charset="0"/>
              </a:rPr>
              <a:t>router</a:t>
            </a:r>
            <a:endParaRPr lang="en-US" altLang="en-US">
              <a:solidFill>
                <a:srgbClr val="000000"/>
              </a:solidFill>
              <a:latin typeface="Arial" panose="020B0604020202020204" pitchFamily="34" charset="0"/>
              <a:cs typeface="Arial" panose="020B0604020202020204" pitchFamily="34" charset="0"/>
            </a:endParaRPr>
          </a:p>
        </p:txBody>
      </p:sp>
      <p:sp>
        <p:nvSpPr>
          <p:cNvPr id="170014" name="Rectangle 3"/>
          <p:cNvSpPr txBox="1">
            <a:spLocks noChangeArrowheads="1"/>
          </p:cNvSpPr>
          <p:nvPr/>
        </p:nvSpPr>
        <p:spPr bwMode="auto">
          <a:xfrm>
            <a:off x="0" y="3976688"/>
            <a:ext cx="6729413" cy="2462212"/>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400">
                <a:solidFill>
                  <a:srgbClr val="CC0000"/>
                </a:solidFill>
                <a:latin typeface="Arial" panose="020B0604020202020204" pitchFamily="34" charset="0"/>
                <a:cs typeface="Arial" panose="020B0604020202020204" pitchFamily="34" charset="0"/>
              </a:rPr>
              <a:t>Định tuyến IP: </a:t>
            </a:r>
            <a:r>
              <a:rPr lang="en-US" altLang="en-US" sz="2400">
                <a:solidFill>
                  <a:srgbClr val="000000"/>
                </a:solidFill>
                <a:latin typeface="Arial" panose="020B0604020202020204" pitchFamily="34" charset="0"/>
                <a:cs typeface="Arial" panose="020B0604020202020204" pitchFamily="34" charset="0"/>
              </a:rPr>
              <a:t>đường tới đích đến được xác định chỉ bởi địa chỉ đích</a:t>
            </a:r>
            <a:endParaRPr lang="en-US" altLang="en-US" sz="2400">
              <a:solidFill>
                <a:srgbClr val="000000"/>
              </a:solidFill>
              <a:latin typeface="Arial" panose="020B0604020202020204" pitchFamily="34" charset="0"/>
              <a:cs typeface="Arial" panose="020B0604020202020204" pitchFamily="34" charset="0"/>
            </a:endParaRPr>
          </a:p>
        </p:txBody>
      </p:sp>
      <p:pic>
        <p:nvPicPr>
          <p:cNvPr id="170015" name="Picture 21" descr="underline_base"/>
          <p:cNvPicPr>
            <a:picLocks noChangeArrowheads="1"/>
          </p:cNvPicPr>
          <p:nvPr/>
        </p:nvPicPr>
        <p:blipFill>
          <a:blip r:embed="rId1"/>
          <a:srcRect/>
          <a:stretch>
            <a:fillRect/>
          </a:stretch>
        </p:blipFill>
        <p:spPr bwMode="auto">
          <a:xfrm>
            <a:off x="576580" y="960755"/>
            <a:ext cx="7720330" cy="223520"/>
          </a:xfrm>
          <a:prstGeom prst="rect">
            <a:avLst/>
          </a:prstGeom>
          <a:noFill/>
          <a:ln w="9525">
            <a:noFill/>
            <a:miter lim="800000"/>
            <a:headEnd/>
            <a:tailEnd/>
          </a:ln>
        </p:spPr>
      </p:pic>
      <p:grpSp>
        <p:nvGrpSpPr>
          <p:cNvPr id="170016" name="Group 34"/>
          <p:cNvGrpSpPr/>
          <p:nvPr/>
        </p:nvGrpSpPr>
        <p:grpSpPr bwMode="auto">
          <a:xfrm>
            <a:off x="6713538" y="5159375"/>
            <a:ext cx="766762" cy="433388"/>
            <a:chOff x="3600" y="219"/>
            <a:chExt cx="360" cy="175"/>
          </a:xfrm>
        </p:grpSpPr>
        <p:sp>
          <p:nvSpPr>
            <p:cNvPr id="170022" name="Oval 35"/>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0023" name="Line 36"/>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0024" name="Line 37"/>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0025" name="Rectangle 38"/>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0026" name="Oval 39"/>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0027" name="Group 40"/>
            <p:cNvGrpSpPr/>
            <p:nvPr/>
          </p:nvGrpSpPr>
          <p:grpSpPr bwMode="auto">
            <a:xfrm>
              <a:off x="3686" y="244"/>
              <a:ext cx="177" cy="66"/>
              <a:chOff x="2848" y="848"/>
              <a:chExt cx="140" cy="98"/>
            </a:xfrm>
          </p:grpSpPr>
          <p:sp>
            <p:nvSpPr>
              <p:cNvPr id="170032" name="Line 4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33" name="Line 4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34" name="Line 4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0028" name="Group 44"/>
            <p:cNvGrpSpPr/>
            <p:nvPr/>
          </p:nvGrpSpPr>
          <p:grpSpPr bwMode="auto">
            <a:xfrm flipV="1">
              <a:off x="3686" y="243"/>
              <a:ext cx="177" cy="66"/>
              <a:chOff x="2848" y="848"/>
              <a:chExt cx="140" cy="98"/>
            </a:xfrm>
          </p:grpSpPr>
          <p:sp>
            <p:nvSpPr>
              <p:cNvPr id="170029" name="Line 4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0030" name="Line 4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0031" name="Line 4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70017" name="TextBox 236"/>
          <p:cNvSpPr txBox="1">
            <a:spLocks noChangeArrowheads="1"/>
          </p:cNvSpPr>
          <p:nvPr/>
        </p:nvSpPr>
        <p:spPr bwMode="auto">
          <a:xfrm>
            <a:off x="7546975" y="5121275"/>
            <a:ext cx="1184275" cy="554038"/>
          </a:xfrm>
          <a:prstGeom prst="rect">
            <a:avLst/>
          </a:prstGeom>
          <a:noFill/>
          <a:ln w="9525">
            <a:noFill/>
            <a:miter lim="800000"/>
          </a:ln>
        </p:spPr>
        <p:txBody>
          <a:bodyPr wrap="none">
            <a:spAutoFit/>
          </a:bodyPr>
          <a:lstStyle/>
          <a:p>
            <a:pPr>
              <a:lnSpc>
                <a:spcPts val="1800"/>
              </a:lnSpc>
            </a:pPr>
            <a:r>
              <a:rPr lang="en-US" altLang="en-US">
                <a:solidFill>
                  <a:srgbClr val="000000"/>
                </a:solidFill>
                <a:latin typeface="Arial" panose="020B0604020202020204" pitchFamily="34" charset="0"/>
                <a:cs typeface="Arial" panose="020B0604020202020204" pitchFamily="34" charset="0"/>
              </a:rPr>
              <a:t>MPLS và </a:t>
            </a:r>
            <a:endParaRPr lang="en-US" altLang="en-US">
              <a:solidFill>
                <a:srgbClr val="000000"/>
              </a:solidFill>
              <a:latin typeface="Arial" panose="020B0604020202020204" pitchFamily="34" charset="0"/>
              <a:cs typeface="Arial" panose="020B0604020202020204" pitchFamily="34" charset="0"/>
            </a:endParaRPr>
          </a:p>
          <a:p>
            <a:pPr>
              <a:lnSpc>
                <a:spcPts val="1800"/>
              </a:lnSpc>
            </a:pPr>
            <a:r>
              <a:rPr lang="en-US" altLang="en-US">
                <a:solidFill>
                  <a:srgbClr val="000000"/>
                </a:solidFill>
                <a:latin typeface="Arial" panose="020B0604020202020204" pitchFamily="34" charset="0"/>
                <a:cs typeface="Arial" panose="020B0604020202020204" pitchFamily="34" charset="0"/>
              </a:rPr>
              <a:t>IP router</a:t>
            </a:r>
            <a:endParaRPr lang="en-US" altLang="en-US">
              <a:solidFill>
                <a:srgbClr val="000000"/>
              </a:solidFill>
              <a:latin typeface="Arial" panose="020B0604020202020204" pitchFamily="34" charset="0"/>
              <a:cs typeface="Arial" panose="020B0604020202020204" pitchFamily="34" charset="0"/>
            </a:endParaRPr>
          </a:p>
        </p:txBody>
      </p:sp>
      <p:sp>
        <p:nvSpPr>
          <p:cNvPr id="170018" name="Rectangle 3"/>
          <p:cNvSpPr txBox="1">
            <a:spLocks noChangeArrowheads="1"/>
          </p:cNvSpPr>
          <p:nvPr/>
        </p:nvSpPr>
        <p:spPr bwMode="auto">
          <a:xfrm>
            <a:off x="0" y="4745038"/>
            <a:ext cx="6692900" cy="1541462"/>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400">
                <a:solidFill>
                  <a:srgbClr val="CC0000"/>
                </a:solidFill>
                <a:latin typeface="Arial" panose="020B0604020202020204" pitchFamily="34" charset="0"/>
                <a:cs typeface="Arial" panose="020B0604020202020204" pitchFamily="34" charset="0"/>
              </a:rPr>
              <a:t>Định tuyến MPLS: </a:t>
            </a:r>
            <a:r>
              <a:rPr lang="en-US" altLang="en-US" sz="2400" i="0">
                <a:solidFill>
                  <a:srgbClr val="000000"/>
                </a:solidFill>
                <a:latin typeface="Arial" panose="020B0604020202020204" pitchFamily="34" charset="0"/>
                <a:cs typeface="Arial" panose="020B0604020202020204" pitchFamily="34" charset="0"/>
              </a:rPr>
              <a:t>đường tới đích đến có thể được dựa trên địa chỉ nguồn và đích</a:t>
            </a:r>
            <a:endParaRPr lang="en-US" altLang="en-US" sz="2400" i="0">
              <a:solidFill>
                <a:srgbClr val="000000"/>
              </a:solidFill>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a:solidFill>
                  <a:srgbClr val="C00000"/>
                </a:solidFill>
                <a:latin typeface="Arial" panose="020B0604020202020204" pitchFamily="34" charset="0"/>
                <a:cs typeface="Arial" panose="020B0604020202020204" pitchFamily="34" charset="0"/>
              </a:rPr>
              <a:t>Định tuyến lại nhanh chóng (fast reroute): </a:t>
            </a:r>
            <a:r>
              <a:rPr lang="en-US" altLang="en-US" sz="2400" i="0">
                <a:solidFill>
                  <a:srgbClr val="000000"/>
                </a:solidFill>
                <a:latin typeface="Arial" panose="020B0604020202020204" pitchFamily="34" charset="0"/>
                <a:cs typeface="Arial" panose="020B0604020202020204" pitchFamily="34" charset="0"/>
              </a:rPr>
              <a:t>tính toán lại các đường đi dự phòng trong trường hợp đường kết nối bị hỏng</a:t>
            </a:r>
            <a:endParaRPr lang="en-US" altLang="en-US" sz="2400" i="0">
              <a:solidFill>
                <a:srgbClr val="000000"/>
              </a:solidFill>
              <a:latin typeface="Arial" panose="020B0604020202020204" pitchFamily="34" charset="0"/>
              <a:cs typeface="Arial" panose="020B0604020202020204" pitchFamily="34" charset="0"/>
            </a:endParaRPr>
          </a:p>
        </p:txBody>
      </p:sp>
      <p:sp>
        <p:nvSpPr>
          <p:cNvPr id="170019" name="Oval 3"/>
          <p:cNvSpPr>
            <a:spLocks noChangeArrowheads="1"/>
          </p:cNvSpPr>
          <p:nvPr/>
        </p:nvSpPr>
        <p:spPr bwMode="auto">
          <a:xfrm rot="2263392">
            <a:off x="3568700" y="2000250"/>
            <a:ext cx="161925" cy="1144588"/>
          </a:xfrm>
          <a:prstGeom prst="ellipse">
            <a:avLst/>
          </a:prstGeom>
          <a:noFill/>
          <a:ln w="9525">
            <a:solidFill>
              <a:srgbClr val="FF0000"/>
            </a:solidFill>
            <a:round/>
          </a:ln>
        </p:spPr>
        <p:txBody>
          <a:bodyPr wrap="none"/>
          <a:lstStyle/>
          <a:p>
            <a:endParaRPr lang="vi-VN" altLang="en-US">
              <a:solidFill>
                <a:srgbClr val="000000"/>
              </a:solidFill>
              <a:cs typeface="Arial" panose="020B0604020202020204" pitchFamily="34" charset="0"/>
            </a:endParaRPr>
          </a:p>
        </p:txBody>
      </p:sp>
      <p:cxnSp>
        <p:nvCxnSpPr>
          <p:cNvPr id="170020" name="Straight Connector 5"/>
          <p:cNvCxnSpPr>
            <a:cxnSpLocks noChangeShapeType="1"/>
            <a:stCxn id="170019" idx="0"/>
          </p:cNvCxnSpPr>
          <p:nvPr/>
        </p:nvCxnSpPr>
        <p:spPr bwMode="auto">
          <a:xfrm flipV="1">
            <a:off x="4000500" y="1749425"/>
            <a:ext cx="203200" cy="369888"/>
          </a:xfrm>
          <a:prstGeom prst="line">
            <a:avLst/>
          </a:prstGeom>
          <a:noFill/>
          <a:ln w="9525">
            <a:solidFill>
              <a:srgbClr val="FF0000"/>
            </a:solidFill>
            <a:round/>
          </a:ln>
        </p:spPr>
      </p:cxnSp>
      <p:sp>
        <p:nvSpPr>
          <p:cNvPr id="170021" name="TextBox 6"/>
          <p:cNvSpPr txBox="1">
            <a:spLocks noChangeArrowheads="1"/>
          </p:cNvSpPr>
          <p:nvPr/>
        </p:nvSpPr>
        <p:spPr bwMode="auto">
          <a:xfrm>
            <a:off x="4135438" y="1331913"/>
            <a:ext cx="4749800" cy="923925"/>
          </a:xfrm>
          <a:prstGeom prst="rect">
            <a:avLst/>
          </a:prstGeom>
          <a:noFill/>
          <a:ln w="9525">
            <a:noFill/>
            <a:miter lim="800000"/>
          </a:ln>
        </p:spPr>
        <p:txBody>
          <a:bodyPr>
            <a:spAutoFit/>
          </a:bodyPr>
          <a:lstStyle/>
          <a:p>
            <a:r>
              <a:rPr lang="en-US" altLang="en-US" i="0">
                <a:solidFill>
                  <a:srgbClr val="000000"/>
                </a:solidFill>
                <a:latin typeface="Arial" panose="020B0604020202020204" pitchFamily="34" charset="0"/>
                <a:cs typeface="Arial" panose="020B0604020202020204" pitchFamily="34" charset="0"/>
              </a:rPr>
              <a:t>entry router (R4) có thể sử dụng các đường đi MPLS khác nhau tới A được dựa trên địa chỉ nguồn</a:t>
            </a:r>
            <a:endParaRPr lang="en-US" altLang="en-US" i="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Footer Placeholder 4"/>
          <p:cNvSpPr>
            <a:spLocks noGrp="1"/>
          </p:cNvSpPr>
          <p:nvPr>
            <p:ph type="ftr" sz="quarter" idx="11"/>
          </p:nvPr>
        </p:nvSpPr>
        <p:spPr>
          <a:noFill/>
        </p:spPr>
        <p:txBody>
          <a:bodyPr/>
          <a:lstStyle/>
          <a:p>
            <a:r>
              <a:rPr lang="en-US" altLang="en-US">
                <a:solidFill>
                  <a:srgbClr val="000000"/>
                </a:solidFill>
                <a:latin typeface="Comic Sans MS" panose="030F0702030302020204" pitchFamily="18" charset="0"/>
                <a:ea typeface="MS PGothic" panose="020B0600070205080204" pitchFamily="34" charset="-128"/>
              </a:rPr>
              <a:t>Tầng Link</a:t>
            </a:r>
            <a:endParaRPr lang="en-US" altLang="en-US">
              <a:solidFill>
                <a:srgbClr val="000000"/>
              </a:solidFill>
              <a:latin typeface="Comic Sans MS" panose="030F0702030302020204" pitchFamily="18" charset="0"/>
              <a:ea typeface="MS PGothic" panose="020B0600070205080204" pitchFamily="34" charset="-128"/>
            </a:endParaRPr>
          </a:p>
        </p:txBody>
      </p:sp>
      <p:sp>
        <p:nvSpPr>
          <p:cNvPr id="172035" name="Slide Number Placeholder 5"/>
          <p:cNvSpPr>
            <a:spLocks noGrp="1"/>
          </p:cNvSpPr>
          <p:nvPr>
            <p:ph type="sldNum" sz="quarter" idx="12"/>
          </p:nvPr>
        </p:nvSpPr>
        <p:spPr>
          <a:noFill/>
        </p:spPr>
        <p:txBody>
          <a:bodyPr/>
          <a:lstStyle/>
          <a:p>
            <a:r>
              <a:rPr lang="en-US" altLang="en-US">
                <a:solidFill>
                  <a:srgbClr val="000000"/>
                </a:solidFill>
                <a:latin typeface="Comic Sans MS" panose="030F0702030302020204" pitchFamily="18" charset="0"/>
                <a:cs typeface="Arial" panose="020B0604020202020204" pitchFamily="34" charset="0"/>
              </a:rPr>
              <a:t>5-</a:t>
            </a:r>
            <a:fld id="{4DEC8DCA-8126-4E11-8E25-CB54208C57CE}" type="slidenum">
              <a:rPr lang="en-US" altLang="en-US">
                <a:solidFill>
                  <a:srgbClr val="000000"/>
                </a:solidFill>
                <a:latin typeface="Comic Sans MS" panose="030F0702030302020204" pitchFamily="18" charset="0"/>
                <a:cs typeface="Arial" panose="020B0604020202020204" pitchFamily="34" charset="0"/>
              </a:rPr>
            </a:fld>
            <a:endParaRPr lang="en-US" altLang="en-US">
              <a:solidFill>
                <a:srgbClr val="000000"/>
              </a:solidFill>
              <a:latin typeface="Comic Sans MS" panose="030F0702030302020204" pitchFamily="18" charset="0"/>
              <a:cs typeface="Arial" panose="020B0604020202020204" pitchFamily="34" charset="0"/>
            </a:endParaRPr>
          </a:p>
        </p:txBody>
      </p:sp>
      <p:sp>
        <p:nvSpPr>
          <p:cNvPr id="172036" name="Rectangle 2"/>
          <p:cNvSpPr>
            <a:spLocks noGrp="1" noChangeArrowheads="1"/>
          </p:cNvSpPr>
          <p:nvPr>
            <p:ph type="title"/>
          </p:nvPr>
        </p:nvSpPr>
        <p:spPr/>
        <p:txBody>
          <a:bodyPr/>
          <a:lstStyle/>
          <a:p>
            <a:pPr algn="l"/>
            <a:r>
              <a:rPr lang="en-US" altLang="en-US">
                <a:latin typeface="Arial" panose="020B0604020202020204" pitchFamily="34" charset="0"/>
                <a:cs typeface="Arial" panose="020B0604020202020204" pitchFamily="34" charset="0"/>
              </a:rPr>
              <a:t>Tín hiệu MPLS</a:t>
            </a:r>
            <a:endParaRPr lang="en-US" altLang="en-US">
              <a:latin typeface="Arial" panose="020B0604020202020204" pitchFamily="34" charset="0"/>
              <a:cs typeface="Arial" panose="020B0604020202020204" pitchFamily="34" charset="0"/>
            </a:endParaRPr>
          </a:p>
        </p:txBody>
      </p:sp>
      <p:sp>
        <p:nvSpPr>
          <p:cNvPr id="172037" name="Rectangle 3"/>
          <p:cNvSpPr>
            <a:spLocks noGrp="1" noChangeArrowheads="1"/>
          </p:cNvSpPr>
          <p:nvPr>
            <p:ph type="body" idx="1"/>
          </p:nvPr>
        </p:nvSpPr>
        <p:spPr>
          <a:xfrm>
            <a:off x="246063" y="1262063"/>
            <a:ext cx="8613775" cy="1350962"/>
          </a:xfrm>
        </p:spPr>
        <p:txBody>
          <a:bodyPr>
            <a:normAutofit fontScale="85000" lnSpcReduction="20000"/>
          </a:bodyPr>
          <a:lstStyle/>
          <a:p>
            <a:r>
              <a:rPr lang="en-US" altLang="en-US" sz="2600">
                <a:latin typeface="Arial" panose="020B0604020202020204" pitchFamily="34" charset="0"/>
                <a:cs typeface="Arial" panose="020B0604020202020204" pitchFamily="34" charset="0"/>
              </a:rPr>
              <a:t>Chỉnh sửa các giao thức flooding IS-IS link-state, OSPF để mang thông tin được sử dụng bởi định tuyến MPLS, </a:t>
            </a:r>
            <a:endParaRPr lang="en-US" altLang="en-US" sz="2600">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Ví dụ: link bandwidth, số lượng băng thông đường link “được dành riêng”</a:t>
            </a:r>
            <a:endParaRPr lang="en-US" altLang="en-US">
              <a:latin typeface="Arial" panose="020B0604020202020204" pitchFamily="34" charset="0"/>
              <a:cs typeface="Arial" panose="020B0604020202020204" pitchFamily="34" charset="0"/>
            </a:endParaRPr>
          </a:p>
        </p:txBody>
      </p:sp>
      <p:grpSp>
        <p:nvGrpSpPr>
          <p:cNvPr id="172038" name="Group 6"/>
          <p:cNvGrpSpPr/>
          <p:nvPr/>
        </p:nvGrpSpPr>
        <p:grpSpPr bwMode="auto">
          <a:xfrm>
            <a:off x="6015038" y="6075363"/>
            <a:ext cx="766762" cy="433387"/>
            <a:chOff x="3600" y="219"/>
            <a:chExt cx="360" cy="175"/>
          </a:xfrm>
        </p:grpSpPr>
        <p:sp>
          <p:nvSpPr>
            <p:cNvPr id="172134" name="Oval 7"/>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2135" name="Line 8"/>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2136" name="Line 9"/>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2137" name="Rectangle 10"/>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72138" name="Oval 11"/>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2139" name="Group 12"/>
            <p:cNvGrpSpPr/>
            <p:nvPr/>
          </p:nvGrpSpPr>
          <p:grpSpPr bwMode="auto">
            <a:xfrm>
              <a:off x="3686" y="244"/>
              <a:ext cx="177" cy="66"/>
              <a:chOff x="2848" y="848"/>
              <a:chExt cx="140" cy="98"/>
            </a:xfrm>
          </p:grpSpPr>
          <p:sp>
            <p:nvSpPr>
              <p:cNvPr id="172144" name="Line 1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145" name="Line 1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146" name="Line 1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2140" name="Group 16"/>
            <p:cNvGrpSpPr/>
            <p:nvPr/>
          </p:nvGrpSpPr>
          <p:grpSpPr bwMode="auto">
            <a:xfrm flipV="1">
              <a:off x="3686" y="243"/>
              <a:ext cx="177" cy="66"/>
              <a:chOff x="2848" y="848"/>
              <a:chExt cx="140" cy="98"/>
            </a:xfrm>
          </p:grpSpPr>
          <p:sp>
            <p:nvSpPr>
              <p:cNvPr id="172141" name="Line 17"/>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142" name="Line 18"/>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143" name="Line 19"/>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72039" name="Group 20"/>
          <p:cNvGrpSpPr/>
          <p:nvPr/>
        </p:nvGrpSpPr>
        <p:grpSpPr bwMode="auto">
          <a:xfrm>
            <a:off x="4189413" y="6070600"/>
            <a:ext cx="766762" cy="433388"/>
            <a:chOff x="3600" y="219"/>
            <a:chExt cx="360" cy="175"/>
          </a:xfrm>
        </p:grpSpPr>
        <p:sp>
          <p:nvSpPr>
            <p:cNvPr id="172121" name="Oval 21"/>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2122" name="Line 22"/>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2123" name="Line 23"/>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2124" name="Rectangle 24"/>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72125" name="Oval 25"/>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2126" name="Group 26"/>
            <p:cNvGrpSpPr/>
            <p:nvPr/>
          </p:nvGrpSpPr>
          <p:grpSpPr bwMode="auto">
            <a:xfrm>
              <a:off x="3686" y="244"/>
              <a:ext cx="177" cy="66"/>
              <a:chOff x="2848" y="848"/>
              <a:chExt cx="140" cy="98"/>
            </a:xfrm>
          </p:grpSpPr>
          <p:sp>
            <p:nvSpPr>
              <p:cNvPr id="172131" name="Line 27"/>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132" name="Line 28"/>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133" name="Line 29"/>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2127" name="Group 30"/>
            <p:cNvGrpSpPr/>
            <p:nvPr/>
          </p:nvGrpSpPr>
          <p:grpSpPr bwMode="auto">
            <a:xfrm flipV="1">
              <a:off x="3686" y="243"/>
              <a:ext cx="177" cy="66"/>
              <a:chOff x="2848" y="848"/>
              <a:chExt cx="140" cy="98"/>
            </a:xfrm>
          </p:grpSpPr>
          <p:sp>
            <p:nvSpPr>
              <p:cNvPr id="172128" name="Line 3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129" name="Line 3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130" name="Line 3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72040" name="Group 34"/>
          <p:cNvGrpSpPr/>
          <p:nvPr/>
        </p:nvGrpSpPr>
        <p:grpSpPr bwMode="auto">
          <a:xfrm>
            <a:off x="4543425" y="5053013"/>
            <a:ext cx="766763" cy="433387"/>
            <a:chOff x="3600" y="219"/>
            <a:chExt cx="360" cy="175"/>
          </a:xfrm>
        </p:grpSpPr>
        <p:sp>
          <p:nvSpPr>
            <p:cNvPr id="172108" name="Oval 35"/>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2109" name="Line 36"/>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2110" name="Line 37"/>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2111" name="Rectangle 38"/>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72112" name="Oval 39"/>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2113" name="Group 40"/>
            <p:cNvGrpSpPr/>
            <p:nvPr/>
          </p:nvGrpSpPr>
          <p:grpSpPr bwMode="auto">
            <a:xfrm>
              <a:off x="3686" y="244"/>
              <a:ext cx="177" cy="66"/>
              <a:chOff x="2848" y="848"/>
              <a:chExt cx="140" cy="98"/>
            </a:xfrm>
          </p:grpSpPr>
          <p:sp>
            <p:nvSpPr>
              <p:cNvPr id="172118" name="Line 4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119" name="Line 4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120" name="Line 4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2114" name="Group 44"/>
            <p:cNvGrpSpPr/>
            <p:nvPr/>
          </p:nvGrpSpPr>
          <p:grpSpPr bwMode="auto">
            <a:xfrm flipV="1">
              <a:off x="3686" y="243"/>
              <a:ext cx="177" cy="66"/>
              <a:chOff x="2848" y="848"/>
              <a:chExt cx="140" cy="98"/>
            </a:xfrm>
          </p:grpSpPr>
          <p:sp>
            <p:nvSpPr>
              <p:cNvPr id="172115" name="Line 4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116" name="Line 4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117" name="Line 4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72041" name="Group 48"/>
          <p:cNvGrpSpPr/>
          <p:nvPr/>
        </p:nvGrpSpPr>
        <p:grpSpPr bwMode="auto">
          <a:xfrm>
            <a:off x="3116263" y="5048250"/>
            <a:ext cx="766762" cy="433388"/>
            <a:chOff x="3600" y="219"/>
            <a:chExt cx="360" cy="175"/>
          </a:xfrm>
        </p:grpSpPr>
        <p:sp>
          <p:nvSpPr>
            <p:cNvPr id="172095" name="Oval 4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2096" name="Line 5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2097" name="Line 5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2098" name="Rectangle 52"/>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72099" name="Oval 5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2100" name="Group 54"/>
            <p:cNvGrpSpPr/>
            <p:nvPr/>
          </p:nvGrpSpPr>
          <p:grpSpPr bwMode="auto">
            <a:xfrm>
              <a:off x="3686" y="244"/>
              <a:ext cx="177" cy="66"/>
              <a:chOff x="2848" y="848"/>
              <a:chExt cx="140" cy="98"/>
            </a:xfrm>
          </p:grpSpPr>
          <p:sp>
            <p:nvSpPr>
              <p:cNvPr id="172105" name="Line 5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106" name="Line 5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107" name="Line 5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2101" name="Group 58"/>
            <p:cNvGrpSpPr/>
            <p:nvPr/>
          </p:nvGrpSpPr>
          <p:grpSpPr bwMode="auto">
            <a:xfrm flipV="1">
              <a:off x="3686" y="243"/>
              <a:ext cx="177" cy="66"/>
              <a:chOff x="2848" y="848"/>
              <a:chExt cx="140" cy="98"/>
            </a:xfrm>
          </p:grpSpPr>
          <p:sp>
            <p:nvSpPr>
              <p:cNvPr id="172102" name="Line 5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103" name="Line 6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104" name="Line 6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72042" name="Group 62"/>
          <p:cNvGrpSpPr/>
          <p:nvPr/>
        </p:nvGrpSpPr>
        <p:grpSpPr bwMode="auto">
          <a:xfrm>
            <a:off x="1597025" y="4341813"/>
            <a:ext cx="766763" cy="433387"/>
            <a:chOff x="589" y="1281"/>
            <a:chExt cx="483" cy="273"/>
          </a:xfrm>
        </p:grpSpPr>
        <p:sp>
          <p:nvSpPr>
            <p:cNvPr id="172082" name="Oval 63"/>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2083" name="Line 64"/>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72084" name="Line 65"/>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72085" name="Rectangle 66"/>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72086" name="Oval 67"/>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2087" name="Group 68"/>
            <p:cNvGrpSpPr/>
            <p:nvPr/>
          </p:nvGrpSpPr>
          <p:grpSpPr bwMode="auto">
            <a:xfrm>
              <a:off x="704" y="1320"/>
              <a:ext cx="238" cy="103"/>
              <a:chOff x="2848" y="848"/>
              <a:chExt cx="140" cy="98"/>
            </a:xfrm>
          </p:grpSpPr>
          <p:sp>
            <p:nvSpPr>
              <p:cNvPr id="172092" name="Line 6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093" name="Line 7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094" name="Line 7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2088" name="Group 72"/>
            <p:cNvGrpSpPr/>
            <p:nvPr/>
          </p:nvGrpSpPr>
          <p:grpSpPr bwMode="auto">
            <a:xfrm flipV="1">
              <a:off x="704" y="1318"/>
              <a:ext cx="238" cy="103"/>
              <a:chOff x="2848" y="848"/>
              <a:chExt cx="140" cy="98"/>
            </a:xfrm>
          </p:grpSpPr>
          <p:sp>
            <p:nvSpPr>
              <p:cNvPr id="172089" name="Line 7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090" name="Line 7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091" name="Line 7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72043" name="Line 76"/>
          <p:cNvSpPr>
            <a:spLocks noChangeShapeType="1"/>
          </p:cNvSpPr>
          <p:nvPr/>
        </p:nvSpPr>
        <p:spPr bwMode="auto">
          <a:xfrm>
            <a:off x="2366963" y="4584700"/>
            <a:ext cx="762000" cy="523875"/>
          </a:xfrm>
          <a:prstGeom prst="line">
            <a:avLst/>
          </a:prstGeom>
          <a:noFill/>
          <a:ln w="9525">
            <a:solidFill>
              <a:schemeClr val="tx1"/>
            </a:solidFill>
            <a:round/>
          </a:ln>
        </p:spPr>
        <p:txBody>
          <a:bodyPr/>
          <a:lstStyle/>
          <a:p>
            <a:endParaRPr lang="en-US"/>
          </a:p>
        </p:txBody>
      </p:sp>
      <p:sp>
        <p:nvSpPr>
          <p:cNvPr id="172044" name="Line 77"/>
          <p:cNvSpPr>
            <a:spLocks noChangeShapeType="1"/>
          </p:cNvSpPr>
          <p:nvPr/>
        </p:nvSpPr>
        <p:spPr bwMode="auto">
          <a:xfrm flipV="1">
            <a:off x="2414588" y="5289550"/>
            <a:ext cx="733425" cy="228600"/>
          </a:xfrm>
          <a:prstGeom prst="line">
            <a:avLst/>
          </a:prstGeom>
          <a:noFill/>
          <a:ln w="9525">
            <a:solidFill>
              <a:schemeClr val="tx1"/>
            </a:solidFill>
            <a:round/>
          </a:ln>
        </p:spPr>
        <p:txBody>
          <a:bodyPr/>
          <a:lstStyle/>
          <a:p>
            <a:endParaRPr lang="en-US"/>
          </a:p>
        </p:txBody>
      </p:sp>
      <p:sp>
        <p:nvSpPr>
          <p:cNvPr id="172045" name="Line 78"/>
          <p:cNvSpPr>
            <a:spLocks noChangeShapeType="1"/>
          </p:cNvSpPr>
          <p:nvPr/>
        </p:nvSpPr>
        <p:spPr bwMode="auto">
          <a:xfrm flipV="1">
            <a:off x="3881438" y="5289550"/>
            <a:ext cx="666750" cy="0"/>
          </a:xfrm>
          <a:prstGeom prst="line">
            <a:avLst/>
          </a:prstGeom>
          <a:noFill/>
          <a:ln w="9525">
            <a:solidFill>
              <a:schemeClr val="tx1"/>
            </a:solidFill>
            <a:round/>
          </a:ln>
        </p:spPr>
        <p:txBody>
          <a:bodyPr/>
          <a:lstStyle/>
          <a:p>
            <a:endParaRPr lang="en-US"/>
          </a:p>
        </p:txBody>
      </p:sp>
      <p:sp>
        <p:nvSpPr>
          <p:cNvPr id="172046" name="Line 79"/>
          <p:cNvSpPr>
            <a:spLocks noChangeShapeType="1"/>
          </p:cNvSpPr>
          <p:nvPr/>
        </p:nvSpPr>
        <p:spPr bwMode="auto">
          <a:xfrm>
            <a:off x="3729038" y="5451475"/>
            <a:ext cx="561975" cy="657225"/>
          </a:xfrm>
          <a:prstGeom prst="line">
            <a:avLst/>
          </a:prstGeom>
          <a:noFill/>
          <a:ln w="9525">
            <a:solidFill>
              <a:schemeClr val="tx1"/>
            </a:solidFill>
            <a:round/>
          </a:ln>
        </p:spPr>
        <p:txBody>
          <a:bodyPr/>
          <a:lstStyle/>
          <a:p>
            <a:endParaRPr lang="en-US"/>
          </a:p>
        </p:txBody>
      </p:sp>
      <p:sp>
        <p:nvSpPr>
          <p:cNvPr id="172047" name="Line 80"/>
          <p:cNvSpPr>
            <a:spLocks noChangeShapeType="1"/>
          </p:cNvSpPr>
          <p:nvPr/>
        </p:nvSpPr>
        <p:spPr bwMode="auto">
          <a:xfrm>
            <a:off x="4986338" y="6327775"/>
            <a:ext cx="1038225" cy="0"/>
          </a:xfrm>
          <a:prstGeom prst="line">
            <a:avLst/>
          </a:prstGeom>
          <a:noFill/>
          <a:ln w="9525">
            <a:solidFill>
              <a:schemeClr val="tx1"/>
            </a:solidFill>
            <a:round/>
          </a:ln>
        </p:spPr>
        <p:txBody>
          <a:bodyPr/>
          <a:lstStyle/>
          <a:p>
            <a:endParaRPr lang="en-US"/>
          </a:p>
        </p:txBody>
      </p:sp>
      <p:sp>
        <p:nvSpPr>
          <p:cNvPr id="172048" name="Line 81"/>
          <p:cNvSpPr>
            <a:spLocks noChangeShapeType="1"/>
          </p:cNvSpPr>
          <p:nvPr/>
        </p:nvSpPr>
        <p:spPr bwMode="auto">
          <a:xfrm>
            <a:off x="5272088" y="5403850"/>
            <a:ext cx="838200" cy="714375"/>
          </a:xfrm>
          <a:prstGeom prst="line">
            <a:avLst/>
          </a:prstGeom>
          <a:noFill/>
          <a:ln w="9525">
            <a:solidFill>
              <a:schemeClr val="tx1"/>
            </a:solidFill>
            <a:round/>
          </a:ln>
        </p:spPr>
        <p:txBody>
          <a:bodyPr/>
          <a:lstStyle/>
          <a:p>
            <a:endParaRPr lang="en-US"/>
          </a:p>
        </p:txBody>
      </p:sp>
      <p:sp>
        <p:nvSpPr>
          <p:cNvPr id="172049" name="Line 82"/>
          <p:cNvSpPr>
            <a:spLocks noChangeShapeType="1"/>
          </p:cNvSpPr>
          <p:nvPr/>
        </p:nvSpPr>
        <p:spPr bwMode="auto">
          <a:xfrm>
            <a:off x="6786563" y="6308725"/>
            <a:ext cx="701675" cy="0"/>
          </a:xfrm>
          <a:prstGeom prst="line">
            <a:avLst/>
          </a:prstGeom>
          <a:noFill/>
          <a:ln w="9525">
            <a:solidFill>
              <a:schemeClr val="tx1"/>
            </a:solidFill>
            <a:round/>
          </a:ln>
        </p:spPr>
        <p:txBody>
          <a:bodyPr/>
          <a:lstStyle/>
          <a:p>
            <a:endParaRPr lang="en-US"/>
          </a:p>
        </p:txBody>
      </p:sp>
      <p:sp>
        <p:nvSpPr>
          <p:cNvPr id="172050" name="Text Box 85"/>
          <p:cNvSpPr txBox="1">
            <a:spLocks noChangeArrowheads="1"/>
          </p:cNvSpPr>
          <p:nvPr/>
        </p:nvSpPr>
        <p:spPr bwMode="auto">
          <a:xfrm>
            <a:off x="6294438" y="5106988"/>
            <a:ext cx="349250" cy="366712"/>
          </a:xfrm>
          <a:prstGeom prst="rect">
            <a:avLst/>
          </a:prstGeom>
          <a:noFill/>
          <a:ln w="9525">
            <a:noFill/>
            <a:miter lim="800000"/>
          </a:ln>
        </p:spPr>
        <p:txBody>
          <a:bodyPr wrap="none">
            <a:spAutoFit/>
          </a:bodyPr>
          <a:lstStyle/>
          <a:p>
            <a:pPr eaLnBrk="1" hangingPunct="1"/>
            <a:r>
              <a:rPr lang="en-US" altLang="en-US" i="0">
                <a:solidFill>
                  <a:srgbClr val="000000"/>
                </a:solidFill>
                <a:cs typeface="Arial" panose="020B0604020202020204" pitchFamily="34" charset="0"/>
              </a:rPr>
              <a:t>D</a:t>
            </a:r>
            <a:endParaRPr lang="en-US" altLang="en-US" i="0">
              <a:solidFill>
                <a:srgbClr val="000000"/>
              </a:solidFill>
              <a:cs typeface="Arial" panose="020B0604020202020204" pitchFamily="34" charset="0"/>
            </a:endParaRPr>
          </a:p>
        </p:txBody>
      </p:sp>
      <p:sp>
        <p:nvSpPr>
          <p:cNvPr id="172051" name="Text Box 87"/>
          <p:cNvSpPr txBox="1">
            <a:spLocks noChangeArrowheads="1"/>
          </p:cNvSpPr>
          <p:nvPr/>
        </p:nvSpPr>
        <p:spPr bwMode="auto">
          <a:xfrm>
            <a:off x="3094038" y="5422900"/>
            <a:ext cx="476250" cy="366713"/>
          </a:xfrm>
          <a:prstGeom prst="rect">
            <a:avLst/>
          </a:prstGeom>
          <a:noFill/>
          <a:ln w="9525">
            <a:noFill/>
            <a:miter lim="800000"/>
          </a:ln>
        </p:spPr>
        <p:txBody>
          <a:bodyPr wrap="none">
            <a:spAutoFit/>
          </a:bodyPr>
          <a:lstStyle/>
          <a:p>
            <a:pPr eaLnBrk="1" hangingPunct="1"/>
            <a:r>
              <a:rPr lang="en-US" altLang="en-US" i="0">
                <a:solidFill>
                  <a:srgbClr val="000000"/>
                </a:solidFill>
                <a:cs typeface="Arial" panose="020B0604020202020204" pitchFamily="34" charset="0"/>
              </a:rPr>
              <a:t>R4</a:t>
            </a:r>
            <a:endParaRPr lang="en-US" altLang="en-US" i="0">
              <a:solidFill>
                <a:srgbClr val="000000"/>
              </a:solidFill>
              <a:cs typeface="Arial" panose="020B0604020202020204" pitchFamily="34" charset="0"/>
            </a:endParaRPr>
          </a:p>
        </p:txBody>
      </p:sp>
      <p:grpSp>
        <p:nvGrpSpPr>
          <p:cNvPr id="172052" name="Group 88"/>
          <p:cNvGrpSpPr/>
          <p:nvPr/>
        </p:nvGrpSpPr>
        <p:grpSpPr bwMode="auto">
          <a:xfrm>
            <a:off x="1643063" y="5287963"/>
            <a:ext cx="766762" cy="433387"/>
            <a:chOff x="589" y="1281"/>
            <a:chExt cx="483" cy="273"/>
          </a:xfrm>
        </p:grpSpPr>
        <p:sp>
          <p:nvSpPr>
            <p:cNvPr id="172069" name="Oval 89"/>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2070" name="Line 90"/>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72071" name="Line 91"/>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72072" name="Rectangle 92"/>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72073" name="Oval 93"/>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2074" name="Group 94"/>
            <p:cNvGrpSpPr/>
            <p:nvPr/>
          </p:nvGrpSpPr>
          <p:grpSpPr bwMode="auto">
            <a:xfrm>
              <a:off x="704" y="1320"/>
              <a:ext cx="238" cy="103"/>
              <a:chOff x="2848" y="848"/>
              <a:chExt cx="140" cy="98"/>
            </a:xfrm>
          </p:grpSpPr>
          <p:sp>
            <p:nvSpPr>
              <p:cNvPr id="172079" name="Line 9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080" name="Line 9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081" name="Line 9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2075" name="Group 98"/>
            <p:cNvGrpSpPr/>
            <p:nvPr/>
          </p:nvGrpSpPr>
          <p:grpSpPr bwMode="auto">
            <a:xfrm flipV="1">
              <a:off x="704" y="1318"/>
              <a:ext cx="238" cy="103"/>
              <a:chOff x="2848" y="848"/>
              <a:chExt cx="140" cy="98"/>
            </a:xfrm>
          </p:grpSpPr>
          <p:sp>
            <p:nvSpPr>
              <p:cNvPr id="172076" name="Line 9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2077" name="Line 10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2078" name="Line 10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72053" name="Text Box 102"/>
          <p:cNvSpPr txBox="1">
            <a:spLocks noChangeArrowheads="1"/>
          </p:cNvSpPr>
          <p:nvPr/>
        </p:nvSpPr>
        <p:spPr bwMode="auto">
          <a:xfrm>
            <a:off x="1835150" y="5721350"/>
            <a:ext cx="476250" cy="366713"/>
          </a:xfrm>
          <a:prstGeom prst="rect">
            <a:avLst/>
          </a:prstGeom>
          <a:noFill/>
          <a:ln w="9525">
            <a:noFill/>
            <a:miter lim="800000"/>
          </a:ln>
        </p:spPr>
        <p:txBody>
          <a:bodyPr wrap="none">
            <a:spAutoFit/>
          </a:bodyPr>
          <a:lstStyle/>
          <a:p>
            <a:pPr eaLnBrk="1" hangingPunct="1"/>
            <a:r>
              <a:rPr lang="en-US" altLang="en-US" i="0">
                <a:solidFill>
                  <a:srgbClr val="000000"/>
                </a:solidFill>
                <a:cs typeface="Arial" panose="020B0604020202020204" pitchFamily="34" charset="0"/>
              </a:rPr>
              <a:t>R5</a:t>
            </a:r>
            <a:endParaRPr lang="en-US" altLang="en-US" i="0">
              <a:solidFill>
                <a:srgbClr val="000000"/>
              </a:solidFill>
              <a:cs typeface="Arial" panose="020B0604020202020204" pitchFamily="34" charset="0"/>
            </a:endParaRPr>
          </a:p>
        </p:txBody>
      </p:sp>
      <p:sp>
        <p:nvSpPr>
          <p:cNvPr id="172054" name="Line 106"/>
          <p:cNvSpPr>
            <a:spLocks noChangeShapeType="1"/>
          </p:cNvSpPr>
          <p:nvPr/>
        </p:nvSpPr>
        <p:spPr bwMode="auto">
          <a:xfrm>
            <a:off x="5314950" y="5280025"/>
            <a:ext cx="968375" cy="0"/>
          </a:xfrm>
          <a:prstGeom prst="line">
            <a:avLst/>
          </a:prstGeom>
          <a:noFill/>
          <a:ln w="9525">
            <a:solidFill>
              <a:schemeClr val="tx1"/>
            </a:solidFill>
            <a:round/>
          </a:ln>
        </p:spPr>
        <p:txBody>
          <a:bodyPr/>
          <a:lstStyle/>
          <a:p>
            <a:endParaRPr lang="en-US"/>
          </a:p>
        </p:txBody>
      </p:sp>
      <p:sp>
        <p:nvSpPr>
          <p:cNvPr id="172055" name="Text Box 108"/>
          <p:cNvSpPr txBox="1">
            <a:spLocks noChangeArrowheads="1"/>
          </p:cNvSpPr>
          <p:nvPr/>
        </p:nvSpPr>
        <p:spPr bwMode="auto">
          <a:xfrm>
            <a:off x="7448550" y="6126163"/>
            <a:ext cx="352425" cy="369887"/>
          </a:xfrm>
          <a:prstGeom prst="rect">
            <a:avLst/>
          </a:prstGeom>
          <a:noFill/>
          <a:ln w="9525">
            <a:noFill/>
            <a:miter lim="800000"/>
          </a:ln>
        </p:spPr>
        <p:txBody>
          <a:bodyPr wrap="none">
            <a:spAutoFit/>
          </a:bodyPr>
          <a:lstStyle/>
          <a:p>
            <a:pPr eaLnBrk="1" hangingPunct="1"/>
            <a:r>
              <a:rPr lang="en-US" altLang="en-US" i="0">
                <a:solidFill>
                  <a:srgbClr val="000000"/>
                </a:solidFill>
                <a:cs typeface="Arial" panose="020B0604020202020204" pitchFamily="34" charset="0"/>
              </a:rPr>
              <a:t>A</a:t>
            </a:r>
            <a:endParaRPr lang="en-US" altLang="en-US" i="0">
              <a:solidFill>
                <a:srgbClr val="000000"/>
              </a:solidFill>
              <a:cs typeface="Arial" panose="020B0604020202020204" pitchFamily="34" charset="0"/>
            </a:endParaRPr>
          </a:p>
        </p:txBody>
      </p:sp>
      <p:sp>
        <p:nvSpPr>
          <p:cNvPr id="172056" name="Text Box 109"/>
          <p:cNvSpPr txBox="1">
            <a:spLocks noChangeArrowheads="1"/>
          </p:cNvSpPr>
          <p:nvPr/>
        </p:nvSpPr>
        <p:spPr bwMode="auto">
          <a:xfrm>
            <a:off x="1798638" y="4772025"/>
            <a:ext cx="476250" cy="366713"/>
          </a:xfrm>
          <a:prstGeom prst="rect">
            <a:avLst/>
          </a:prstGeom>
          <a:noFill/>
          <a:ln w="9525">
            <a:noFill/>
            <a:miter lim="800000"/>
          </a:ln>
        </p:spPr>
        <p:txBody>
          <a:bodyPr wrap="none">
            <a:spAutoFit/>
          </a:bodyPr>
          <a:lstStyle/>
          <a:p>
            <a:pPr eaLnBrk="1" hangingPunct="1"/>
            <a:r>
              <a:rPr lang="en-US" altLang="en-US" i="0">
                <a:solidFill>
                  <a:srgbClr val="000000"/>
                </a:solidFill>
                <a:cs typeface="Arial" panose="020B0604020202020204" pitchFamily="34" charset="0"/>
              </a:rPr>
              <a:t>R6</a:t>
            </a:r>
            <a:endParaRPr lang="en-US" altLang="en-US" i="0">
              <a:solidFill>
                <a:srgbClr val="000000"/>
              </a:solidFill>
              <a:cs typeface="Arial" panose="020B0604020202020204" pitchFamily="34" charset="0"/>
            </a:endParaRPr>
          </a:p>
        </p:txBody>
      </p:sp>
      <p:sp>
        <p:nvSpPr>
          <p:cNvPr id="115" name="Rectangle 3"/>
          <p:cNvSpPr txBox="1">
            <a:spLocks noChangeArrowheads="1"/>
          </p:cNvSpPr>
          <p:nvPr/>
        </p:nvSpPr>
        <p:spPr bwMode="auto">
          <a:xfrm>
            <a:off x="536575" y="3144838"/>
            <a:ext cx="8335963" cy="1058862"/>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r>
              <a:rPr lang="en-US" altLang="en-US" sz="2600">
                <a:solidFill>
                  <a:srgbClr val="000000"/>
                </a:solidFill>
                <a:latin typeface="Arial" panose="020B0604020202020204" pitchFamily="34" charset="0"/>
                <a:cs typeface="Arial" panose="020B0604020202020204" pitchFamily="34" charset="0"/>
              </a:rPr>
              <a:t>entry  của router MPLS sử dụng giao thức tín hiệu RSVP-TE  để thiết lập chuyển tiếp MPLS tại các router nhận</a:t>
            </a:r>
            <a:endParaRPr lang="en-US" altLang="en-US" sz="2600">
              <a:solidFill>
                <a:srgbClr val="000000"/>
              </a:solidFill>
              <a:latin typeface="Arial" panose="020B0604020202020204" pitchFamily="34" charset="0"/>
              <a:cs typeface="Arial" panose="020B0604020202020204" pitchFamily="34" charset="0"/>
            </a:endParaRPr>
          </a:p>
        </p:txBody>
      </p:sp>
      <p:grpSp>
        <p:nvGrpSpPr>
          <p:cNvPr id="20" name="Group 93190"/>
          <p:cNvGrpSpPr/>
          <p:nvPr/>
        </p:nvGrpSpPr>
        <p:grpSpPr bwMode="auto">
          <a:xfrm>
            <a:off x="2882900" y="5035550"/>
            <a:ext cx="3109913" cy="1601788"/>
            <a:chOff x="2882348" y="4542181"/>
            <a:chExt cx="3109821" cy="1600817"/>
          </a:xfrm>
        </p:grpSpPr>
        <p:sp>
          <p:nvSpPr>
            <p:cNvPr id="172065" name="Right Arrow 93183"/>
            <p:cNvSpPr>
              <a:spLocks noChangeArrowheads="1"/>
            </p:cNvSpPr>
            <p:nvPr/>
          </p:nvSpPr>
          <p:spPr bwMode="auto">
            <a:xfrm rot="10800000">
              <a:off x="3876263" y="4542181"/>
              <a:ext cx="606286" cy="159027"/>
            </a:xfrm>
            <a:prstGeom prst="rightArrow">
              <a:avLst>
                <a:gd name="adj1" fmla="val 50000"/>
                <a:gd name="adj2" fmla="val 50003"/>
              </a:avLst>
            </a:prstGeom>
            <a:gradFill rotWithShape="1">
              <a:gsLst>
                <a:gs pos="0">
                  <a:srgbClr val="8CADEA"/>
                </a:gs>
                <a:gs pos="50000">
                  <a:srgbClr val="BACCF0"/>
                </a:gs>
                <a:gs pos="100000">
                  <a:srgbClr val="DEE6F7"/>
                </a:gs>
              </a:gsLst>
              <a:lin ang="0" scaled="1"/>
            </a:gradFill>
            <a:ln w="9525">
              <a:solidFill>
                <a:schemeClr val="tx1"/>
              </a:solidFill>
              <a:round/>
            </a:ln>
          </p:spPr>
          <p:txBody>
            <a:bodyPr wrap="none"/>
            <a:lstStyle/>
            <a:p>
              <a:endParaRPr lang="vi-VN" altLang="en-US">
                <a:solidFill>
                  <a:srgbClr val="000000"/>
                </a:solidFill>
                <a:cs typeface="Arial" panose="020B0604020202020204" pitchFamily="34" charset="0"/>
              </a:endParaRPr>
            </a:p>
          </p:txBody>
        </p:sp>
        <p:sp>
          <p:nvSpPr>
            <p:cNvPr id="172066" name="Right Arrow 112"/>
            <p:cNvSpPr>
              <a:spLocks noChangeArrowheads="1"/>
            </p:cNvSpPr>
            <p:nvPr/>
          </p:nvSpPr>
          <p:spPr bwMode="auto">
            <a:xfrm rot="13936672" flipV="1">
              <a:off x="3501914" y="5294505"/>
              <a:ext cx="790370" cy="144998"/>
            </a:xfrm>
            <a:prstGeom prst="rightArrow">
              <a:avLst>
                <a:gd name="adj1" fmla="val 50000"/>
                <a:gd name="adj2" fmla="val 49992"/>
              </a:avLst>
            </a:prstGeom>
            <a:gradFill rotWithShape="1">
              <a:gsLst>
                <a:gs pos="0">
                  <a:srgbClr val="8CADEA"/>
                </a:gs>
                <a:gs pos="50000">
                  <a:srgbClr val="BACCF0"/>
                </a:gs>
                <a:gs pos="100000">
                  <a:srgbClr val="DEE6F7"/>
                </a:gs>
              </a:gsLst>
              <a:lin ang="0" scaled="1"/>
            </a:gradFill>
            <a:ln w="9525">
              <a:solidFill>
                <a:schemeClr val="tx1"/>
              </a:solidFill>
              <a:round/>
            </a:ln>
          </p:spPr>
          <p:txBody>
            <a:bodyPr wrap="none"/>
            <a:lstStyle/>
            <a:p>
              <a:endParaRPr lang="vi-VN" altLang="en-US">
                <a:solidFill>
                  <a:srgbClr val="000000"/>
                </a:solidFill>
                <a:cs typeface="Arial" panose="020B0604020202020204" pitchFamily="34" charset="0"/>
              </a:endParaRPr>
            </a:p>
          </p:txBody>
        </p:sp>
        <p:sp>
          <p:nvSpPr>
            <p:cNvPr id="172067" name="Right Arrow 113"/>
            <p:cNvSpPr>
              <a:spLocks noChangeArrowheads="1"/>
            </p:cNvSpPr>
            <p:nvPr/>
          </p:nvSpPr>
          <p:spPr bwMode="auto">
            <a:xfrm rot="11901416" flipV="1">
              <a:off x="3896874" y="5246831"/>
              <a:ext cx="2095295" cy="178650"/>
            </a:xfrm>
            <a:prstGeom prst="rightArrow">
              <a:avLst>
                <a:gd name="adj1" fmla="val 50000"/>
                <a:gd name="adj2" fmla="val 50009"/>
              </a:avLst>
            </a:prstGeom>
            <a:gradFill rotWithShape="1">
              <a:gsLst>
                <a:gs pos="0">
                  <a:srgbClr val="8CADEA"/>
                </a:gs>
                <a:gs pos="50000">
                  <a:srgbClr val="BACCF0"/>
                </a:gs>
                <a:gs pos="100000">
                  <a:srgbClr val="DEE6F7"/>
                </a:gs>
              </a:gsLst>
              <a:lin ang="0" scaled="1"/>
            </a:gradFill>
            <a:ln w="9525">
              <a:solidFill>
                <a:schemeClr val="tx1"/>
              </a:solidFill>
              <a:round/>
            </a:ln>
          </p:spPr>
          <p:txBody>
            <a:bodyPr wrap="none"/>
            <a:lstStyle/>
            <a:p>
              <a:endParaRPr lang="vi-VN" altLang="en-US">
                <a:solidFill>
                  <a:srgbClr val="000000"/>
                </a:solidFill>
                <a:cs typeface="Arial" panose="020B0604020202020204" pitchFamily="34" charset="0"/>
              </a:endParaRPr>
            </a:p>
          </p:txBody>
        </p:sp>
        <p:sp>
          <p:nvSpPr>
            <p:cNvPr id="172068" name="TextBox 93184"/>
            <p:cNvSpPr txBox="1">
              <a:spLocks noChangeArrowheads="1"/>
            </p:cNvSpPr>
            <p:nvPr/>
          </p:nvSpPr>
          <p:spPr bwMode="auto">
            <a:xfrm>
              <a:off x="2882348" y="5396948"/>
              <a:ext cx="1269861" cy="746050"/>
            </a:xfrm>
            <a:prstGeom prst="rect">
              <a:avLst/>
            </a:prstGeom>
            <a:noFill/>
            <a:ln w="9525">
              <a:noFill/>
              <a:miter lim="800000"/>
            </a:ln>
          </p:spPr>
          <p:txBody>
            <a:bodyPr wrap="none">
              <a:spAutoFit/>
            </a:bodyPr>
            <a:lstStyle/>
            <a:p>
              <a:pPr>
                <a:lnSpc>
                  <a:spcPts val="1700"/>
                </a:lnSpc>
              </a:pPr>
              <a:r>
                <a:rPr lang="en-US" altLang="en-US">
                  <a:solidFill>
                    <a:srgbClr val="0070C0"/>
                  </a:solidFill>
                  <a:cs typeface="Arial" panose="020B0604020202020204" pitchFamily="34" charset="0"/>
                </a:rPr>
                <a:t>modified </a:t>
              </a:r>
              <a:endParaRPr lang="en-US" altLang="en-US">
                <a:solidFill>
                  <a:srgbClr val="0070C0"/>
                </a:solidFill>
                <a:cs typeface="Arial" panose="020B0604020202020204" pitchFamily="34" charset="0"/>
              </a:endParaRPr>
            </a:p>
            <a:p>
              <a:pPr>
                <a:lnSpc>
                  <a:spcPts val="1700"/>
                </a:lnSpc>
              </a:pPr>
              <a:r>
                <a:rPr lang="en-US" altLang="en-US">
                  <a:solidFill>
                    <a:srgbClr val="0070C0"/>
                  </a:solidFill>
                  <a:cs typeface="Arial" panose="020B0604020202020204" pitchFamily="34" charset="0"/>
                </a:rPr>
                <a:t>link state </a:t>
              </a:r>
              <a:endParaRPr lang="en-US" altLang="en-US">
                <a:solidFill>
                  <a:srgbClr val="0070C0"/>
                </a:solidFill>
                <a:cs typeface="Arial" panose="020B0604020202020204" pitchFamily="34" charset="0"/>
              </a:endParaRPr>
            </a:p>
            <a:p>
              <a:pPr>
                <a:lnSpc>
                  <a:spcPts val="1700"/>
                </a:lnSpc>
              </a:pPr>
              <a:r>
                <a:rPr lang="en-US" altLang="en-US">
                  <a:solidFill>
                    <a:srgbClr val="0070C0"/>
                  </a:solidFill>
                  <a:cs typeface="Arial" panose="020B0604020202020204" pitchFamily="34" charset="0"/>
                </a:rPr>
                <a:t>flooding</a:t>
              </a:r>
              <a:endParaRPr lang="en-US" altLang="en-US">
                <a:solidFill>
                  <a:srgbClr val="0070C0"/>
                </a:solidFill>
                <a:cs typeface="Arial" panose="020B0604020202020204" pitchFamily="34" charset="0"/>
              </a:endParaRPr>
            </a:p>
          </p:txBody>
        </p:sp>
      </p:grpSp>
      <p:grpSp>
        <p:nvGrpSpPr>
          <p:cNvPr id="21" name="Group 93191"/>
          <p:cNvGrpSpPr/>
          <p:nvPr/>
        </p:nvGrpSpPr>
        <p:grpSpPr bwMode="auto">
          <a:xfrm>
            <a:off x="3887788" y="4681538"/>
            <a:ext cx="2166937" cy="1597025"/>
            <a:chOff x="6879226" y="3054627"/>
            <a:chExt cx="2167569" cy="1597693"/>
          </a:xfrm>
        </p:grpSpPr>
        <p:sp>
          <p:nvSpPr>
            <p:cNvPr id="172061" name="Right Arrow 119"/>
            <p:cNvSpPr>
              <a:spLocks noChangeArrowheads="1"/>
            </p:cNvSpPr>
            <p:nvPr/>
          </p:nvSpPr>
          <p:spPr bwMode="auto">
            <a:xfrm>
              <a:off x="6930889" y="3432312"/>
              <a:ext cx="606286" cy="159027"/>
            </a:xfrm>
            <a:prstGeom prst="rightArrow">
              <a:avLst>
                <a:gd name="adj1" fmla="val 50000"/>
                <a:gd name="adj2" fmla="val 50003"/>
              </a:avLst>
            </a:prstGeom>
            <a:gradFill rotWithShape="1">
              <a:gsLst>
                <a:gs pos="0">
                  <a:srgbClr val="EA8C8C"/>
                </a:gs>
                <a:gs pos="50000">
                  <a:srgbClr val="F0BABA"/>
                </a:gs>
                <a:gs pos="100000">
                  <a:srgbClr val="F7DEDE"/>
                </a:gs>
              </a:gsLst>
              <a:lin ang="0" scaled="1"/>
            </a:gradFill>
            <a:ln w="9525">
              <a:solidFill>
                <a:schemeClr val="tx1"/>
              </a:solidFill>
              <a:round/>
            </a:ln>
          </p:spPr>
          <p:txBody>
            <a:bodyPr wrap="none"/>
            <a:lstStyle/>
            <a:p>
              <a:endParaRPr lang="vi-VN" altLang="en-US">
                <a:solidFill>
                  <a:srgbClr val="000000"/>
                </a:solidFill>
                <a:cs typeface="Arial" panose="020B0604020202020204" pitchFamily="34" charset="0"/>
              </a:endParaRPr>
            </a:p>
          </p:txBody>
        </p:sp>
        <p:sp>
          <p:nvSpPr>
            <p:cNvPr id="172062" name="Right Arrow 120"/>
            <p:cNvSpPr>
              <a:spLocks noChangeArrowheads="1"/>
            </p:cNvSpPr>
            <p:nvPr/>
          </p:nvSpPr>
          <p:spPr bwMode="auto">
            <a:xfrm rot="3111092" flipV="1">
              <a:off x="6556540" y="4184636"/>
              <a:ext cx="790370" cy="144998"/>
            </a:xfrm>
            <a:prstGeom prst="rightArrow">
              <a:avLst>
                <a:gd name="adj1" fmla="val 50000"/>
                <a:gd name="adj2" fmla="val 49992"/>
              </a:avLst>
            </a:prstGeom>
            <a:gradFill rotWithShape="1">
              <a:gsLst>
                <a:gs pos="0">
                  <a:srgbClr val="EA8C8C"/>
                </a:gs>
                <a:gs pos="50000">
                  <a:srgbClr val="F0BABA"/>
                </a:gs>
                <a:gs pos="100000">
                  <a:srgbClr val="F7DEDE"/>
                </a:gs>
              </a:gsLst>
              <a:lin ang="0" scaled="1"/>
            </a:gradFill>
            <a:ln w="9525">
              <a:solidFill>
                <a:schemeClr val="tx1"/>
              </a:solidFill>
              <a:round/>
            </a:ln>
          </p:spPr>
          <p:txBody>
            <a:bodyPr wrap="none"/>
            <a:lstStyle/>
            <a:p>
              <a:endParaRPr lang="vi-VN" altLang="en-US">
                <a:solidFill>
                  <a:srgbClr val="000000"/>
                </a:solidFill>
                <a:cs typeface="Arial" panose="020B0604020202020204" pitchFamily="34" charset="0"/>
              </a:endParaRPr>
            </a:p>
          </p:txBody>
        </p:sp>
        <p:sp>
          <p:nvSpPr>
            <p:cNvPr id="172063" name="Right Arrow 121"/>
            <p:cNvSpPr>
              <a:spLocks noChangeArrowheads="1"/>
            </p:cNvSpPr>
            <p:nvPr/>
          </p:nvSpPr>
          <p:spPr bwMode="auto">
            <a:xfrm rot="1136798" flipV="1">
              <a:off x="6951500" y="4136962"/>
              <a:ext cx="2095295" cy="178650"/>
            </a:xfrm>
            <a:prstGeom prst="rightArrow">
              <a:avLst>
                <a:gd name="adj1" fmla="val 50000"/>
                <a:gd name="adj2" fmla="val 50009"/>
              </a:avLst>
            </a:prstGeom>
            <a:gradFill rotWithShape="1">
              <a:gsLst>
                <a:gs pos="0">
                  <a:srgbClr val="EA8C8C"/>
                </a:gs>
                <a:gs pos="50000">
                  <a:srgbClr val="F0BABA"/>
                </a:gs>
                <a:gs pos="100000">
                  <a:srgbClr val="F7DEDE"/>
                </a:gs>
              </a:gsLst>
              <a:lin ang="0" scaled="1"/>
            </a:gradFill>
            <a:ln w="9525">
              <a:solidFill>
                <a:schemeClr val="tx1"/>
              </a:solidFill>
              <a:round/>
            </a:ln>
          </p:spPr>
          <p:txBody>
            <a:bodyPr wrap="none"/>
            <a:lstStyle/>
            <a:p>
              <a:endParaRPr lang="vi-VN" altLang="en-US">
                <a:solidFill>
                  <a:srgbClr val="000000"/>
                </a:solidFill>
                <a:cs typeface="Arial" panose="020B0604020202020204" pitchFamily="34" charset="0"/>
              </a:endParaRPr>
            </a:p>
          </p:txBody>
        </p:sp>
        <p:sp>
          <p:nvSpPr>
            <p:cNvPr id="172064" name="TextBox 122"/>
            <p:cNvSpPr txBox="1">
              <a:spLocks noChangeArrowheads="1"/>
            </p:cNvSpPr>
            <p:nvPr/>
          </p:nvSpPr>
          <p:spPr bwMode="auto">
            <a:xfrm>
              <a:off x="7616687" y="3054627"/>
              <a:ext cx="1184940" cy="310341"/>
            </a:xfrm>
            <a:prstGeom prst="rect">
              <a:avLst/>
            </a:prstGeom>
            <a:noFill/>
            <a:ln w="9525">
              <a:noFill/>
              <a:miter lim="800000"/>
            </a:ln>
          </p:spPr>
          <p:txBody>
            <a:bodyPr wrap="none">
              <a:spAutoFit/>
            </a:bodyPr>
            <a:lstStyle/>
            <a:p>
              <a:pPr>
                <a:lnSpc>
                  <a:spcPts val="1700"/>
                </a:lnSpc>
              </a:pPr>
              <a:r>
                <a:rPr lang="en-US" altLang="en-US">
                  <a:solidFill>
                    <a:srgbClr val="C00000"/>
                  </a:solidFill>
                  <a:cs typeface="Arial" panose="020B0604020202020204" pitchFamily="34" charset="0"/>
                </a:rPr>
                <a:t>RSVP-TE</a:t>
              </a:r>
              <a:endParaRPr lang="en-US" altLang="en-US">
                <a:solidFill>
                  <a:srgbClr val="C00000"/>
                </a:solidFill>
                <a:cs typeface="Arial" panose="020B0604020202020204" pitchFamily="34" charset="0"/>
              </a:endParaRPr>
            </a:p>
          </p:txBody>
        </p:sp>
      </p:grpSp>
      <p:pic>
        <p:nvPicPr>
          <p:cNvPr id="172060" name="Picture 24" descr="underline_base"/>
          <p:cNvPicPr>
            <a:picLocks noChangeArrowheads="1"/>
          </p:cNvPicPr>
          <p:nvPr/>
        </p:nvPicPr>
        <p:blipFill>
          <a:blip r:embed="rId1"/>
          <a:srcRect/>
          <a:stretch>
            <a:fillRect/>
          </a:stretch>
        </p:blipFill>
        <p:spPr bwMode="auto">
          <a:xfrm>
            <a:off x="620713" y="1030288"/>
            <a:ext cx="3656012" cy="1730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par>
                                <p:cTn id="13" presetID="10" presetClass="exit" presetSubtype="0" fill="hold" nodeType="withEffect">
                                  <p:stCondLst>
                                    <p:cond delay="0"/>
                                  </p:stCondLst>
                                  <p:childTnLst>
                                    <p:animEffect transition="out" filter="fade">
                                      <p:cBhvr>
                                        <p:cTn id="14" dur="500"/>
                                        <p:tgtEl>
                                          <p:spTgt spid="20"/>
                                        </p:tgtEl>
                                      </p:cBhvr>
                                    </p:animEffect>
                                    <p:set>
                                      <p:cBhvr>
                                        <p:cTn id="15" dur="1" fill="hold">
                                          <p:stCondLst>
                                            <p:cond delay="499"/>
                                          </p:stCondLst>
                                        </p:cTn>
                                        <p:tgtEl>
                                          <p:spTgt spid="20"/>
                                        </p:tgtEl>
                                        <p:attrNameLst>
                                          <p:attrName>style.visibility</p:attrName>
                                        </p:attrNameLst>
                                      </p:cBhvr>
                                      <p:to>
                                        <p:strVal val="hidden"/>
                                      </p:to>
                                    </p:se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22860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17500" y="304804"/>
            <a:ext cx="6674007" cy="5675913"/>
          </a:xfrm>
          <a:prstGeom prst="rect">
            <a:avLst/>
          </a:prstGeom>
          <a:noFill/>
        </p:spPr>
        <p:txBody>
          <a:bodyPr wrap="square" lIns="0" tIns="0" rIns="0" rtlCol="0">
            <a:spAutoFit/>
          </a:bodyPr>
          <a:lstStyle/>
          <a:p>
            <a:pPr>
              <a:lnSpc>
                <a:spcPts val="4300"/>
              </a:lnSpc>
              <a:tabLst>
                <a:tab pos="228600" algn="l"/>
                <a:tab pos="571500" algn="l"/>
                <a:tab pos="685800" algn="l"/>
                <a:tab pos="1143000" algn="l"/>
              </a:tabLst>
            </a:pPr>
            <a:r>
              <a:rPr lang="en-US" altLang="en-US" sz="3600" dirty="0">
                <a:latin typeface="Arial" panose="020B0604020202020204" pitchFamily="34" charset="0"/>
                <a:cs typeface="Arial" panose="020B0604020202020204" pitchFamily="34" charset="0"/>
              </a:rPr>
              <a:t>  </a:t>
            </a:r>
            <a:r>
              <a:rPr lang="en-US" altLang="en-US" sz="3600" b="1" dirty="0">
                <a:solidFill>
                  <a:schemeClr val="accent4"/>
                </a:solidFill>
                <a:latin typeface="Arial" panose="020B0604020202020204" pitchFamily="34" charset="0"/>
                <a:cs typeface="Arial" panose="020B0604020202020204" pitchFamily="34" charset="0"/>
              </a:rPr>
              <a:t>Parity checks </a:t>
            </a:r>
            <a:endParaRPr lang="en-US" altLang="zh-CN" sz="3600" b="1" dirty="0">
              <a:solidFill>
                <a:schemeClr val="accent4"/>
              </a:solidFill>
              <a:latin typeface="Tahoma" panose="020B0604030504040204" pitchFamily="34" charset="0"/>
              <a:cs typeface="Tahoma" panose="020B0604030504040204" pitchFamily="34" charset="0"/>
            </a:endParaRPr>
          </a:p>
          <a:p>
            <a:pPr>
              <a:lnSpc>
                <a:spcPts val="4300"/>
              </a:lnSpc>
              <a:tabLst>
                <a:tab pos="228600" algn="l"/>
                <a:tab pos="571500" algn="l"/>
                <a:tab pos="685800" algn="l"/>
                <a:tab pos="1143000" algn="l"/>
              </a:tabLst>
            </a:pP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3400"/>
              </a:lnSpc>
              <a:tabLst>
                <a:tab pos="228600" algn="l"/>
                <a:tab pos="571500" algn="l"/>
                <a:tab pos="685800" algn="l"/>
                <a:tab pos="1143000" algn="l"/>
              </a:tabLst>
            </a:pPr>
            <a:r>
              <a:rPr lang="en-US" altLang="zh-CN" dirty="0"/>
              <a:t>	</a:t>
            </a:r>
            <a:r>
              <a:rPr lang="en-US" altLang="zh-CN" sz="2800" dirty="0">
                <a:solidFill>
                  <a:srgbClr val="000000"/>
                </a:solidFill>
                <a:latin typeface="Wingdings" panose="05000000000000000000" pitchFamily="18" charset="0"/>
                <a:cs typeface="Wingdings" panose="05000000000000000000" pitchFamily="18" charset="0"/>
              </a:rPr>
              <a:t></a:t>
            </a:r>
            <a:r>
              <a:rPr lang="en-US" altLang="zh-CN" sz="2800" dirty="0">
                <a:solidFill>
                  <a:srgbClr val="000000"/>
                </a:solidFill>
                <a:latin typeface="Tahoma" panose="020B0604030504040204" pitchFamily="34" charset="0"/>
                <a:cs typeface="Tahoma" panose="020B0604030504040204" pitchFamily="34" charset="0"/>
              </a:rPr>
              <a:t>Dùng</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thêm</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một</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số</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bit</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để</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đánh</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dấu</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tính</a:t>
            </a:r>
            <a:endParaRPr lang="en-US" altLang="zh-CN" sz="2800" dirty="0">
              <a:solidFill>
                <a:srgbClr val="000000"/>
              </a:solidFill>
              <a:latin typeface="Tahoma" panose="020B0604030504040204" pitchFamily="34" charset="0"/>
              <a:cs typeface="Tahoma" panose="020B0604030504040204" pitchFamily="34" charset="0"/>
            </a:endParaRPr>
          </a:p>
          <a:p>
            <a:pPr>
              <a:lnSpc>
                <a:spcPts val="3300"/>
              </a:lnSpc>
              <a:tabLst>
                <a:tab pos="228600" algn="l"/>
                <a:tab pos="571500" algn="l"/>
                <a:tab pos="685800" algn="l"/>
                <a:tab pos="1143000" algn="l"/>
              </a:tabLst>
            </a:pPr>
            <a:r>
              <a:rPr lang="en-US" altLang="zh-CN" dirty="0"/>
              <a:t>		</a:t>
            </a:r>
            <a:r>
              <a:rPr lang="en-US" altLang="zh-CN" sz="2795" dirty="0">
                <a:solidFill>
                  <a:srgbClr val="000000"/>
                </a:solidFill>
                <a:latin typeface="Tahoma" panose="020B0604030504040204" pitchFamily="34" charset="0"/>
                <a:cs typeface="Tahoma" panose="020B0604030504040204" pitchFamily="34" charset="0"/>
              </a:rPr>
              <a:t>chẵn</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lẻ</a:t>
            </a:r>
            <a:endParaRPr lang="en-US" altLang="zh-CN" sz="2795"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571500" algn="l"/>
                <a:tab pos="685800" algn="l"/>
                <a:tab pos="11430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Dựa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trên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số</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bit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trong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dữ</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liệu</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571500" algn="l"/>
                <a:tab pos="685800" algn="l"/>
                <a:tab pos="11430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Phân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loại:</a:t>
            </a:r>
            <a:endParaRPr lang="en-US" altLang="zh-CN" sz="2400" dirty="0">
              <a:solidFill>
                <a:srgbClr val="000000"/>
              </a:solidFill>
              <a:latin typeface="Tahoma" panose="020B0604030504040204" pitchFamily="34" charset="0"/>
              <a:cs typeface="Tahoma" panose="020B0604030504040204" pitchFamily="34" charset="0"/>
            </a:endParaRPr>
          </a:p>
          <a:p>
            <a:pPr>
              <a:lnSpc>
                <a:spcPts val="2800"/>
              </a:lnSpc>
              <a:tabLst>
                <a:tab pos="228600" algn="l"/>
                <a:tab pos="571500" algn="l"/>
                <a:tab pos="685800" algn="l"/>
                <a:tab pos="1143000" algn="l"/>
              </a:tabLst>
            </a:pPr>
            <a:r>
              <a:rPr lang="en-US" altLang="zh-CN" dirty="0"/>
              <a:t>				</a:t>
            </a: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Even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Parity: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số</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bit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1</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phải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là</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một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số</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chẵn</a:t>
            </a:r>
            <a:endParaRPr lang="en-US" altLang="zh-CN" sz="2005" dirty="0">
              <a:solidFill>
                <a:srgbClr val="000000"/>
              </a:solidFill>
              <a:latin typeface="Tahoma" panose="020B0604030504040204" pitchFamily="34" charset="0"/>
              <a:cs typeface="Tahoma" panose="020B0604030504040204" pitchFamily="34" charset="0"/>
            </a:endParaRPr>
          </a:p>
          <a:p>
            <a:pPr>
              <a:lnSpc>
                <a:spcPts val="2800"/>
              </a:lnSpc>
              <a:tabLst>
                <a:tab pos="228600" algn="l"/>
                <a:tab pos="571500" algn="l"/>
                <a:tab pos="685800" algn="l"/>
                <a:tab pos="1143000" algn="l"/>
              </a:tabLst>
            </a:pPr>
            <a:r>
              <a:rPr lang="en-US" altLang="zh-CN" dirty="0"/>
              <a:t>				</a:t>
            </a: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Odd</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Parity :</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số</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bit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1</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phải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là</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một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số</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lẻ</a:t>
            </a:r>
            <a:endParaRPr lang="en-US" altLang="zh-CN" sz="2005" dirty="0">
              <a:solidFill>
                <a:srgbClr val="000000"/>
              </a:solidFill>
              <a:latin typeface="Tahoma" panose="020B0604030504040204" pitchFamily="34" charset="0"/>
              <a:cs typeface="Tahoma" panose="020B0604030504040204" pitchFamily="34" charset="0"/>
            </a:endParaRPr>
          </a:p>
          <a:p>
            <a:pPr>
              <a:lnSpc>
                <a:spcPts val="4000"/>
              </a:lnSpc>
              <a:tabLst>
                <a:tab pos="228600" algn="l"/>
                <a:tab pos="571500" algn="l"/>
                <a:tab pos="685800" algn="l"/>
                <a:tab pos="1143000" algn="l"/>
              </a:tabLst>
            </a:pPr>
            <a:r>
              <a:rPr lang="en-US" altLang="zh-CN" dirty="0"/>
              <a:t>	</a:t>
            </a:r>
            <a:r>
              <a:rPr lang="en-US" altLang="zh-CN" sz="2800" dirty="0">
                <a:solidFill>
                  <a:srgbClr val="000000"/>
                </a:solidFill>
                <a:latin typeface="Wingdings" panose="05000000000000000000" pitchFamily="18" charset="0"/>
                <a:cs typeface="Wingdings" panose="05000000000000000000" pitchFamily="18" charset="0"/>
              </a:rPr>
              <a:t></a:t>
            </a:r>
            <a:r>
              <a:rPr lang="en-US" altLang="zh-CN" sz="2800" dirty="0">
                <a:solidFill>
                  <a:srgbClr val="000000"/>
                </a:solidFill>
                <a:latin typeface="Tahoma" panose="020B0604030504040204" pitchFamily="34" charset="0"/>
                <a:cs typeface="Tahoma" panose="020B0604030504040204" pitchFamily="34" charset="0"/>
              </a:rPr>
              <a:t>Các</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phương</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pháp:</a:t>
            </a:r>
            <a:endParaRPr lang="en-US" altLang="zh-CN" sz="2800"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571500" algn="l"/>
                <a:tab pos="685800" algn="l"/>
                <a:tab pos="11430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Parity</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chiều</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571500" algn="l"/>
                <a:tab pos="685800" algn="l"/>
                <a:tab pos="11430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Parity</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2</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chiều</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571500" algn="l"/>
                <a:tab pos="685800" algn="l"/>
                <a:tab pos="1143000" algn="l"/>
              </a:tabLst>
            </a:pPr>
            <a:r>
              <a:rPr lang="en-US" altLang="zh-CN" dirty="0"/>
              <a:t>			</a:t>
            </a:r>
            <a:endParaRPr lang="en-US" altLang="zh-CN" sz="2400" dirty="0">
              <a:solidFill>
                <a:srgbClr val="000000"/>
              </a:solidFill>
              <a:latin typeface="Tahoma" panose="020B0604030504040204" pitchFamily="34" charset="0"/>
              <a:cs typeface="Tahoma" panose="020B0604030504040204" pitchFamily="34" charset="0"/>
            </a:endParaRPr>
          </a:p>
        </p:txBody>
      </p:sp>
      <p:sp>
        <p:nvSpPr>
          <p:cNvPr id="6"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10</a:t>
            </a:r>
            <a:endParaRPr lang="en-US" altLang="zh-CN" sz="1800" dirty="0">
              <a:solidFill>
                <a:srgbClr val="FFFFFF"/>
              </a:solidFill>
              <a:latin typeface="Calibri" panose="020F0502020204030204" pitchFamily="18" charset="0"/>
              <a:cs typeface="Calibri" panose="020F0502020204030204" pitchFamily="18" charset="0"/>
            </a:endParaRPr>
          </a:p>
        </p:txBody>
      </p:sp>
      <p:pic>
        <p:nvPicPr>
          <p:cNvPr id="7" name="Picture 7" descr="underline_base"/>
          <p:cNvPicPr>
            <a:picLocks noChangeArrowheads="1"/>
          </p:cNvPicPr>
          <p:nvPr/>
        </p:nvPicPr>
        <p:blipFill>
          <a:blip r:embed="rId1"/>
          <a:srcRect/>
          <a:stretch>
            <a:fillRect/>
          </a:stretch>
        </p:blipFill>
        <p:spPr bwMode="auto">
          <a:xfrm>
            <a:off x="609600" y="838200"/>
            <a:ext cx="2985279" cy="228600"/>
          </a:xfrm>
          <a:prstGeom prst="rect">
            <a:avLst/>
          </a:prstGeom>
          <a:noFill/>
          <a:ln w="9525">
            <a:noFill/>
            <a:miter lim="800000"/>
            <a:headEnd/>
            <a:tailEnd/>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oter Placeholder 3"/>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74083" name="Slide Number Placeholder 4"/>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2DAD49D1-E1AF-441D-AE15-86166356798F}"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74084" name="Freeform 2"/>
          <p:cNvSpPr/>
          <p:nvPr/>
        </p:nvSpPr>
        <p:spPr bwMode="auto">
          <a:xfrm>
            <a:off x="1754188" y="5278438"/>
            <a:ext cx="2462212" cy="419100"/>
          </a:xfrm>
          <a:custGeom>
            <a:avLst/>
            <a:gdLst>
              <a:gd name="T0" fmla="*/ 2147483646 w 1551"/>
              <a:gd name="T1" fmla="*/ 2147483646 h 264"/>
              <a:gd name="T2" fmla="*/ 0 w 1551"/>
              <a:gd name="T3" fmla="*/ 2147483646 h 264"/>
              <a:gd name="T4" fmla="*/ 2147483646 w 1551"/>
              <a:gd name="T5" fmla="*/ 2147483646 h 264"/>
              <a:gd name="T6" fmla="*/ 2147483646 w 1551"/>
              <a:gd name="T7" fmla="*/ 0 h 264"/>
              <a:gd name="T8" fmla="*/ 2147483646 w 1551"/>
              <a:gd name="T9" fmla="*/ 2147483646 h 264"/>
              <a:gd name="T10" fmla="*/ 0 60000 65536"/>
              <a:gd name="T11" fmla="*/ 0 60000 65536"/>
              <a:gd name="T12" fmla="*/ 0 60000 65536"/>
              <a:gd name="T13" fmla="*/ 0 60000 65536"/>
              <a:gd name="T14" fmla="*/ 0 60000 65536"/>
              <a:gd name="T15" fmla="*/ 0 w 1551"/>
              <a:gd name="T16" fmla="*/ 0 h 264"/>
              <a:gd name="T17" fmla="*/ 1551 w 1551"/>
              <a:gd name="T18" fmla="*/ 264 h 264"/>
            </a:gdLst>
            <a:ahLst/>
            <a:cxnLst>
              <a:cxn ang="T10">
                <a:pos x="T0" y="T1"/>
              </a:cxn>
              <a:cxn ang="T11">
                <a:pos x="T2" y="T3"/>
              </a:cxn>
              <a:cxn ang="T12">
                <a:pos x="T4" y="T5"/>
              </a:cxn>
              <a:cxn ang="T13">
                <a:pos x="T6" y="T7"/>
              </a:cxn>
              <a:cxn ang="T14">
                <a:pos x="T8" y="T9"/>
              </a:cxn>
            </a:cxnLst>
            <a:rect l="T15" t="T16" r="T17" b="T18"/>
            <a:pathLst>
              <a:path w="1551" h="264">
                <a:moveTo>
                  <a:pt x="1263" y="8"/>
                </a:moveTo>
                <a:lnTo>
                  <a:pt x="0" y="264"/>
                </a:lnTo>
                <a:lnTo>
                  <a:pt x="1536" y="264"/>
                </a:lnTo>
                <a:lnTo>
                  <a:pt x="1551" y="0"/>
                </a:lnTo>
                <a:lnTo>
                  <a:pt x="1263" y="8"/>
                </a:lnTo>
                <a:close/>
              </a:path>
            </a:pathLst>
          </a:custGeom>
          <a:gradFill rotWithShape="1">
            <a:gsLst>
              <a:gs pos="0">
                <a:srgbClr val="969696"/>
              </a:gs>
              <a:gs pos="100000">
                <a:srgbClr val="FFFFFF"/>
              </a:gs>
            </a:gsLst>
            <a:lin ang="5400000" scaled="1"/>
          </a:gradFill>
          <a:ln w="9525">
            <a:noFill/>
            <a:round/>
          </a:ln>
        </p:spPr>
        <p:txBody>
          <a:bodyPr/>
          <a:lstStyle/>
          <a:p>
            <a:endParaRPr lang="en-US"/>
          </a:p>
        </p:txBody>
      </p:sp>
      <p:sp>
        <p:nvSpPr>
          <p:cNvPr id="174085" name="Freeform 3"/>
          <p:cNvSpPr/>
          <p:nvPr/>
        </p:nvSpPr>
        <p:spPr bwMode="auto">
          <a:xfrm>
            <a:off x="4492625" y="5326063"/>
            <a:ext cx="2447925" cy="577850"/>
          </a:xfrm>
          <a:custGeom>
            <a:avLst/>
            <a:gdLst>
              <a:gd name="T0" fmla="*/ 2147483646 w 1542"/>
              <a:gd name="T1" fmla="*/ 2147483646 h 364"/>
              <a:gd name="T2" fmla="*/ 0 w 1542"/>
              <a:gd name="T3" fmla="*/ 2147483646 h 364"/>
              <a:gd name="T4" fmla="*/ 2147483646 w 1542"/>
              <a:gd name="T5" fmla="*/ 2147483646 h 364"/>
              <a:gd name="T6" fmla="*/ 2147483646 w 1542"/>
              <a:gd name="T7" fmla="*/ 0 h 364"/>
              <a:gd name="T8" fmla="*/ 2147483646 w 1542"/>
              <a:gd name="T9" fmla="*/ 2147483646 h 364"/>
              <a:gd name="T10" fmla="*/ 0 60000 65536"/>
              <a:gd name="T11" fmla="*/ 0 60000 65536"/>
              <a:gd name="T12" fmla="*/ 0 60000 65536"/>
              <a:gd name="T13" fmla="*/ 0 60000 65536"/>
              <a:gd name="T14" fmla="*/ 0 60000 65536"/>
              <a:gd name="T15" fmla="*/ 0 w 1542"/>
              <a:gd name="T16" fmla="*/ 0 h 364"/>
              <a:gd name="T17" fmla="*/ 1542 w 1542"/>
              <a:gd name="T18" fmla="*/ 364 h 364"/>
            </a:gdLst>
            <a:ahLst/>
            <a:cxnLst>
              <a:cxn ang="T10">
                <a:pos x="T0" y="T1"/>
              </a:cxn>
              <a:cxn ang="T11">
                <a:pos x="T2" y="T3"/>
              </a:cxn>
              <a:cxn ang="T12">
                <a:pos x="T4" y="T5"/>
              </a:cxn>
              <a:cxn ang="T13">
                <a:pos x="T6" y="T7"/>
              </a:cxn>
              <a:cxn ang="T14">
                <a:pos x="T8" y="T9"/>
              </a:cxn>
            </a:cxnLst>
            <a:rect l="T15" t="T16" r="T17" b="T18"/>
            <a:pathLst>
              <a:path w="1542" h="364">
                <a:moveTo>
                  <a:pt x="839" y="8"/>
                </a:moveTo>
                <a:lnTo>
                  <a:pt x="0" y="364"/>
                </a:lnTo>
                <a:lnTo>
                  <a:pt x="1542" y="364"/>
                </a:lnTo>
                <a:lnTo>
                  <a:pt x="1127" y="0"/>
                </a:lnTo>
                <a:lnTo>
                  <a:pt x="839" y="8"/>
                </a:lnTo>
                <a:close/>
              </a:path>
            </a:pathLst>
          </a:custGeom>
          <a:gradFill rotWithShape="1">
            <a:gsLst>
              <a:gs pos="0">
                <a:srgbClr val="969696"/>
              </a:gs>
              <a:gs pos="100000">
                <a:srgbClr val="FFFFFF"/>
              </a:gs>
            </a:gsLst>
            <a:lin ang="5400000" scaled="1"/>
          </a:gradFill>
          <a:ln w="9525">
            <a:noFill/>
            <a:round/>
          </a:ln>
        </p:spPr>
        <p:txBody>
          <a:bodyPr/>
          <a:lstStyle/>
          <a:p>
            <a:endParaRPr lang="en-US"/>
          </a:p>
        </p:txBody>
      </p:sp>
      <p:sp>
        <p:nvSpPr>
          <p:cNvPr id="174086" name="Freeform 4"/>
          <p:cNvSpPr/>
          <p:nvPr/>
        </p:nvSpPr>
        <p:spPr bwMode="auto">
          <a:xfrm>
            <a:off x="1884363" y="3106738"/>
            <a:ext cx="2433637" cy="798512"/>
          </a:xfrm>
          <a:custGeom>
            <a:avLst/>
            <a:gdLst>
              <a:gd name="T0" fmla="*/ 2147483646 w 1533"/>
              <a:gd name="T1" fmla="*/ 2147483646 h 503"/>
              <a:gd name="T2" fmla="*/ 2147483646 w 1533"/>
              <a:gd name="T3" fmla="*/ 0 h 503"/>
              <a:gd name="T4" fmla="*/ 0 w 1533"/>
              <a:gd name="T5" fmla="*/ 0 h 503"/>
              <a:gd name="T6" fmla="*/ 2147483646 w 1533"/>
              <a:gd name="T7" fmla="*/ 2147483646 h 503"/>
              <a:gd name="T8" fmla="*/ 2147483646 w 1533"/>
              <a:gd name="T9" fmla="*/ 2147483646 h 503"/>
              <a:gd name="T10" fmla="*/ 0 60000 65536"/>
              <a:gd name="T11" fmla="*/ 0 60000 65536"/>
              <a:gd name="T12" fmla="*/ 0 60000 65536"/>
              <a:gd name="T13" fmla="*/ 0 60000 65536"/>
              <a:gd name="T14" fmla="*/ 0 60000 65536"/>
              <a:gd name="T15" fmla="*/ 0 w 1533"/>
              <a:gd name="T16" fmla="*/ 0 h 503"/>
              <a:gd name="T17" fmla="*/ 1533 w 1533"/>
              <a:gd name="T18" fmla="*/ 503 h 503"/>
            </a:gdLst>
            <a:ahLst/>
            <a:cxnLst>
              <a:cxn ang="T10">
                <a:pos x="T0" y="T1"/>
              </a:cxn>
              <a:cxn ang="T11">
                <a:pos x="T2" y="T3"/>
              </a:cxn>
              <a:cxn ang="T12">
                <a:pos x="T4" y="T5"/>
              </a:cxn>
              <a:cxn ang="T13">
                <a:pos x="T6" y="T7"/>
              </a:cxn>
              <a:cxn ang="T14">
                <a:pos x="T8" y="T9"/>
              </a:cxn>
            </a:cxnLst>
            <a:rect l="T15" t="T16" r="T17" b="T18"/>
            <a:pathLst>
              <a:path w="1533" h="503">
                <a:moveTo>
                  <a:pt x="808" y="503"/>
                </a:moveTo>
                <a:lnTo>
                  <a:pt x="1533" y="0"/>
                </a:lnTo>
                <a:lnTo>
                  <a:pt x="0" y="0"/>
                </a:lnTo>
                <a:lnTo>
                  <a:pt x="685" y="481"/>
                </a:lnTo>
                <a:lnTo>
                  <a:pt x="808" y="503"/>
                </a:lnTo>
                <a:close/>
              </a:path>
            </a:pathLst>
          </a:custGeom>
          <a:gradFill rotWithShape="1">
            <a:gsLst>
              <a:gs pos="0">
                <a:srgbClr val="FFFFFF"/>
              </a:gs>
              <a:gs pos="100000">
                <a:srgbClr val="969696"/>
              </a:gs>
            </a:gsLst>
            <a:lin ang="5400000" scaled="1"/>
          </a:gradFill>
          <a:ln w="9525">
            <a:noFill/>
            <a:round/>
          </a:ln>
        </p:spPr>
        <p:txBody>
          <a:bodyPr/>
          <a:lstStyle/>
          <a:p>
            <a:endParaRPr lang="en-US"/>
          </a:p>
        </p:txBody>
      </p:sp>
      <p:sp>
        <p:nvSpPr>
          <p:cNvPr id="174087" name="Freeform 5"/>
          <p:cNvSpPr/>
          <p:nvPr/>
        </p:nvSpPr>
        <p:spPr bwMode="auto">
          <a:xfrm>
            <a:off x="4552950" y="3416300"/>
            <a:ext cx="2589213" cy="511175"/>
          </a:xfrm>
          <a:custGeom>
            <a:avLst/>
            <a:gdLst>
              <a:gd name="T0" fmla="*/ 2147483646 w 1631"/>
              <a:gd name="T1" fmla="*/ 2147483646 h 322"/>
              <a:gd name="T2" fmla="*/ 2147483646 w 1631"/>
              <a:gd name="T3" fmla="*/ 0 h 322"/>
              <a:gd name="T4" fmla="*/ 2147483646 w 1631"/>
              <a:gd name="T5" fmla="*/ 0 h 322"/>
              <a:gd name="T6" fmla="*/ 0 w 1631"/>
              <a:gd name="T7" fmla="*/ 2147483646 h 322"/>
              <a:gd name="T8" fmla="*/ 2147483646 w 1631"/>
              <a:gd name="T9" fmla="*/ 2147483646 h 322"/>
              <a:gd name="T10" fmla="*/ 0 60000 65536"/>
              <a:gd name="T11" fmla="*/ 0 60000 65536"/>
              <a:gd name="T12" fmla="*/ 0 60000 65536"/>
              <a:gd name="T13" fmla="*/ 0 60000 65536"/>
              <a:gd name="T14" fmla="*/ 0 60000 65536"/>
              <a:gd name="T15" fmla="*/ 0 w 1631"/>
              <a:gd name="T16" fmla="*/ 0 h 322"/>
              <a:gd name="T17" fmla="*/ 1631 w 1631"/>
              <a:gd name="T18" fmla="*/ 322 h 322"/>
            </a:gdLst>
            <a:ahLst/>
            <a:cxnLst>
              <a:cxn ang="T10">
                <a:pos x="T0" y="T1"/>
              </a:cxn>
              <a:cxn ang="T11">
                <a:pos x="T2" y="T3"/>
              </a:cxn>
              <a:cxn ang="T12">
                <a:pos x="T4" y="T5"/>
              </a:cxn>
              <a:cxn ang="T13">
                <a:pos x="T6" y="T7"/>
              </a:cxn>
              <a:cxn ang="T14">
                <a:pos x="T8" y="T9"/>
              </a:cxn>
            </a:cxnLst>
            <a:rect l="T15" t="T16" r="T17" b="T18"/>
            <a:pathLst>
              <a:path w="1631" h="322">
                <a:moveTo>
                  <a:pt x="123" y="322"/>
                </a:moveTo>
                <a:lnTo>
                  <a:pt x="1631" y="0"/>
                </a:lnTo>
                <a:lnTo>
                  <a:pt x="89" y="0"/>
                </a:lnTo>
                <a:lnTo>
                  <a:pt x="0" y="300"/>
                </a:lnTo>
                <a:lnTo>
                  <a:pt x="123" y="322"/>
                </a:lnTo>
                <a:close/>
              </a:path>
            </a:pathLst>
          </a:custGeom>
          <a:gradFill rotWithShape="1">
            <a:gsLst>
              <a:gs pos="0">
                <a:srgbClr val="FFFFFF"/>
              </a:gs>
              <a:gs pos="100000">
                <a:srgbClr val="969696"/>
              </a:gs>
            </a:gsLst>
            <a:lin ang="5400000" scaled="1"/>
          </a:gradFill>
          <a:ln w="9525">
            <a:noFill/>
            <a:round/>
          </a:ln>
        </p:spPr>
        <p:txBody>
          <a:bodyPr/>
          <a:lstStyle/>
          <a:p>
            <a:endParaRPr lang="en-US"/>
          </a:p>
        </p:txBody>
      </p:sp>
      <p:grpSp>
        <p:nvGrpSpPr>
          <p:cNvPr id="174088" name="Group 6"/>
          <p:cNvGrpSpPr/>
          <p:nvPr/>
        </p:nvGrpSpPr>
        <p:grpSpPr bwMode="auto">
          <a:xfrm>
            <a:off x="5583238" y="4924425"/>
            <a:ext cx="766762" cy="433388"/>
            <a:chOff x="3600" y="219"/>
            <a:chExt cx="360" cy="175"/>
          </a:xfrm>
        </p:grpSpPr>
        <p:sp>
          <p:nvSpPr>
            <p:cNvPr id="174217" name="Oval 7"/>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4218" name="Line 8"/>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4219" name="Line 9"/>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4220" name="Rectangle 10"/>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4221" name="Oval 11"/>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4222" name="Group 12"/>
            <p:cNvGrpSpPr/>
            <p:nvPr/>
          </p:nvGrpSpPr>
          <p:grpSpPr bwMode="auto">
            <a:xfrm>
              <a:off x="3686" y="244"/>
              <a:ext cx="177" cy="66"/>
              <a:chOff x="2848" y="848"/>
              <a:chExt cx="140" cy="98"/>
            </a:xfrm>
          </p:grpSpPr>
          <p:sp>
            <p:nvSpPr>
              <p:cNvPr id="174227" name="Line 1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228" name="Line 1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229" name="Line 1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4223" name="Group 16"/>
            <p:cNvGrpSpPr/>
            <p:nvPr/>
          </p:nvGrpSpPr>
          <p:grpSpPr bwMode="auto">
            <a:xfrm flipV="1">
              <a:off x="3686" y="243"/>
              <a:ext cx="177" cy="66"/>
              <a:chOff x="2848" y="848"/>
              <a:chExt cx="140" cy="98"/>
            </a:xfrm>
          </p:grpSpPr>
          <p:sp>
            <p:nvSpPr>
              <p:cNvPr id="174224" name="Line 17"/>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225" name="Line 18"/>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226" name="Line 19"/>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74089" name="Group 20"/>
          <p:cNvGrpSpPr/>
          <p:nvPr/>
        </p:nvGrpSpPr>
        <p:grpSpPr bwMode="auto">
          <a:xfrm>
            <a:off x="3757613" y="4919663"/>
            <a:ext cx="766762" cy="433387"/>
            <a:chOff x="3600" y="219"/>
            <a:chExt cx="360" cy="175"/>
          </a:xfrm>
        </p:grpSpPr>
        <p:sp>
          <p:nvSpPr>
            <p:cNvPr id="174204" name="Oval 21"/>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4205" name="Line 22"/>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4206" name="Line 23"/>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4207" name="Rectangle 24"/>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4208" name="Oval 25"/>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4209" name="Group 26"/>
            <p:cNvGrpSpPr/>
            <p:nvPr/>
          </p:nvGrpSpPr>
          <p:grpSpPr bwMode="auto">
            <a:xfrm>
              <a:off x="3686" y="244"/>
              <a:ext cx="177" cy="66"/>
              <a:chOff x="2848" y="848"/>
              <a:chExt cx="140" cy="98"/>
            </a:xfrm>
          </p:grpSpPr>
          <p:sp>
            <p:nvSpPr>
              <p:cNvPr id="174214" name="Line 27"/>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215" name="Line 28"/>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216" name="Line 29"/>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4210" name="Group 30"/>
            <p:cNvGrpSpPr/>
            <p:nvPr/>
          </p:nvGrpSpPr>
          <p:grpSpPr bwMode="auto">
            <a:xfrm flipV="1">
              <a:off x="3686" y="243"/>
              <a:ext cx="177" cy="66"/>
              <a:chOff x="2848" y="848"/>
              <a:chExt cx="140" cy="98"/>
            </a:xfrm>
          </p:grpSpPr>
          <p:sp>
            <p:nvSpPr>
              <p:cNvPr id="174211" name="Line 3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212" name="Line 3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213" name="Line 3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74090" name="Group 34"/>
          <p:cNvGrpSpPr/>
          <p:nvPr/>
        </p:nvGrpSpPr>
        <p:grpSpPr bwMode="auto">
          <a:xfrm>
            <a:off x="4111625" y="3902075"/>
            <a:ext cx="766763" cy="433388"/>
            <a:chOff x="3600" y="219"/>
            <a:chExt cx="360" cy="175"/>
          </a:xfrm>
        </p:grpSpPr>
        <p:sp>
          <p:nvSpPr>
            <p:cNvPr id="174191" name="Oval 35"/>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4192" name="Line 36"/>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4193" name="Line 37"/>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4194" name="Rectangle 38"/>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4195" name="Oval 39"/>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4196" name="Group 40"/>
            <p:cNvGrpSpPr/>
            <p:nvPr/>
          </p:nvGrpSpPr>
          <p:grpSpPr bwMode="auto">
            <a:xfrm>
              <a:off x="3686" y="244"/>
              <a:ext cx="177" cy="66"/>
              <a:chOff x="2848" y="848"/>
              <a:chExt cx="140" cy="98"/>
            </a:xfrm>
          </p:grpSpPr>
          <p:sp>
            <p:nvSpPr>
              <p:cNvPr id="174201" name="Line 4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202" name="Line 4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203" name="Line 4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4197" name="Group 44"/>
            <p:cNvGrpSpPr/>
            <p:nvPr/>
          </p:nvGrpSpPr>
          <p:grpSpPr bwMode="auto">
            <a:xfrm flipV="1">
              <a:off x="3686" y="243"/>
              <a:ext cx="177" cy="66"/>
              <a:chOff x="2848" y="848"/>
              <a:chExt cx="140" cy="98"/>
            </a:xfrm>
          </p:grpSpPr>
          <p:sp>
            <p:nvSpPr>
              <p:cNvPr id="174198" name="Line 4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199" name="Line 4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200" name="Line 4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74091" name="Group 48"/>
          <p:cNvGrpSpPr/>
          <p:nvPr/>
        </p:nvGrpSpPr>
        <p:grpSpPr bwMode="auto">
          <a:xfrm>
            <a:off x="2684463" y="3897313"/>
            <a:ext cx="766762" cy="433387"/>
            <a:chOff x="3600" y="219"/>
            <a:chExt cx="360" cy="175"/>
          </a:xfrm>
        </p:grpSpPr>
        <p:sp>
          <p:nvSpPr>
            <p:cNvPr id="174178" name="Oval 4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4179" name="Line 5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74180" name="Line 5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74181" name="Rectangle 52"/>
            <p:cNvSpPr>
              <a:spLocks noChangeArrowheads="1"/>
            </p:cNvSpPr>
            <p:nvPr/>
          </p:nvSpPr>
          <p:spPr bwMode="auto">
            <a:xfrm>
              <a:off x="3603" y="289"/>
              <a:ext cx="354"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4182" name="Oval 5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4183" name="Group 54"/>
            <p:cNvGrpSpPr/>
            <p:nvPr/>
          </p:nvGrpSpPr>
          <p:grpSpPr bwMode="auto">
            <a:xfrm>
              <a:off x="3686" y="244"/>
              <a:ext cx="177" cy="66"/>
              <a:chOff x="2848" y="848"/>
              <a:chExt cx="140" cy="98"/>
            </a:xfrm>
          </p:grpSpPr>
          <p:sp>
            <p:nvSpPr>
              <p:cNvPr id="174188" name="Line 5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189" name="Line 5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190" name="Line 5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4184" name="Group 58"/>
            <p:cNvGrpSpPr/>
            <p:nvPr/>
          </p:nvGrpSpPr>
          <p:grpSpPr bwMode="auto">
            <a:xfrm flipV="1">
              <a:off x="3686" y="243"/>
              <a:ext cx="177" cy="66"/>
              <a:chOff x="2848" y="848"/>
              <a:chExt cx="140" cy="98"/>
            </a:xfrm>
          </p:grpSpPr>
          <p:sp>
            <p:nvSpPr>
              <p:cNvPr id="174185" name="Line 5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186" name="Line 6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187" name="Line 6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grpSp>
        <p:nvGrpSpPr>
          <p:cNvPr id="174092" name="Group 62"/>
          <p:cNvGrpSpPr/>
          <p:nvPr/>
        </p:nvGrpSpPr>
        <p:grpSpPr bwMode="auto">
          <a:xfrm>
            <a:off x="1165225" y="3190875"/>
            <a:ext cx="766763" cy="433388"/>
            <a:chOff x="589" y="1281"/>
            <a:chExt cx="483" cy="273"/>
          </a:xfrm>
        </p:grpSpPr>
        <p:sp>
          <p:nvSpPr>
            <p:cNvPr id="174165" name="Oval 63"/>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4166" name="Line 64"/>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74167" name="Line 65"/>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74168" name="Rectangle 66"/>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4169" name="Oval 67"/>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4170" name="Group 68"/>
            <p:cNvGrpSpPr/>
            <p:nvPr/>
          </p:nvGrpSpPr>
          <p:grpSpPr bwMode="auto">
            <a:xfrm>
              <a:off x="704" y="1320"/>
              <a:ext cx="238" cy="103"/>
              <a:chOff x="2848" y="848"/>
              <a:chExt cx="140" cy="98"/>
            </a:xfrm>
          </p:grpSpPr>
          <p:sp>
            <p:nvSpPr>
              <p:cNvPr id="174175" name="Line 6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176" name="Line 7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177" name="Line 7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4171" name="Group 72"/>
            <p:cNvGrpSpPr/>
            <p:nvPr/>
          </p:nvGrpSpPr>
          <p:grpSpPr bwMode="auto">
            <a:xfrm flipV="1">
              <a:off x="704" y="1318"/>
              <a:ext cx="238" cy="103"/>
              <a:chOff x="2848" y="848"/>
              <a:chExt cx="140" cy="98"/>
            </a:xfrm>
          </p:grpSpPr>
          <p:sp>
            <p:nvSpPr>
              <p:cNvPr id="174172" name="Line 73"/>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173" name="Line 74"/>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174" name="Line 75"/>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74093" name="Line 76"/>
          <p:cNvSpPr>
            <a:spLocks noChangeShapeType="1"/>
          </p:cNvSpPr>
          <p:nvPr/>
        </p:nvSpPr>
        <p:spPr bwMode="auto">
          <a:xfrm>
            <a:off x="1935163" y="3433763"/>
            <a:ext cx="762000" cy="523875"/>
          </a:xfrm>
          <a:prstGeom prst="line">
            <a:avLst/>
          </a:prstGeom>
          <a:noFill/>
          <a:ln w="9525">
            <a:solidFill>
              <a:schemeClr val="tx1"/>
            </a:solidFill>
            <a:round/>
          </a:ln>
        </p:spPr>
        <p:txBody>
          <a:bodyPr/>
          <a:lstStyle/>
          <a:p>
            <a:endParaRPr lang="en-US"/>
          </a:p>
        </p:txBody>
      </p:sp>
      <p:sp>
        <p:nvSpPr>
          <p:cNvPr id="174094" name="Line 77"/>
          <p:cNvSpPr>
            <a:spLocks noChangeShapeType="1"/>
          </p:cNvSpPr>
          <p:nvPr/>
        </p:nvSpPr>
        <p:spPr bwMode="auto">
          <a:xfrm flipV="1">
            <a:off x="1982788" y="4138613"/>
            <a:ext cx="733425" cy="228600"/>
          </a:xfrm>
          <a:prstGeom prst="line">
            <a:avLst/>
          </a:prstGeom>
          <a:noFill/>
          <a:ln w="9525">
            <a:solidFill>
              <a:schemeClr val="tx1"/>
            </a:solidFill>
            <a:round/>
          </a:ln>
        </p:spPr>
        <p:txBody>
          <a:bodyPr/>
          <a:lstStyle/>
          <a:p>
            <a:endParaRPr lang="en-US"/>
          </a:p>
        </p:txBody>
      </p:sp>
      <p:sp>
        <p:nvSpPr>
          <p:cNvPr id="174095" name="Line 78"/>
          <p:cNvSpPr>
            <a:spLocks noChangeShapeType="1"/>
          </p:cNvSpPr>
          <p:nvPr/>
        </p:nvSpPr>
        <p:spPr bwMode="auto">
          <a:xfrm flipV="1">
            <a:off x="3449638" y="4138613"/>
            <a:ext cx="666750" cy="0"/>
          </a:xfrm>
          <a:prstGeom prst="line">
            <a:avLst/>
          </a:prstGeom>
          <a:noFill/>
          <a:ln w="9525">
            <a:solidFill>
              <a:schemeClr val="tx1"/>
            </a:solidFill>
            <a:round/>
          </a:ln>
        </p:spPr>
        <p:txBody>
          <a:bodyPr/>
          <a:lstStyle/>
          <a:p>
            <a:endParaRPr lang="en-US"/>
          </a:p>
        </p:txBody>
      </p:sp>
      <p:sp>
        <p:nvSpPr>
          <p:cNvPr id="174096" name="Line 79"/>
          <p:cNvSpPr>
            <a:spLocks noChangeShapeType="1"/>
          </p:cNvSpPr>
          <p:nvPr/>
        </p:nvSpPr>
        <p:spPr bwMode="auto">
          <a:xfrm>
            <a:off x="3297238" y="4300538"/>
            <a:ext cx="561975" cy="657225"/>
          </a:xfrm>
          <a:prstGeom prst="line">
            <a:avLst/>
          </a:prstGeom>
          <a:noFill/>
          <a:ln w="9525">
            <a:solidFill>
              <a:schemeClr val="tx1"/>
            </a:solidFill>
            <a:round/>
          </a:ln>
        </p:spPr>
        <p:txBody>
          <a:bodyPr/>
          <a:lstStyle/>
          <a:p>
            <a:endParaRPr lang="en-US"/>
          </a:p>
        </p:txBody>
      </p:sp>
      <p:sp>
        <p:nvSpPr>
          <p:cNvPr id="174097" name="Line 80"/>
          <p:cNvSpPr>
            <a:spLocks noChangeShapeType="1"/>
          </p:cNvSpPr>
          <p:nvPr/>
        </p:nvSpPr>
        <p:spPr bwMode="auto">
          <a:xfrm>
            <a:off x="4554538" y="5176838"/>
            <a:ext cx="1038225" cy="0"/>
          </a:xfrm>
          <a:prstGeom prst="line">
            <a:avLst/>
          </a:prstGeom>
          <a:noFill/>
          <a:ln w="9525">
            <a:solidFill>
              <a:schemeClr val="tx1"/>
            </a:solidFill>
            <a:round/>
          </a:ln>
        </p:spPr>
        <p:txBody>
          <a:bodyPr/>
          <a:lstStyle/>
          <a:p>
            <a:endParaRPr lang="en-US"/>
          </a:p>
        </p:txBody>
      </p:sp>
      <p:sp>
        <p:nvSpPr>
          <p:cNvPr id="174098" name="Line 81"/>
          <p:cNvSpPr>
            <a:spLocks noChangeShapeType="1"/>
          </p:cNvSpPr>
          <p:nvPr/>
        </p:nvSpPr>
        <p:spPr bwMode="auto">
          <a:xfrm>
            <a:off x="4840288" y="4252913"/>
            <a:ext cx="838200" cy="714375"/>
          </a:xfrm>
          <a:prstGeom prst="line">
            <a:avLst/>
          </a:prstGeom>
          <a:noFill/>
          <a:ln w="9525">
            <a:solidFill>
              <a:schemeClr val="tx1"/>
            </a:solidFill>
            <a:round/>
          </a:ln>
        </p:spPr>
        <p:txBody>
          <a:bodyPr/>
          <a:lstStyle/>
          <a:p>
            <a:endParaRPr lang="en-US"/>
          </a:p>
        </p:txBody>
      </p:sp>
      <p:sp>
        <p:nvSpPr>
          <p:cNvPr id="174099" name="Line 82"/>
          <p:cNvSpPr>
            <a:spLocks noChangeShapeType="1"/>
          </p:cNvSpPr>
          <p:nvPr/>
        </p:nvSpPr>
        <p:spPr bwMode="auto">
          <a:xfrm>
            <a:off x="6354763" y="5157788"/>
            <a:ext cx="701675" cy="0"/>
          </a:xfrm>
          <a:prstGeom prst="line">
            <a:avLst/>
          </a:prstGeom>
          <a:noFill/>
          <a:ln w="9525">
            <a:solidFill>
              <a:schemeClr val="tx1"/>
            </a:solidFill>
            <a:round/>
          </a:ln>
        </p:spPr>
        <p:txBody>
          <a:bodyPr/>
          <a:lstStyle/>
          <a:p>
            <a:endParaRPr lang="en-US"/>
          </a:p>
        </p:txBody>
      </p:sp>
      <p:sp>
        <p:nvSpPr>
          <p:cNvPr id="174100" name="Text Box 83"/>
          <p:cNvSpPr txBox="1">
            <a:spLocks noChangeArrowheads="1"/>
          </p:cNvSpPr>
          <p:nvPr/>
        </p:nvSpPr>
        <p:spPr bwMode="auto">
          <a:xfrm>
            <a:off x="5803900" y="5357813"/>
            <a:ext cx="4762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R1</a:t>
            </a:r>
            <a:endParaRPr lang="en-US" altLang="en-US" i="0">
              <a:solidFill>
                <a:srgbClr val="000000"/>
              </a:solidFill>
              <a:latin typeface="Arial" panose="020B0604020202020204" pitchFamily="34" charset="0"/>
              <a:cs typeface="Arial" panose="020B0604020202020204" pitchFamily="34" charset="0"/>
            </a:endParaRPr>
          </a:p>
        </p:txBody>
      </p:sp>
      <p:sp>
        <p:nvSpPr>
          <p:cNvPr id="174101" name="Text Box 84"/>
          <p:cNvSpPr txBox="1">
            <a:spLocks noChangeArrowheads="1"/>
          </p:cNvSpPr>
          <p:nvPr/>
        </p:nvSpPr>
        <p:spPr bwMode="auto">
          <a:xfrm>
            <a:off x="3940175" y="5335588"/>
            <a:ext cx="4762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R2</a:t>
            </a:r>
            <a:endParaRPr lang="en-US" altLang="en-US" i="0">
              <a:solidFill>
                <a:srgbClr val="000000"/>
              </a:solidFill>
              <a:latin typeface="Arial" panose="020B0604020202020204" pitchFamily="34" charset="0"/>
              <a:cs typeface="Arial" panose="020B0604020202020204" pitchFamily="34" charset="0"/>
            </a:endParaRPr>
          </a:p>
        </p:txBody>
      </p:sp>
      <p:sp>
        <p:nvSpPr>
          <p:cNvPr id="174102" name="Text Box 85"/>
          <p:cNvSpPr txBox="1">
            <a:spLocks noChangeArrowheads="1"/>
          </p:cNvSpPr>
          <p:nvPr/>
        </p:nvSpPr>
        <p:spPr bwMode="auto">
          <a:xfrm>
            <a:off x="5862638" y="3956050"/>
            <a:ext cx="349250" cy="366713"/>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D</a:t>
            </a:r>
            <a:endParaRPr lang="en-US" altLang="en-US" i="0">
              <a:solidFill>
                <a:srgbClr val="000000"/>
              </a:solidFill>
              <a:latin typeface="Arial" panose="020B0604020202020204" pitchFamily="34" charset="0"/>
              <a:cs typeface="Arial" panose="020B0604020202020204" pitchFamily="34" charset="0"/>
            </a:endParaRPr>
          </a:p>
        </p:txBody>
      </p:sp>
      <p:sp>
        <p:nvSpPr>
          <p:cNvPr id="174103" name="Text Box 86"/>
          <p:cNvSpPr txBox="1">
            <a:spLocks noChangeArrowheads="1"/>
          </p:cNvSpPr>
          <p:nvPr/>
        </p:nvSpPr>
        <p:spPr bwMode="auto">
          <a:xfrm>
            <a:off x="4325938" y="4333875"/>
            <a:ext cx="476250" cy="366713"/>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R3</a:t>
            </a:r>
            <a:endParaRPr lang="en-US" altLang="en-US" i="0">
              <a:solidFill>
                <a:srgbClr val="000000"/>
              </a:solidFill>
              <a:latin typeface="Arial" panose="020B0604020202020204" pitchFamily="34" charset="0"/>
              <a:cs typeface="Arial" panose="020B0604020202020204" pitchFamily="34" charset="0"/>
            </a:endParaRPr>
          </a:p>
        </p:txBody>
      </p:sp>
      <p:sp>
        <p:nvSpPr>
          <p:cNvPr id="174104" name="Text Box 87"/>
          <p:cNvSpPr txBox="1">
            <a:spLocks noChangeArrowheads="1"/>
          </p:cNvSpPr>
          <p:nvPr/>
        </p:nvSpPr>
        <p:spPr bwMode="auto">
          <a:xfrm>
            <a:off x="2851150" y="4351338"/>
            <a:ext cx="4762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R4</a:t>
            </a:r>
            <a:endParaRPr lang="en-US" altLang="en-US" i="0">
              <a:solidFill>
                <a:srgbClr val="000000"/>
              </a:solidFill>
              <a:latin typeface="Arial" panose="020B0604020202020204" pitchFamily="34" charset="0"/>
              <a:cs typeface="Arial" panose="020B0604020202020204" pitchFamily="34" charset="0"/>
            </a:endParaRPr>
          </a:p>
        </p:txBody>
      </p:sp>
      <p:grpSp>
        <p:nvGrpSpPr>
          <p:cNvPr id="174105" name="Group 88"/>
          <p:cNvGrpSpPr/>
          <p:nvPr/>
        </p:nvGrpSpPr>
        <p:grpSpPr bwMode="auto">
          <a:xfrm>
            <a:off x="1211263" y="4137025"/>
            <a:ext cx="766762" cy="433388"/>
            <a:chOff x="589" y="1281"/>
            <a:chExt cx="483" cy="273"/>
          </a:xfrm>
        </p:grpSpPr>
        <p:sp>
          <p:nvSpPr>
            <p:cNvPr id="174152" name="Oval 89"/>
            <p:cNvSpPr>
              <a:spLocks noChangeArrowheads="1"/>
            </p:cNvSpPr>
            <p:nvPr/>
          </p:nvSpPr>
          <p:spPr bwMode="auto">
            <a:xfrm>
              <a:off x="593" y="1403"/>
              <a:ext cx="479" cy="151"/>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74153" name="Line 90"/>
            <p:cNvSpPr>
              <a:spLocks noChangeShapeType="1"/>
            </p:cNvSpPr>
            <p:nvPr/>
          </p:nvSpPr>
          <p:spPr bwMode="auto">
            <a:xfrm>
              <a:off x="591" y="1376"/>
              <a:ext cx="0" cy="108"/>
            </a:xfrm>
            <a:prstGeom prst="line">
              <a:avLst/>
            </a:prstGeom>
            <a:noFill/>
            <a:ln w="12700">
              <a:solidFill>
                <a:schemeClr val="tx1"/>
              </a:solidFill>
              <a:round/>
            </a:ln>
          </p:spPr>
          <p:txBody>
            <a:bodyPr wrap="none" anchor="ctr"/>
            <a:lstStyle/>
            <a:p>
              <a:endParaRPr lang="en-US"/>
            </a:p>
          </p:txBody>
        </p:sp>
        <p:sp>
          <p:nvSpPr>
            <p:cNvPr id="174154" name="Line 91"/>
            <p:cNvSpPr>
              <a:spLocks noChangeShapeType="1"/>
            </p:cNvSpPr>
            <p:nvPr/>
          </p:nvSpPr>
          <p:spPr bwMode="auto">
            <a:xfrm>
              <a:off x="1068" y="1368"/>
              <a:ext cx="4" cy="110"/>
            </a:xfrm>
            <a:prstGeom prst="line">
              <a:avLst/>
            </a:prstGeom>
            <a:noFill/>
            <a:ln w="12700">
              <a:solidFill>
                <a:schemeClr val="tx1"/>
              </a:solidFill>
              <a:round/>
            </a:ln>
          </p:spPr>
          <p:txBody>
            <a:bodyPr wrap="none" anchor="ctr"/>
            <a:lstStyle/>
            <a:p>
              <a:endParaRPr lang="en-US"/>
            </a:p>
          </p:txBody>
        </p:sp>
        <p:sp>
          <p:nvSpPr>
            <p:cNvPr id="174155" name="Rectangle 92"/>
            <p:cNvSpPr>
              <a:spLocks noChangeArrowheads="1"/>
            </p:cNvSpPr>
            <p:nvPr/>
          </p:nvSpPr>
          <p:spPr bwMode="auto">
            <a:xfrm>
              <a:off x="597" y="1390"/>
              <a:ext cx="471" cy="92"/>
            </a:xfrm>
            <a:prstGeom prst="rect">
              <a:avLst/>
            </a:prstGeom>
            <a:solidFill>
              <a:schemeClr val="bg1"/>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74156" name="Oval 93"/>
            <p:cNvSpPr>
              <a:spLocks noChangeArrowheads="1"/>
            </p:cNvSpPr>
            <p:nvPr/>
          </p:nvSpPr>
          <p:spPr bwMode="auto">
            <a:xfrm>
              <a:off x="589" y="1281"/>
              <a:ext cx="479" cy="176"/>
            </a:xfrm>
            <a:prstGeom prst="ellipse">
              <a:avLst/>
            </a:prstGeom>
            <a:solidFill>
              <a:schemeClr val="bg1"/>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74157" name="Group 94"/>
            <p:cNvGrpSpPr/>
            <p:nvPr/>
          </p:nvGrpSpPr>
          <p:grpSpPr bwMode="auto">
            <a:xfrm>
              <a:off x="704" y="1320"/>
              <a:ext cx="238" cy="103"/>
              <a:chOff x="2848" y="848"/>
              <a:chExt cx="140" cy="98"/>
            </a:xfrm>
          </p:grpSpPr>
          <p:sp>
            <p:nvSpPr>
              <p:cNvPr id="174162" name="Line 9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163" name="Line 9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164" name="Line 9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74158" name="Group 98"/>
            <p:cNvGrpSpPr/>
            <p:nvPr/>
          </p:nvGrpSpPr>
          <p:grpSpPr bwMode="auto">
            <a:xfrm flipV="1">
              <a:off x="704" y="1318"/>
              <a:ext cx="238" cy="103"/>
              <a:chOff x="2848" y="848"/>
              <a:chExt cx="140" cy="98"/>
            </a:xfrm>
          </p:grpSpPr>
          <p:sp>
            <p:nvSpPr>
              <p:cNvPr id="174159" name="Line 9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74160" name="Line 10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74161" name="Line 10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sp>
        <p:nvSpPr>
          <p:cNvPr id="174106" name="Text Box 102"/>
          <p:cNvSpPr txBox="1">
            <a:spLocks noChangeArrowheads="1"/>
          </p:cNvSpPr>
          <p:nvPr/>
        </p:nvSpPr>
        <p:spPr bwMode="auto">
          <a:xfrm>
            <a:off x="1403350" y="4570413"/>
            <a:ext cx="4762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R5</a:t>
            </a:r>
            <a:endParaRPr lang="en-US" altLang="en-US" i="0">
              <a:solidFill>
                <a:srgbClr val="000000"/>
              </a:solidFill>
              <a:latin typeface="Arial" panose="020B0604020202020204" pitchFamily="34" charset="0"/>
              <a:cs typeface="Arial" panose="020B0604020202020204" pitchFamily="34" charset="0"/>
            </a:endParaRPr>
          </a:p>
        </p:txBody>
      </p:sp>
      <p:sp>
        <p:nvSpPr>
          <p:cNvPr id="174107" name="Text Box 103"/>
          <p:cNvSpPr txBox="1">
            <a:spLocks noChangeArrowheads="1"/>
          </p:cNvSpPr>
          <p:nvPr/>
        </p:nvSpPr>
        <p:spPr bwMode="auto">
          <a:xfrm>
            <a:off x="6283325" y="4897438"/>
            <a:ext cx="282575" cy="304800"/>
          </a:xfrm>
          <a:prstGeom prst="rect">
            <a:avLst/>
          </a:prstGeom>
          <a:noFill/>
          <a:ln w="9525">
            <a:noFill/>
            <a:miter lim="800000"/>
          </a:ln>
        </p:spPr>
        <p:txBody>
          <a:bodyPr wrap="none">
            <a:spAutoFit/>
          </a:bodyPr>
          <a:lstStyle/>
          <a:p>
            <a:pPr eaLnBrk="1" hangingPunct="1"/>
            <a:r>
              <a:rPr lang="en-US" altLang="en-US" sz="1400" i="0">
                <a:solidFill>
                  <a:srgbClr val="000000"/>
                </a:solidFill>
                <a:latin typeface="Arial" panose="020B0604020202020204" pitchFamily="34" charset="0"/>
                <a:cs typeface="Arial" panose="020B0604020202020204" pitchFamily="34" charset="0"/>
              </a:rPr>
              <a:t>0</a:t>
            </a:r>
            <a:endParaRPr lang="en-US" altLang="en-US" sz="1400" i="0">
              <a:solidFill>
                <a:srgbClr val="000000"/>
              </a:solidFill>
              <a:latin typeface="Arial" panose="020B0604020202020204" pitchFamily="34" charset="0"/>
              <a:cs typeface="Arial" panose="020B0604020202020204" pitchFamily="34" charset="0"/>
            </a:endParaRPr>
          </a:p>
        </p:txBody>
      </p:sp>
      <p:sp>
        <p:nvSpPr>
          <p:cNvPr id="174108" name="Text Box 104"/>
          <p:cNvSpPr txBox="1">
            <a:spLocks noChangeArrowheads="1"/>
          </p:cNvSpPr>
          <p:nvPr/>
        </p:nvSpPr>
        <p:spPr bwMode="auto">
          <a:xfrm>
            <a:off x="4924425" y="4164013"/>
            <a:ext cx="282575" cy="304800"/>
          </a:xfrm>
          <a:prstGeom prst="rect">
            <a:avLst/>
          </a:prstGeom>
          <a:noFill/>
          <a:ln w="9525">
            <a:noFill/>
            <a:miter lim="800000"/>
          </a:ln>
        </p:spPr>
        <p:txBody>
          <a:bodyPr wrap="none">
            <a:spAutoFit/>
          </a:bodyPr>
          <a:lstStyle/>
          <a:p>
            <a:pPr eaLnBrk="1" hangingPunct="1"/>
            <a:r>
              <a:rPr lang="en-US" altLang="en-US" sz="1400" i="0">
                <a:solidFill>
                  <a:srgbClr val="000000"/>
                </a:solidFill>
                <a:latin typeface="Arial" panose="020B0604020202020204" pitchFamily="34" charset="0"/>
                <a:cs typeface="Arial" panose="020B0604020202020204" pitchFamily="34" charset="0"/>
              </a:rPr>
              <a:t>1</a:t>
            </a:r>
            <a:endParaRPr lang="en-US" altLang="en-US" sz="1400" i="0">
              <a:solidFill>
                <a:srgbClr val="000000"/>
              </a:solidFill>
              <a:latin typeface="Arial" panose="020B0604020202020204" pitchFamily="34" charset="0"/>
              <a:cs typeface="Arial" panose="020B0604020202020204" pitchFamily="34" charset="0"/>
            </a:endParaRPr>
          </a:p>
        </p:txBody>
      </p:sp>
      <p:sp>
        <p:nvSpPr>
          <p:cNvPr id="174109" name="Text Box 105"/>
          <p:cNvSpPr txBox="1">
            <a:spLocks noChangeArrowheads="1"/>
          </p:cNvSpPr>
          <p:nvPr/>
        </p:nvSpPr>
        <p:spPr bwMode="auto">
          <a:xfrm>
            <a:off x="4849813" y="3889375"/>
            <a:ext cx="282575" cy="304800"/>
          </a:xfrm>
          <a:prstGeom prst="rect">
            <a:avLst/>
          </a:prstGeom>
          <a:noFill/>
          <a:ln w="9525">
            <a:noFill/>
            <a:miter lim="800000"/>
          </a:ln>
        </p:spPr>
        <p:txBody>
          <a:bodyPr wrap="none">
            <a:spAutoFit/>
          </a:bodyPr>
          <a:lstStyle/>
          <a:p>
            <a:pPr eaLnBrk="1" hangingPunct="1"/>
            <a:r>
              <a:rPr lang="en-US" altLang="en-US" sz="1400" i="0">
                <a:solidFill>
                  <a:srgbClr val="000000"/>
                </a:solidFill>
                <a:latin typeface="Arial" panose="020B0604020202020204" pitchFamily="34" charset="0"/>
                <a:cs typeface="Arial" panose="020B0604020202020204" pitchFamily="34" charset="0"/>
              </a:rPr>
              <a:t>0</a:t>
            </a:r>
            <a:endParaRPr lang="en-US" altLang="en-US" sz="1400" i="0">
              <a:solidFill>
                <a:srgbClr val="000000"/>
              </a:solidFill>
              <a:latin typeface="Arial" panose="020B0604020202020204" pitchFamily="34" charset="0"/>
              <a:cs typeface="Arial" panose="020B0604020202020204" pitchFamily="34" charset="0"/>
            </a:endParaRPr>
          </a:p>
        </p:txBody>
      </p:sp>
      <p:sp>
        <p:nvSpPr>
          <p:cNvPr id="174110" name="Line 106"/>
          <p:cNvSpPr>
            <a:spLocks noChangeShapeType="1"/>
          </p:cNvSpPr>
          <p:nvPr/>
        </p:nvSpPr>
        <p:spPr bwMode="auto">
          <a:xfrm>
            <a:off x="4883150" y="4129088"/>
            <a:ext cx="968375" cy="0"/>
          </a:xfrm>
          <a:prstGeom prst="line">
            <a:avLst/>
          </a:prstGeom>
          <a:noFill/>
          <a:ln w="9525">
            <a:solidFill>
              <a:schemeClr val="tx1"/>
            </a:solidFill>
            <a:round/>
          </a:ln>
        </p:spPr>
        <p:txBody>
          <a:bodyPr/>
          <a:lstStyle/>
          <a:p>
            <a:endParaRPr lang="en-US"/>
          </a:p>
        </p:txBody>
      </p:sp>
      <p:sp>
        <p:nvSpPr>
          <p:cNvPr id="174111" name="Text Box 107"/>
          <p:cNvSpPr txBox="1">
            <a:spLocks noChangeArrowheads="1"/>
          </p:cNvSpPr>
          <p:nvPr/>
        </p:nvSpPr>
        <p:spPr bwMode="auto">
          <a:xfrm>
            <a:off x="3411538" y="3876675"/>
            <a:ext cx="282575" cy="304800"/>
          </a:xfrm>
          <a:prstGeom prst="rect">
            <a:avLst/>
          </a:prstGeom>
          <a:noFill/>
          <a:ln w="9525">
            <a:noFill/>
            <a:miter lim="800000"/>
          </a:ln>
        </p:spPr>
        <p:txBody>
          <a:bodyPr wrap="none">
            <a:spAutoFit/>
          </a:bodyPr>
          <a:lstStyle/>
          <a:p>
            <a:pPr eaLnBrk="1" hangingPunct="1"/>
            <a:r>
              <a:rPr lang="en-US" altLang="en-US" sz="1400" i="0">
                <a:solidFill>
                  <a:srgbClr val="000000"/>
                </a:solidFill>
                <a:latin typeface="Arial" panose="020B0604020202020204" pitchFamily="34" charset="0"/>
                <a:cs typeface="Arial" panose="020B0604020202020204" pitchFamily="34" charset="0"/>
              </a:rPr>
              <a:t>0</a:t>
            </a:r>
            <a:endParaRPr lang="en-US" altLang="en-US" sz="1400" i="0">
              <a:solidFill>
                <a:srgbClr val="000000"/>
              </a:solidFill>
              <a:latin typeface="Arial" panose="020B0604020202020204" pitchFamily="34" charset="0"/>
              <a:cs typeface="Arial" panose="020B0604020202020204" pitchFamily="34" charset="0"/>
            </a:endParaRPr>
          </a:p>
        </p:txBody>
      </p:sp>
      <p:sp>
        <p:nvSpPr>
          <p:cNvPr id="174112" name="Text Box 108"/>
          <p:cNvSpPr txBox="1">
            <a:spLocks noChangeArrowheads="1"/>
          </p:cNvSpPr>
          <p:nvPr/>
        </p:nvSpPr>
        <p:spPr bwMode="auto">
          <a:xfrm>
            <a:off x="7016750" y="4975225"/>
            <a:ext cx="336550" cy="366713"/>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A</a:t>
            </a:r>
            <a:endParaRPr lang="en-US" altLang="en-US" i="0">
              <a:solidFill>
                <a:srgbClr val="000000"/>
              </a:solidFill>
              <a:latin typeface="Arial" panose="020B0604020202020204" pitchFamily="34" charset="0"/>
              <a:cs typeface="Arial" panose="020B0604020202020204" pitchFamily="34" charset="0"/>
            </a:endParaRPr>
          </a:p>
        </p:txBody>
      </p:sp>
      <p:sp>
        <p:nvSpPr>
          <p:cNvPr id="174113" name="Text Box 109"/>
          <p:cNvSpPr txBox="1">
            <a:spLocks noChangeArrowheads="1"/>
          </p:cNvSpPr>
          <p:nvPr/>
        </p:nvSpPr>
        <p:spPr bwMode="auto">
          <a:xfrm>
            <a:off x="1366838" y="3621088"/>
            <a:ext cx="476250" cy="366712"/>
          </a:xfrm>
          <a:prstGeom prst="rect">
            <a:avLst/>
          </a:prstGeom>
          <a:noFill/>
          <a:ln w="9525">
            <a:noFill/>
            <a:miter lim="800000"/>
          </a:ln>
        </p:spPr>
        <p:txBody>
          <a:bodyPr wrap="none">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R6</a:t>
            </a:r>
            <a:endParaRPr lang="en-US" altLang="en-US" i="0">
              <a:solidFill>
                <a:srgbClr val="000000"/>
              </a:solidFill>
              <a:latin typeface="Arial" panose="020B0604020202020204" pitchFamily="34" charset="0"/>
              <a:cs typeface="Arial" panose="020B0604020202020204" pitchFamily="34" charset="0"/>
            </a:endParaRPr>
          </a:p>
        </p:txBody>
      </p:sp>
      <p:grpSp>
        <p:nvGrpSpPr>
          <p:cNvPr id="174114" name="Group 110"/>
          <p:cNvGrpSpPr/>
          <p:nvPr/>
        </p:nvGrpSpPr>
        <p:grpSpPr bwMode="auto">
          <a:xfrm>
            <a:off x="4895850" y="5343525"/>
            <a:ext cx="2546350" cy="922338"/>
            <a:chOff x="679" y="3270"/>
            <a:chExt cx="1604" cy="581"/>
          </a:xfrm>
        </p:grpSpPr>
        <p:sp>
          <p:nvSpPr>
            <p:cNvPr id="174145" name="Rectangle 111"/>
            <p:cNvSpPr>
              <a:spLocks noChangeArrowheads="1"/>
            </p:cNvSpPr>
            <p:nvPr/>
          </p:nvSpPr>
          <p:spPr bwMode="auto">
            <a:xfrm>
              <a:off x="710" y="3296"/>
              <a:ext cx="1533" cy="55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74146" name="Text Box 112"/>
            <p:cNvSpPr txBox="1">
              <a:spLocks noChangeArrowheads="1"/>
            </p:cNvSpPr>
            <p:nvPr/>
          </p:nvSpPr>
          <p:spPr bwMode="auto">
            <a:xfrm>
              <a:off x="679" y="3270"/>
              <a:ext cx="1604" cy="326"/>
            </a:xfrm>
            <a:prstGeom prst="rect">
              <a:avLst/>
            </a:prstGeom>
            <a:noFill/>
            <a:ln w="9525">
              <a:noFill/>
              <a:miter lim="800000"/>
            </a:ln>
          </p:spPr>
          <p:txBody>
            <a:bodyPr>
              <a:spAutoFit/>
            </a:bodyPr>
            <a:lstStyle/>
            <a:p>
              <a:pPr eaLnBrk="1" hangingPunct="1"/>
              <a:r>
                <a:rPr lang="en-US" altLang="en-US" sz="1400" i="0">
                  <a:solidFill>
                    <a:srgbClr val="000000"/>
                  </a:solidFill>
                  <a:latin typeface="Arial" panose="020B0604020202020204" pitchFamily="34" charset="0"/>
                  <a:cs typeface="Arial" panose="020B0604020202020204" pitchFamily="34" charset="0"/>
                </a:rPr>
                <a:t>  in         out                 out</a:t>
              </a:r>
              <a:endParaRPr lang="en-US" altLang="en-US" sz="1400" i="0">
                <a:solidFill>
                  <a:srgbClr val="000000"/>
                </a:solidFill>
                <a:latin typeface="Arial" panose="020B0604020202020204" pitchFamily="34" charset="0"/>
                <a:cs typeface="Arial" panose="020B0604020202020204" pitchFamily="34" charset="0"/>
              </a:endParaRPr>
            </a:p>
            <a:p>
              <a:pPr eaLnBrk="1" hangingPunct="1"/>
              <a:r>
                <a:rPr lang="en-US" altLang="en-US" sz="1400" i="0">
                  <a:solidFill>
                    <a:srgbClr val="000000"/>
                  </a:solidFill>
                  <a:latin typeface="Arial" panose="020B0604020202020204" pitchFamily="34" charset="0"/>
                  <a:cs typeface="Arial" panose="020B0604020202020204" pitchFamily="34" charset="0"/>
                </a:rPr>
                <a:t>label     label   dest    interface</a:t>
              </a:r>
              <a:endParaRPr lang="en-US" altLang="en-US" sz="1400" i="0">
                <a:solidFill>
                  <a:srgbClr val="000000"/>
                </a:solidFill>
                <a:latin typeface="Arial" panose="020B0604020202020204" pitchFamily="34" charset="0"/>
                <a:cs typeface="Arial" panose="020B0604020202020204" pitchFamily="34" charset="0"/>
              </a:endParaRPr>
            </a:p>
          </p:txBody>
        </p:sp>
        <p:sp>
          <p:nvSpPr>
            <p:cNvPr id="174147" name="Line 113"/>
            <p:cNvSpPr>
              <a:spLocks noChangeShapeType="1"/>
            </p:cNvSpPr>
            <p:nvPr/>
          </p:nvSpPr>
          <p:spPr bwMode="auto">
            <a:xfrm>
              <a:off x="719" y="3584"/>
              <a:ext cx="1507" cy="0"/>
            </a:xfrm>
            <a:prstGeom prst="line">
              <a:avLst/>
            </a:prstGeom>
            <a:noFill/>
            <a:ln w="9525">
              <a:solidFill>
                <a:schemeClr val="tx1"/>
              </a:solidFill>
              <a:round/>
            </a:ln>
          </p:spPr>
          <p:txBody>
            <a:bodyPr/>
            <a:lstStyle/>
            <a:p>
              <a:endParaRPr lang="en-US"/>
            </a:p>
          </p:txBody>
        </p:sp>
        <p:sp>
          <p:nvSpPr>
            <p:cNvPr id="174148" name="Text Box 114"/>
            <p:cNvSpPr txBox="1">
              <a:spLocks noChangeArrowheads="1"/>
            </p:cNvSpPr>
            <p:nvPr/>
          </p:nvSpPr>
          <p:spPr bwMode="auto">
            <a:xfrm>
              <a:off x="730" y="3588"/>
              <a:ext cx="1500" cy="231"/>
            </a:xfrm>
            <a:prstGeom prst="rect">
              <a:avLst/>
            </a:prstGeom>
            <a:noFill/>
            <a:ln w="9525">
              <a:noFill/>
              <a:miter lim="800000"/>
            </a:ln>
          </p:spPr>
          <p:txBody>
            <a:bodyPr>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 6        -      A       0</a:t>
              </a:r>
              <a:endParaRPr lang="en-US" altLang="en-US" i="0">
                <a:solidFill>
                  <a:srgbClr val="000000"/>
                </a:solidFill>
                <a:latin typeface="Arial" panose="020B0604020202020204" pitchFamily="34" charset="0"/>
                <a:cs typeface="Arial" panose="020B0604020202020204" pitchFamily="34" charset="0"/>
              </a:endParaRPr>
            </a:p>
          </p:txBody>
        </p:sp>
        <p:sp>
          <p:nvSpPr>
            <p:cNvPr id="174149" name="Line 115"/>
            <p:cNvSpPr>
              <a:spLocks noChangeShapeType="1"/>
            </p:cNvSpPr>
            <p:nvPr/>
          </p:nvSpPr>
          <p:spPr bwMode="auto">
            <a:xfrm>
              <a:off x="1042" y="3303"/>
              <a:ext cx="1" cy="542"/>
            </a:xfrm>
            <a:prstGeom prst="line">
              <a:avLst/>
            </a:prstGeom>
            <a:noFill/>
            <a:ln w="9525">
              <a:solidFill>
                <a:schemeClr val="tx1"/>
              </a:solidFill>
              <a:round/>
            </a:ln>
          </p:spPr>
          <p:txBody>
            <a:bodyPr/>
            <a:lstStyle/>
            <a:p>
              <a:endParaRPr lang="en-US"/>
            </a:p>
          </p:txBody>
        </p:sp>
        <p:sp>
          <p:nvSpPr>
            <p:cNvPr id="174150" name="Line 116"/>
            <p:cNvSpPr>
              <a:spLocks noChangeShapeType="1"/>
            </p:cNvSpPr>
            <p:nvPr/>
          </p:nvSpPr>
          <p:spPr bwMode="auto">
            <a:xfrm>
              <a:off x="1426" y="3306"/>
              <a:ext cx="1" cy="542"/>
            </a:xfrm>
            <a:prstGeom prst="line">
              <a:avLst/>
            </a:prstGeom>
            <a:noFill/>
            <a:ln w="9525">
              <a:solidFill>
                <a:schemeClr val="tx1"/>
              </a:solidFill>
              <a:round/>
            </a:ln>
          </p:spPr>
          <p:txBody>
            <a:bodyPr/>
            <a:lstStyle/>
            <a:p>
              <a:endParaRPr lang="en-US"/>
            </a:p>
          </p:txBody>
        </p:sp>
        <p:sp>
          <p:nvSpPr>
            <p:cNvPr id="174151" name="Line 117"/>
            <p:cNvSpPr>
              <a:spLocks noChangeShapeType="1"/>
            </p:cNvSpPr>
            <p:nvPr/>
          </p:nvSpPr>
          <p:spPr bwMode="auto">
            <a:xfrm>
              <a:off x="1750" y="3309"/>
              <a:ext cx="1" cy="542"/>
            </a:xfrm>
            <a:prstGeom prst="line">
              <a:avLst/>
            </a:prstGeom>
            <a:noFill/>
            <a:ln w="9525">
              <a:solidFill>
                <a:schemeClr val="tx1"/>
              </a:solidFill>
              <a:round/>
            </a:ln>
          </p:spPr>
          <p:txBody>
            <a:bodyPr/>
            <a:lstStyle/>
            <a:p>
              <a:endParaRPr lang="en-US"/>
            </a:p>
          </p:txBody>
        </p:sp>
      </p:grpSp>
      <p:grpSp>
        <p:nvGrpSpPr>
          <p:cNvPr id="174115" name="Group 118"/>
          <p:cNvGrpSpPr/>
          <p:nvPr/>
        </p:nvGrpSpPr>
        <p:grpSpPr bwMode="auto">
          <a:xfrm>
            <a:off x="4629150" y="2212975"/>
            <a:ext cx="2546350" cy="1239838"/>
            <a:chOff x="3494" y="291"/>
            <a:chExt cx="1604" cy="781"/>
          </a:xfrm>
        </p:grpSpPr>
        <p:sp>
          <p:nvSpPr>
            <p:cNvPr id="174137" name="Rectangle 119"/>
            <p:cNvSpPr>
              <a:spLocks noChangeArrowheads="1"/>
            </p:cNvSpPr>
            <p:nvPr/>
          </p:nvSpPr>
          <p:spPr bwMode="auto">
            <a:xfrm>
              <a:off x="3525" y="317"/>
              <a:ext cx="1533" cy="745"/>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74138" name="Text Box 120"/>
            <p:cNvSpPr txBox="1">
              <a:spLocks noChangeArrowheads="1"/>
            </p:cNvSpPr>
            <p:nvPr/>
          </p:nvSpPr>
          <p:spPr bwMode="auto">
            <a:xfrm>
              <a:off x="3494" y="291"/>
              <a:ext cx="1604" cy="326"/>
            </a:xfrm>
            <a:prstGeom prst="rect">
              <a:avLst/>
            </a:prstGeom>
            <a:noFill/>
            <a:ln w="9525">
              <a:noFill/>
              <a:miter lim="800000"/>
            </a:ln>
          </p:spPr>
          <p:txBody>
            <a:bodyPr>
              <a:spAutoFit/>
            </a:bodyPr>
            <a:lstStyle/>
            <a:p>
              <a:pPr eaLnBrk="1" hangingPunct="1"/>
              <a:r>
                <a:rPr lang="en-US" altLang="en-US" sz="1400" i="0">
                  <a:solidFill>
                    <a:srgbClr val="000000"/>
                  </a:solidFill>
                  <a:latin typeface="Arial" panose="020B0604020202020204" pitchFamily="34" charset="0"/>
                  <a:cs typeface="Arial" panose="020B0604020202020204" pitchFamily="34" charset="0"/>
                </a:rPr>
                <a:t>  in         out                 out</a:t>
              </a:r>
              <a:endParaRPr lang="en-US" altLang="en-US" sz="1400" i="0">
                <a:solidFill>
                  <a:srgbClr val="000000"/>
                </a:solidFill>
                <a:latin typeface="Arial" panose="020B0604020202020204" pitchFamily="34" charset="0"/>
                <a:cs typeface="Arial" panose="020B0604020202020204" pitchFamily="34" charset="0"/>
              </a:endParaRPr>
            </a:p>
            <a:p>
              <a:pPr eaLnBrk="1" hangingPunct="1"/>
              <a:r>
                <a:rPr lang="en-US" altLang="en-US" sz="1400" i="0">
                  <a:solidFill>
                    <a:srgbClr val="000000"/>
                  </a:solidFill>
                  <a:latin typeface="Arial" panose="020B0604020202020204" pitchFamily="34" charset="0"/>
                  <a:cs typeface="Arial" panose="020B0604020202020204" pitchFamily="34" charset="0"/>
                </a:rPr>
                <a:t>label     label   dest    interface</a:t>
              </a:r>
              <a:endParaRPr lang="en-US" altLang="en-US" sz="1400" i="0">
                <a:solidFill>
                  <a:srgbClr val="000000"/>
                </a:solidFill>
                <a:latin typeface="Arial" panose="020B0604020202020204" pitchFamily="34" charset="0"/>
                <a:cs typeface="Arial" panose="020B0604020202020204" pitchFamily="34" charset="0"/>
              </a:endParaRPr>
            </a:p>
          </p:txBody>
        </p:sp>
        <p:sp>
          <p:nvSpPr>
            <p:cNvPr id="174139" name="Line 121"/>
            <p:cNvSpPr>
              <a:spLocks noChangeShapeType="1"/>
            </p:cNvSpPr>
            <p:nvPr/>
          </p:nvSpPr>
          <p:spPr bwMode="auto">
            <a:xfrm>
              <a:off x="3534" y="605"/>
              <a:ext cx="1507" cy="0"/>
            </a:xfrm>
            <a:prstGeom prst="line">
              <a:avLst/>
            </a:prstGeom>
            <a:noFill/>
            <a:ln w="9525">
              <a:solidFill>
                <a:schemeClr val="tx1"/>
              </a:solidFill>
              <a:round/>
            </a:ln>
          </p:spPr>
          <p:txBody>
            <a:bodyPr/>
            <a:lstStyle/>
            <a:p>
              <a:endParaRPr lang="en-US"/>
            </a:p>
          </p:txBody>
        </p:sp>
        <p:sp>
          <p:nvSpPr>
            <p:cNvPr id="174140" name="Text Box 122"/>
            <p:cNvSpPr txBox="1">
              <a:spLocks noChangeArrowheads="1"/>
            </p:cNvSpPr>
            <p:nvPr/>
          </p:nvSpPr>
          <p:spPr bwMode="auto">
            <a:xfrm>
              <a:off x="3545" y="609"/>
              <a:ext cx="1500" cy="231"/>
            </a:xfrm>
            <a:prstGeom prst="rect">
              <a:avLst/>
            </a:prstGeom>
            <a:noFill/>
            <a:ln w="9525">
              <a:noFill/>
              <a:miter lim="800000"/>
            </a:ln>
          </p:spPr>
          <p:txBody>
            <a:bodyPr>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10      6      A       1</a:t>
              </a:r>
              <a:endParaRPr lang="en-US" altLang="en-US" i="0">
                <a:solidFill>
                  <a:srgbClr val="000000"/>
                </a:solidFill>
                <a:latin typeface="Arial" panose="020B0604020202020204" pitchFamily="34" charset="0"/>
                <a:cs typeface="Arial" panose="020B0604020202020204" pitchFamily="34" charset="0"/>
              </a:endParaRPr>
            </a:p>
          </p:txBody>
        </p:sp>
        <p:sp>
          <p:nvSpPr>
            <p:cNvPr id="174141" name="Line 123"/>
            <p:cNvSpPr>
              <a:spLocks noChangeShapeType="1"/>
            </p:cNvSpPr>
            <p:nvPr/>
          </p:nvSpPr>
          <p:spPr bwMode="auto">
            <a:xfrm>
              <a:off x="3857" y="324"/>
              <a:ext cx="1" cy="737"/>
            </a:xfrm>
            <a:prstGeom prst="line">
              <a:avLst/>
            </a:prstGeom>
            <a:noFill/>
            <a:ln w="9525">
              <a:solidFill>
                <a:schemeClr val="tx1"/>
              </a:solidFill>
              <a:round/>
            </a:ln>
          </p:spPr>
          <p:txBody>
            <a:bodyPr/>
            <a:lstStyle/>
            <a:p>
              <a:endParaRPr lang="en-US"/>
            </a:p>
          </p:txBody>
        </p:sp>
        <p:sp>
          <p:nvSpPr>
            <p:cNvPr id="174142" name="Text Box 124"/>
            <p:cNvSpPr txBox="1">
              <a:spLocks noChangeArrowheads="1"/>
            </p:cNvSpPr>
            <p:nvPr/>
          </p:nvSpPr>
          <p:spPr bwMode="auto">
            <a:xfrm>
              <a:off x="3540" y="830"/>
              <a:ext cx="1500" cy="231"/>
            </a:xfrm>
            <a:prstGeom prst="rect">
              <a:avLst/>
            </a:prstGeom>
            <a:noFill/>
            <a:ln w="9525">
              <a:noFill/>
              <a:miter lim="800000"/>
            </a:ln>
          </p:spPr>
          <p:txBody>
            <a:bodyPr>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12      9      D       0</a:t>
              </a:r>
              <a:endParaRPr lang="en-US" altLang="en-US" i="0">
                <a:solidFill>
                  <a:srgbClr val="000000"/>
                </a:solidFill>
                <a:latin typeface="Arial" panose="020B0604020202020204" pitchFamily="34" charset="0"/>
                <a:cs typeface="Arial" panose="020B0604020202020204" pitchFamily="34" charset="0"/>
              </a:endParaRPr>
            </a:p>
          </p:txBody>
        </p:sp>
        <p:sp>
          <p:nvSpPr>
            <p:cNvPr id="174143" name="Line 125"/>
            <p:cNvSpPr>
              <a:spLocks noChangeShapeType="1"/>
            </p:cNvSpPr>
            <p:nvPr/>
          </p:nvSpPr>
          <p:spPr bwMode="auto">
            <a:xfrm>
              <a:off x="4215" y="335"/>
              <a:ext cx="1" cy="737"/>
            </a:xfrm>
            <a:prstGeom prst="line">
              <a:avLst/>
            </a:prstGeom>
            <a:noFill/>
            <a:ln w="9525">
              <a:solidFill>
                <a:schemeClr val="tx1"/>
              </a:solidFill>
              <a:round/>
            </a:ln>
          </p:spPr>
          <p:txBody>
            <a:bodyPr/>
            <a:lstStyle/>
            <a:p>
              <a:endParaRPr lang="en-US"/>
            </a:p>
          </p:txBody>
        </p:sp>
        <p:sp>
          <p:nvSpPr>
            <p:cNvPr id="174144" name="Line 126"/>
            <p:cNvSpPr>
              <a:spLocks noChangeShapeType="1"/>
            </p:cNvSpPr>
            <p:nvPr/>
          </p:nvSpPr>
          <p:spPr bwMode="auto">
            <a:xfrm>
              <a:off x="4573" y="329"/>
              <a:ext cx="1" cy="737"/>
            </a:xfrm>
            <a:prstGeom prst="line">
              <a:avLst/>
            </a:prstGeom>
            <a:noFill/>
            <a:ln w="9525">
              <a:solidFill>
                <a:schemeClr val="tx1"/>
              </a:solidFill>
              <a:round/>
            </a:ln>
          </p:spPr>
          <p:txBody>
            <a:bodyPr/>
            <a:lstStyle/>
            <a:p>
              <a:endParaRPr lang="en-US"/>
            </a:p>
          </p:txBody>
        </p:sp>
      </p:grpSp>
      <p:sp>
        <p:nvSpPr>
          <p:cNvPr id="174116" name="Rectangle 127"/>
          <p:cNvSpPr>
            <a:spLocks noChangeArrowheads="1"/>
          </p:cNvSpPr>
          <p:nvPr/>
        </p:nvSpPr>
        <p:spPr bwMode="auto">
          <a:xfrm>
            <a:off x="1843088" y="1651000"/>
            <a:ext cx="2433637" cy="143510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74117" name="Text Box 128"/>
          <p:cNvSpPr txBox="1">
            <a:spLocks noChangeArrowheads="1"/>
          </p:cNvSpPr>
          <p:nvPr/>
        </p:nvSpPr>
        <p:spPr bwMode="auto">
          <a:xfrm>
            <a:off x="1793875" y="1609725"/>
            <a:ext cx="2546350" cy="517525"/>
          </a:xfrm>
          <a:prstGeom prst="rect">
            <a:avLst/>
          </a:prstGeom>
          <a:noFill/>
          <a:ln w="9525">
            <a:noFill/>
            <a:miter lim="800000"/>
          </a:ln>
        </p:spPr>
        <p:txBody>
          <a:bodyPr>
            <a:spAutoFit/>
          </a:bodyPr>
          <a:lstStyle/>
          <a:p>
            <a:pPr eaLnBrk="1" hangingPunct="1"/>
            <a:r>
              <a:rPr lang="en-US" altLang="en-US" sz="1400" i="0">
                <a:solidFill>
                  <a:srgbClr val="000000"/>
                </a:solidFill>
                <a:latin typeface="Arial" panose="020B0604020202020204" pitchFamily="34" charset="0"/>
                <a:cs typeface="Arial" panose="020B0604020202020204" pitchFamily="34" charset="0"/>
              </a:rPr>
              <a:t>  in         out                 out</a:t>
            </a:r>
            <a:endParaRPr lang="en-US" altLang="en-US" sz="1400" i="0">
              <a:solidFill>
                <a:srgbClr val="000000"/>
              </a:solidFill>
              <a:latin typeface="Arial" panose="020B0604020202020204" pitchFamily="34" charset="0"/>
              <a:cs typeface="Arial" panose="020B0604020202020204" pitchFamily="34" charset="0"/>
            </a:endParaRPr>
          </a:p>
          <a:p>
            <a:pPr eaLnBrk="1" hangingPunct="1"/>
            <a:r>
              <a:rPr lang="en-US" altLang="en-US" sz="1400" i="0">
                <a:solidFill>
                  <a:srgbClr val="000000"/>
                </a:solidFill>
                <a:latin typeface="Arial" panose="020B0604020202020204" pitchFamily="34" charset="0"/>
                <a:cs typeface="Arial" panose="020B0604020202020204" pitchFamily="34" charset="0"/>
              </a:rPr>
              <a:t>label     label   dest    interface</a:t>
            </a:r>
            <a:endParaRPr lang="en-US" altLang="en-US" sz="1400" i="0">
              <a:solidFill>
                <a:srgbClr val="000000"/>
              </a:solidFill>
              <a:latin typeface="Arial" panose="020B0604020202020204" pitchFamily="34" charset="0"/>
              <a:cs typeface="Arial" panose="020B0604020202020204" pitchFamily="34" charset="0"/>
            </a:endParaRPr>
          </a:p>
        </p:txBody>
      </p:sp>
      <p:sp>
        <p:nvSpPr>
          <p:cNvPr id="174118" name="Line 129"/>
          <p:cNvSpPr>
            <a:spLocks noChangeShapeType="1"/>
          </p:cNvSpPr>
          <p:nvPr/>
        </p:nvSpPr>
        <p:spPr bwMode="auto">
          <a:xfrm>
            <a:off x="1857375" y="2108200"/>
            <a:ext cx="2392363" cy="0"/>
          </a:xfrm>
          <a:prstGeom prst="line">
            <a:avLst/>
          </a:prstGeom>
          <a:noFill/>
          <a:ln w="9525">
            <a:solidFill>
              <a:schemeClr val="tx1"/>
            </a:solidFill>
            <a:round/>
          </a:ln>
        </p:spPr>
        <p:txBody>
          <a:bodyPr/>
          <a:lstStyle/>
          <a:p>
            <a:endParaRPr lang="en-US"/>
          </a:p>
        </p:txBody>
      </p:sp>
      <p:sp>
        <p:nvSpPr>
          <p:cNvPr id="174119" name="Text Box 130"/>
          <p:cNvSpPr txBox="1">
            <a:spLocks noChangeArrowheads="1"/>
          </p:cNvSpPr>
          <p:nvPr/>
        </p:nvSpPr>
        <p:spPr bwMode="auto">
          <a:xfrm>
            <a:off x="1874838" y="2114550"/>
            <a:ext cx="2381250" cy="366713"/>
          </a:xfrm>
          <a:prstGeom prst="rect">
            <a:avLst/>
          </a:prstGeom>
          <a:noFill/>
          <a:ln w="9525">
            <a:noFill/>
            <a:miter lim="800000"/>
          </a:ln>
        </p:spPr>
        <p:txBody>
          <a:bodyPr>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        10      A       0</a:t>
            </a:r>
            <a:endParaRPr lang="en-US" altLang="en-US" i="0">
              <a:solidFill>
                <a:srgbClr val="000000"/>
              </a:solidFill>
              <a:latin typeface="Arial" panose="020B0604020202020204" pitchFamily="34" charset="0"/>
              <a:cs typeface="Arial" panose="020B0604020202020204" pitchFamily="34" charset="0"/>
            </a:endParaRPr>
          </a:p>
        </p:txBody>
      </p:sp>
      <p:sp>
        <p:nvSpPr>
          <p:cNvPr id="174120" name="Line 131"/>
          <p:cNvSpPr>
            <a:spLocks noChangeShapeType="1"/>
          </p:cNvSpPr>
          <p:nvPr/>
        </p:nvSpPr>
        <p:spPr bwMode="auto">
          <a:xfrm>
            <a:off x="2370138" y="1662113"/>
            <a:ext cx="1587" cy="1412875"/>
          </a:xfrm>
          <a:prstGeom prst="line">
            <a:avLst/>
          </a:prstGeom>
          <a:noFill/>
          <a:ln w="9525">
            <a:solidFill>
              <a:schemeClr val="tx1"/>
            </a:solidFill>
            <a:round/>
          </a:ln>
        </p:spPr>
        <p:txBody>
          <a:bodyPr/>
          <a:lstStyle/>
          <a:p>
            <a:endParaRPr lang="en-US"/>
          </a:p>
        </p:txBody>
      </p:sp>
      <p:sp>
        <p:nvSpPr>
          <p:cNvPr id="174121" name="Text Box 132"/>
          <p:cNvSpPr txBox="1">
            <a:spLocks noChangeArrowheads="1"/>
          </p:cNvSpPr>
          <p:nvPr/>
        </p:nvSpPr>
        <p:spPr bwMode="auto">
          <a:xfrm>
            <a:off x="1865313" y="2455863"/>
            <a:ext cx="2381250" cy="366712"/>
          </a:xfrm>
          <a:prstGeom prst="rect">
            <a:avLst/>
          </a:prstGeom>
          <a:noFill/>
          <a:ln w="9525">
            <a:noFill/>
            <a:miter lim="800000"/>
          </a:ln>
        </p:spPr>
        <p:txBody>
          <a:bodyPr>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        12      D       0</a:t>
            </a:r>
            <a:endParaRPr lang="en-US" altLang="en-US" i="0">
              <a:solidFill>
                <a:srgbClr val="000000"/>
              </a:solidFill>
              <a:latin typeface="Arial" panose="020B0604020202020204" pitchFamily="34" charset="0"/>
              <a:cs typeface="Arial" panose="020B0604020202020204" pitchFamily="34" charset="0"/>
            </a:endParaRPr>
          </a:p>
        </p:txBody>
      </p:sp>
      <p:sp>
        <p:nvSpPr>
          <p:cNvPr id="174122" name="Line 133"/>
          <p:cNvSpPr>
            <a:spLocks noChangeShapeType="1"/>
          </p:cNvSpPr>
          <p:nvPr/>
        </p:nvSpPr>
        <p:spPr bwMode="auto">
          <a:xfrm>
            <a:off x="2938463" y="1658938"/>
            <a:ext cx="1587" cy="1422400"/>
          </a:xfrm>
          <a:prstGeom prst="line">
            <a:avLst/>
          </a:prstGeom>
          <a:noFill/>
          <a:ln w="9525">
            <a:solidFill>
              <a:schemeClr val="tx1"/>
            </a:solidFill>
            <a:round/>
          </a:ln>
        </p:spPr>
        <p:txBody>
          <a:bodyPr/>
          <a:lstStyle/>
          <a:p>
            <a:endParaRPr lang="en-US"/>
          </a:p>
        </p:txBody>
      </p:sp>
      <p:sp>
        <p:nvSpPr>
          <p:cNvPr id="174123" name="Line 134"/>
          <p:cNvSpPr>
            <a:spLocks noChangeShapeType="1"/>
          </p:cNvSpPr>
          <p:nvPr/>
        </p:nvSpPr>
        <p:spPr bwMode="auto">
          <a:xfrm>
            <a:off x="3506788" y="1670050"/>
            <a:ext cx="1587" cy="1401763"/>
          </a:xfrm>
          <a:prstGeom prst="line">
            <a:avLst/>
          </a:prstGeom>
          <a:noFill/>
          <a:ln w="9525">
            <a:solidFill>
              <a:schemeClr val="tx1"/>
            </a:solidFill>
            <a:round/>
          </a:ln>
        </p:spPr>
        <p:txBody>
          <a:bodyPr/>
          <a:lstStyle/>
          <a:p>
            <a:endParaRPr lang="en-US"/>
          </a:p>
        </p:txBody>
      </p:sp>
      <p:sp>
        <p:nvSpPr>
          <p:cNvPr id="174124" name="Text Box 135"/>
          <p:cNvSpPr txBox="1">
            <a:spLocks noChangeArrowheads="1"/>
          </p:cNvSpPr>
          <p:nvPr/>
        </p:nvSpPr>
        <p:spPr bwMode="auto">
          <a:xfrm>
            <a:off x="3335338" y="4198938"/>
            <a:ext cx="282575" cy="304800"/>
          </a:xfrm>
          <a:prstGeom prst="rect">
            <a:avLst/>
          </a:prstGeom>
          <a:noFill/>
          <a:ln w="9525">
            <a:noFill/>
            <a:miter lim="800000"/>
          </a:ln>
        </p:spPr>
        <p:txBody>
          <a:bodyPr wrap="none">
            <a:spAutoFit/>
          </a:bodyPr>
          <a:lstStyle/>
          <a:p>
            <a:pPr eaLnBrk="1" hangingPunct="1"/>
            <a:r>
              <a:rPr lang="en-US" altLang="en-US" sz="1400" i="0">
                <a:solidFill>
                  <a:srgbClr val="000000"/>
                </a:solidFill>
                <a:latin typeface="Arial" panose="020B0604020202020204" pitchFamily="34" charset="0"/>
                <a:cs typeface="Arial" panose="020B0604020202020204" pitchFamily="34" charset="0"/>
              </a:rPr>
              <a:t>1</a:t>
            </a:r>
            <a:endParaRPr lang="en-US" altLang="en-US" sz="1400" i="0">
              <a:solidFill>
                <a:srgbClr val="000000"/>
              </a:solidFill>
              <a:latin typeface="Arial" panose="020B0604020202020204" pitchFamily="34" charset="0"/>
              <a:cs typeface="Arial" panose="020B0604020202020204" pitchFamily="34" charset="0"/>
            </a:endParaRPr>
          </a:p>
        </p:txBody>
      </p:sp>
      <p:grpSp>
        <p:nvGrpSpPr>
          <p:cNvPr id="174125" name="Group 137"/>
          <p:cNvGrpSpPr/>
          <p:nvPr/>
        </p:nvGrpSpPr>
        <p:grpSpPr bwMode="auto">
          <a:xfrm>
            <a:off x="1716088" y="5661025"/>
            <a:ext cx="2546350" cy="922338"/>
            <a:chOff x="679" y="3270"/>
            <a:chExt cx="1604" cy="581"/>
          </a:xfrm>
        </p:grpSpPr>
        <p:sp>
          <p:nvSpPr>
            <p:cNvPr id="174130" name="Rectangle 138"/>
            <p:cNvSpPr>
              <a:spLocks noChangeArrowheads="1"/>
            </p:cNvSpPr>
            <p:nvPr/>
          </p:nvSpPr>
          <p:spPr bwMode="auto">
            <a:xfrm>
              <a:off x="710" y="3296"/>
              <a:ext cx="1533" cy="55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74131" name="Text Box 139"/>
            <p:cNvSpPr txBox="1">
              <a:spLocks noChangeArrowheads="1"/>
            </p:cNvSpPr>
            <p:nvPr/>
          </p:nvSpPr>
          <p:spPr bwMode="auto">
            <a:xfrm>
              <a:off x="679" y="3270"/>
              <a:ext cx="1604" cy="326"/>
            </a:xfrm>
            <a:prstGeom prst="rect">
              <a:avLst/>
            </a:prstGeom>
            <a:noFill/>
            <a:ln w="9525">
              <a:noFill/>
              <a:miter lim="800000"/>
            </a:ln>
          </p:spPr>
          <p:txBody>
            <a:bodyPr>
              <a:spAutoFit/>
            </a:bodyPr>
            <a:lstStyle/>
            <a:p>
              <a:pPr eaLnBrk="1" hangingPunct="1"/>
              <a:r>
                <a:rPr lang="en-US" altLang="en-US" sz="1400" i="0">
                  <a:solidFill>
                    <a:srgbClr val="000000"/>
                  </a:solidFill>
                  <a:latin typeface="Arial" panose="020B0604020202020204" pitchFamily="34" charset="0"/>
                  <a:cs typeface="Arial" panose="020B0604020202020204" pitchFamily="34" charset="0"/>
                </a:rPr>
                <a:t>  in         out                 out</a:t>
              </a:r>
              <a:endParaRPr lang="en-US" altLang="en-US" sz="1400" i="0">
                <a:solidFill>
                  <a:srgbClr val="000000"/>
                </a:solidFill>
                <a:latin typeface="Arial" panose="020B0604020202020204" pitchFamily="34" charset="0"/>
                <a:cs typeface="Arial" panose="020B0604020202020204" pitchFamily="34" charset="0"/>
              </a:endParaRPr>
            </a:p>
            <a:p>
              <a:pPr eaLnBrk="1" hangingPunct="1"/>
              <a:r>
                <a:rPr lang="en-US" altLang="en-US" sz="1400" i="0">
                  <a:solidFill>
                    <a:srgbClr val="000000"/>
                  </a:solidFill>
                  <a:latin typeface="Arial" panose="020B0604020202020204" pitchFamily="34" charset="0"/>
                  <a:cs typeface="Arial" panose="020B0604020202020204" pitchFamily="34" charset="0"/>
                </a:rPr>
                <a:t>label     label   dest    interface</a:t>
              </a:r>
              <a:endParaRPr lang="en-US" altLang="en-US" sz="1400" i="0">
                <a:solidFill>
                  <a:srgbClr val="000000"/>
                </a:solidFill>
                <a:latin typeface="Arial" panose="020B0604020202020204" pitchFamily="34" charset="0"/>
                <a:cs typeface="Arial" panose="020B0604020202020204" pitchFamily="34" charset="0"/>
              </a:endParaRPr>
            </a:p>
          </p:txBody>
        </p:sp>
        <p:sp>
          <p:nvSpPr>
            <p:cNvPr id="174132" name="Line 140"/>
            <p:cNvSpPr>
              <a:spLocks noChangeShapeType="1"/>
            </p:cNvSpPr>
            <p:nvPr/>
          </p:nvSpPr>
          <p:spPr bwMode="auto">
            <a:xfrm>
              <a:off x="719" y="3584"/>
              <a:ext cx="1507" cy="0"/>
            </a:xfrm>
            <a:prstGeom prst="line">
              <a:avLst/>
            </a:prstGeom>
            <a:noFill/>
            <a:ln w="9525">
              <a:solidFill>
                <a:schemeClr val="tx1"/>
              </a:solidFill>
              <a:round/>
            </a:ln>
          </p:spPr>
          <p:txBody>
            <a:bodyPr/>
            <a:lstStyle/>
            <a:p>
              <a:endParaRPr lang="en-US"/>
            </a:p>
          </p:txBody>
        </p:sp>
        <p:sp>
          <p:nvSpPr>
            <p:cNvPr id="174133" name="Text Box 141"/>
            <p:cNvSpPr txBox="1">
              <a:spLocks noChangeArrowheads="1"/>
            </p:cNvSpPr>
            <p:nvPr/>
          </p:nvSpPr>
          <p:spPr bwMode="auto">
            <a:xfrm>
              <a:off x="730" y="3588"/>
              <a:ext cx="1500" cy="231"/>
            </a:xfrm>
            <a:prstGeom prst="rect">
              <a:avLst/>
            </a:prstGeom>
            <a:noFill/>
            <a:ln w="9525">
              <a:noFill/>
              <a:miter lim="800000"/>
            </a:ln>
          </p:spPr>
          <p:txBody>
            <a:bodyPr>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 8        6      A       0</a:t>
              </a:r>
              <a:endParaRPr lang="en-US" altLang="en-US" i="0">
                <a:solidFill>
                  <a:srgbClr val="000000"/>
                </a:solidFill>
                <a:latin typeface="Arial" panose="020B0604020202020204" pitchFamily="34" charset="0"/>
                <a:cs typeface="Arial" panose="020B0604020202020204" pitchFamily="34" charset="0"/>
              </a:endParaRPr>
            </a:p>
          </p:txBody>
        </p:sp>
        <p:sp>
          <p:nvSpPr>
            <p:cNvPr id="174134" name="Line 142"/>
            <p:cNvSpPr>
              <a:spLocks noChangeShapeType="1"/>
            </p:cNvSpPr>
            <p:nvPr/>
          </p:nvSpPr>
          <p:spPr bwMode="auto">
            <a:xfrm>
              <a:off x="1042" y="3303"/>
              <a:ext cx="1" cy="542"/>
            </a:xfrm>
            <a:prstGeom prst="line">
              <a:avLst/>
            </a:prstGeom>
            <a:noFill/>
            <a:ln w="9525">
              <a:solidFill>
                <a:schemeClr val="tx1"/>
              </a:solidFill>
              <a:round/>
            </a:ln>
          </p:spPr>
          <p:txBody>
            <a:bodyPr/>
            <a:lstStyle/>
            <a:p>
              <a:endParaRPr lang="en-US"/>
            </a:p>
          </p:txBody>
        </p:sp>
        <p:sp>
          <p:nvSpPr>
            <p:cNvPr id="174135" name="Line 143"/>
            <p:cNvSpPr>
              <a:spLocks noChangeShapeType="1"/>
            </p:cNvSpPr>
            <p:nvPr/>
          </p:nvSpPr>
          <p:spPr bwMode="auto">
            <a:xfrm>
              <a:off x="1426" y="3306"/>
              <a:ext cx="1" cy="542"/>
            </a:xfrm>
            <a:prstGeom prst="line">
              <a:avLst/>
            </a:prstGeom>
            <a:noFill/>
            <a:ln w="9525">
              <a:solidFill>
                <a:schemeClr val="tx1"/>
              </a:solidFill>
              <a:round/>
            </a:ln>
          </p:spPr>
          <p:txBody>
            <a:bodyPr/>
            <a:lstStyle/>
            <a:p>
              <a:endParaRPr lang="en-US"/>
            </a:p>
          </p:txBody>
        </p:sp>
        <p:sp>
          <p:nvSpPr>
            <p:cNvPr id="174136" name="Line 144"/>
            <p:cNvSpPr>
              <a:spLocks noChangeShapeType="1"/>
            </p:cNvSpPr>
            <p:nvPr/>
          </p:nvSpPr>
          <p:spPr bwMode="auto">
            <a:xfrm>
              <a:off x="1750" y="3309"/>
              <a:ext cx="1" cy="542"/>
            </a:xfrm>
            <a:prstGeom prst="line">
              <a:avLst/>
            </a:prstGeom>
            <a:noFill/>
            <a:ln w="9525">
              <a:solidFill>
                <a:schemeClr val="tx1"/>
              </a:solidFill>
              <a:round/>
            </a:ln>
          </p:spPr>
          <p:txBody>
            <a:bodyPr/>
            <a:lstStyle/>
            <a:p>
              <a:endParaRPr lang="en-US"/>
            </a:p>
          </p:txBody>
        </p:sp>
      </p:grpSp>
      <p:sp>
        <p:nvSpPr>
          <p:cNvPr id="174126" name="Text Box 145"/>
          <p:cNvSpPr txBox="1">
            <a:spLocks noChangeArrowheads="1"/>
          </p:cNvSpPr>
          <p:nvPr/>
        </p:nvSpPr>
        <p:spPr bwMode="auto">
          <a:xfrm>
            <a:off x="4487863" y="4914900"/>
            <a:ext cx="282575" cy="304800"/>
          </a:xfrm>
          <a:prstGeom prst="rect">
            <a:avLst/>
          </a:prstGeom>
          <a:noFill/>
          <a:ln w="9525">
            <a:noFill/>
            <a:miter lim="800000"/>
          </a:ln>
        </p:spPr>
        <p:txBody>
          <a:bodyPr wrap="none">
            <a:spAutoFit/>
          </a:bodyPr>
          <a:lstStyle/>
          <a:p>
            <a:pPr eaLnBrk="1" hangingPunct="1"/>
            <a:r>
              <a:rPr lang="en-US" altLang="en-US" sz="1400" i="0">
                <a:solidFill>
                  <a:srgbClr val="000000"/>
                </a:solidFill>
                <a:latin typeface="Arial" panose="020B0604020202020204" pitchFamily="34" charset="0"/>
                <a:cs typeface="Arial" panose="020B0604020202020204" pitchFamily="34" charset="0"/>
              </a:rPr>
              <a:t>0</a:t>
            </a:r>
            <a:endParaRPr lang="en-US" altLang="en-US" sz="1400" i="0">
              <a:solidFill>
                <a:srgbClr val="000000"/>
              </a:solidFill>
              <a:latin typeface="Arial" panose="020B0604020202020204" pitchFamily="34" charset="0"/>
              <a:cs typeface="Arial" panose="020B0604020202020204" pitchFamily="34" charset="0"/>
            </a:endParaRPr>
          </a:p>
        </p:txBody>
      </p:sp>
      <p:sp>
        <p:nvSpPr>
          <p:cNvPr id="174127" name="Text Box 146"/>
          <p:cNvSpPr txBox="1">
            <a:spLocks noChangeArrowheads="1"/>
          </p:cNvSpPr>
          <p:nvPr/>
        </p:nvSpPr>
        <p:spPr bwMode="auto">
          <a:xfrm>
            <a:off x="1847850" y="2757488"/>
            <a:ext cx="2381250" cy="366712"/>
          </a:xfrm>
          <a:prstGeom prst="rect">
            <a:avLst/>
          </a:prstGeom>
          <a:noFill/>
          <a:ln w="9525">
            <a:noFill/>
            <a:miter lim="800000"/>
          </a:ln>
        </p:spPr>
        <p:txBody>
          <a:bodyPr>
            <a:spAutoFit/>
          </a:bodyPr>
          <a:lstStyle/>
          <a:p>
            <a:pPr eaLnBrk="1" hangingPunct="1"/>
            <a:r>
              <a:rPr lang="en-US" altLang="en-US" i="0">
                <a:solidFill>
                  <a:srgbClr val="000000"/>
                </a:solidFill>
                <a:latin typeface="Arial" panose="020B0604020202020204" pitchFamily="34" charset="0"/>
                <a:cs typeface="Arial" panose="020B0604020202020204" pitchFamily="34" charset="0"/>
              </a:rPr>
              <a:t>          8      A       1</a:t>
            </a:r>
            <a:endParaRPr lang="en-US" altLang="en-US" i="0">
              <a:solidFill>
                <a:srgbClr val="000000"/>
              </a:solidFill>
              <a:latin typeface="Arial" panose="020B0604020202020204" pitchFamily="34" charset="0"/>
              <a:cs typeface="Arial" panose="020B0604020202020204" pitchFamily="34" charset="0"/>
            </a:endParaRPr>
          </a:p>
        </p:txBody>
      </p:sp>
      <p:sp>
        <p:nvSpPr>
          <p:cNvPr id="174128" name="Rectangle 147"/>
          <p:cNvSpPr>
            <a:spLocks noGrp="1" noChangeArrowheads="1"/>
          </p:cNvSpPr>
          <p:nvPr>
            <p:ph type="title"/>
          </p:nvPr>
        </p:nvSpPr>
        <p:spPr/>
        <p:txBody>
          <a:bodyPr/>
          <a:lstStyle/>
          <a:p>
            <a:pPr algn="l"/>
            <a:r>
              <a:rPr lang="en-US" altLang="en-US" sz="4000">
                <a:latin typeface="Arial" panose="020B0604020202020204" pitchFamily="34" charset="0"/>
                <a:cs typeface="Arial" panose="020B0604020202020204" pitchFamily="34" charset="0"/>
              </a:rPr>
              <a:t>Bảng chuyển tiếp MPLS</a:t>
            </a:r>
            <a:endParaRPr lang="en-US" altLang="en-US" sz="4000">
              <a:latin typeface="Arial" panose="020B0604020202020204" pitchFamily="34" charset="0"/>
              <a:cs typeface="Arial" panose="020B0604020202020204" pitchFamily="34" charset="0"/>
            </a:endParaRPr>
          </a:p>
        </p:txBody>
      </p:sp>
      <p:pic>
        <p:nvPicPr>
          <p:cNvPr id="174129" name="Picture 21" descr="underline_base"/>
          <p:cNvPicPr>
            <a:picLocks noChangeArrowheads="1"/>
          </p:cNvPicPr>
          <p:nvPr/>
        </p:nvPicPr>
        <p:blipFill>
          <a:blip r:embed="rId1"/>
          <a:srcRect/>
          <a:stretch>
            <a:fillRect/>
          </a:stretch>
        </p:blipFill>
        <p:spPr bwMode="auto">
          <a:xfrm>
            <a:off x="548005" y="1021080"/>
            <a:ext cx="5535930" cy="255905"/>
          </a:xfrm>
          <a:prstGeom prst="rect">
            <a:avLst/>
          </a:prstGeom>
          <a:noFill/>
          <a:ln w="9525">
            <a:noFill/>
            <a:miter lim="800000"/>
            <a:headEnd/>
            <a:tailEnd/>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76131"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42105BDA-6790-47A5-B488-71AF4AEF9993}" type="slidenum">
              <a:rPr lang="en-US" altLang="en-US">
                <a:cs typeface="Arial" panose="020B0604020202020204" pitchFamily="34" charset="0"/>
              </a:rPr>
            </a:fld>
            <a:endParaRPr lang="en-US" altLang="en-US">
              <a:cs typeface="Arial" panose="020B0604020202020204" pitchFamily="34" charset="0"/>
            </a:endParaRPr>
          </a:p>
        </p:txBody>
      </p:sp>
      <p:pic>
        <p:nvPicPr>
          <p:cNvPr id="176132" name="Picture 5" descr="underline_base"/>
          <p:cNvPicPr>
            <a:picLocks noChangeArrowheads="1"/>
          </p:cNvPicPr>
          <p:nvPr/>
        </p:nvPicPr>
        <p:blipFill>
          <a:blip r:embed="rId1"/>
          <a:srcRect/>
          <a:stretch>
            <a:fillRect/>
          </a:stretch>
        </p:blipFill>
        <p:spPr bwMode="auto">
          <a:xfrm>
            <a:off x="112772" y="1028700"/>
            <a:ext cx="7908819" cy="173038"/>
          </a:xfrm>
          <a:prstGeom prst="rect">
            <a:avLst/>
          </a:prstGeom>
          <a:noFill/>
          <a:ln w="9525">
            <a:noFill/>
            <a:miter lim="800000"/>
            <a:headEnd/>
            <a:tailEnd/>
          </a:ln>
        </p:spPr>
      </p:pic>
      <p:sp>
        <p:nvSpPr>
          <p:cNvPr id="176133" name="Rectangle 2"/>
          <p:cNvSpPr>
            <a:spLocks noGrp="1" noChangeArrowheads="1"/>
          </p:cNvSpPr>
          <p:nvPr>
            <p:ph type="title"/>
          </p:nvPr>
        </p:nvSpPr>
        <p:spPr>
          <a:xfrm>
            <a:off x="0" y="228600"/>
            <a:ext cx="8813800" cy="1143000"/>
          </a:xfrm>
        </p:spPr>
        <p:txBody>
          <a:bodyPr/>
          <a:lstStyle/>
          <a:p>
            <a:pPr algn="l"/>
            <a:r>
              <a:rPr lang="en-US" altLang="en-US" sz="4000">
                <a:latin typeface="Arial" panose="020B0604020202020204" pitchFamily="34" charset="0"/>
                <a:cs typeface="Arial" panose="020B0604020202020204" pitchFamily="34" charset="0"/>
              </a:rPr>
              <a:t>Tầng Liên kết dữ liệu và mạng </a:t>
            </a:r>
            <a:r>
              <a:rPr lang="en-US" altLang="en-US" sz="3600">
                <a:latin typeface="Arial" panose="020B0604020202020204" pitchFamily="34" charset="0"/>
                <a:cs typeface="Arial" panose="020B0604020202020204" pitchFamily="34" charset="0"/>
              </a:rPr>
              <a:t>LAN</a:t>
            </a:r>
            <a:endParaRPr lang="en-US" altLang="en-US" sz="4000">
              <a:latin typeface="Arial" panose="020B0604020202020204" pitchFamily="34" charset="0"/>
              <a:cs typeface="Arial" panose="020B0604020202020204" pitchFamily="34" charset="0"/>
            </a:endParaRPr>
          </a:p>
        </p:txBody>
      </p:sp>
      <p:sp>
        <p:nvSpPr>
          <p:cNvPr id="176134" name="Rectangle 3"/>
          <p:cNvSpPr txBox="1">
            <a:spLocks noChangeArrowheads="1"/>
          </p:cNvSpPr>
          <p:nvPr/>
        </p:nvSpPr>
        <p:spPr bwMode="auto">
          <a:xfrm>
            <a:off x="533400" y="1600200"/>
            <a:ext cx="3922713"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chemeClr val="accent2"/>
                </a:solidFill>
                <a:latin typeface="Arial" panose="020B0604020202020204" pitchFamily="34" charset="0"/>
                <a:cs typeface="Arial" panose="020B0604020202020204" pitchFamily="34" charset="0"/>
              </a:rPr>
              <a:t>5.1</a:t>
            </a:r>
            <a:r>
              <a:rPr lang="en-US" altLang="en-US" sz="2800" i="0">
                <a:latin typeface="Arial" panose="020B0604020202020204" pitchFamily="34" charset="0"/>
                <a:cs typeface="Arial" panose="020B0604020202020204" pitchFamily="34" charset="0"/>
              </a:rPr>
              <a:t> Giới thiệu và các dịch vụ</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5.2</a:t>
            </a:r>
            <a:r>
              <a:rPr lang="en-US" altLang="en-US" sz="2800" i="0">
                <a:latin typeface="Arial" panose="020B0604020202020204" pitchFamily="34" charset="0"/>
                <a:cs typeface="Arial" panose="020B0604020202020204" pitchFamily="34" charset="0"/>
              </a:rPr>
              <a:t> Phát hiện lỗi và sửa lỗi</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5.3</a:t>
            </a:r>
            <a:r>
              <a:rPr lang="en-US" altLang="en-US" sz="2800" i="0">
                <a:latin typeface="Arial" panose="020B0604020202020204" pitchFamily="34" charset="0"/>
                <a:cs typeface="Arial" panose="020B0604020202020204" pitchFamily="34" charset="0"/>
              </a:rPr>
              <a:t> Các giao thức đa truy cập</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5.4</a:t>
            </a:r>
            <a:r>
              <a:rPr lang="en-US" altLang="en-US" sz="2800" i="0">
                <a:latin typeface="Arial" panose="020B0604020202020204" pitchFamily="34" charset="0"/>
                <a:cs typeface="Arial" panose="020B0604020202020204" pitchFamily="34" charset="0"/>
              </a:rPr>
              <a:t> Mạng LAN</a:t>
            </a:r>
            <a:endParaRPr lang="en-US" altLang="en-US" sz="28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Định địa chỉ, ARP</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Ethernet</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Switches</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VLANS</a:t>
            </a:r>
            <a:endParaRPr lang="en-US" altLang="en-US" sz="2400" i="0">
              <a:latin typeface="Arial" panose="020B0604020202020204" pitchFamily="34" charset="0"/>
              <a:cs typeface="Arial" panose="020B0604020202020204" pitchFamily="34" charset="0"/>
            </a:endParaRPr>
          </a:p>
        </p:txBody>
      </p:sp>
      <p:sp>
        <p:nvSpPr>
          <p:cNvPr id="176135" name="Rectangle 4"/>
          <p:cNvSpPr txBox="1">
            <a:spLocks noChangeArrowheads="1"/>
          </p:cNvSpPr>
          <p:nvPr/>
        </p:nvSpPr>
        <p:spPr bwMode="auto">
          <a:xfrm>
            <a:off x="4495800" y="1600200"/>
            <a:ext cx="4054475"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5.5</a:t>
            </a:r>
            <a:r>
              <a:rPr lang="en-US" altLang="en-US" sz="2800" i="0">
                <a:latin typeface="Arial" panose="020B0604020202020204" pitchFamily="34" charset="0"/>
                <a:cs typeface="Arial" panose="020B0604020202020204" pitchFamily="34" charset="0"/>
              </a:rPr>
              <a:t> Link virtualization: MPLS</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C00000"/>
                </a:solidFill>
                <a:latin typeface="Arial" panose="020B0604020202020204" pitchFamily="34" charset="0"/>
                <a:cs typeface="Arial" panose="020B0604020202020204" pitchFamily="34" charset="0"/>
              </a:rPr>
              <a:t>5.6 Mạng trung tâm dữ liệu</a:t>
            </a:r>
            <a:endParaRPr lang="en-US" altLang="en-US" sz="2800" i="0">
              <a:solidFill>
                <a:srgbClr val="C00000"/>
              </a:solidFill>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5.7</a:t>
            </a:r>
            <a:r>
              <a:rPr lang="en-US" altLang="en-US" sz="2800" i="0">
                <a:latin typeface="Arial" panose="020B0604020202020204" pitchFamily="34" charset="0"/>
                <a:cs typeface="Arial" panose="020B0604020202020204" pitchFamily="34" charset="0"/>
              </a:rPr>
              <a:t> Hoạt động thường ngày - truy cập web</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endParaRPr lang="en-US" altLang="en-US" sz="2600" i="0">
              <a:latin typeface="Arial" panose="020B0604020202020204" pitchFamily="34" charset="0"/>
              <a:cs typeface="Arial" panose="020B0604020202020204" pitchFamily="34"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Footer Placeholder 4"/>
          <p:cNvSpPr>
            <a:spLocks noGrp="1"/>
          </p:cNvSpPr>
          <p:nvPr>
            <p:ph type="ftr" sz="quarter" idx="11"/>
          </p:nvPr>
        </p:nvSpPr>
        <p:spPr>
          <a:noFill/>
        </p:spPr>
        <p:txBody>
          <a:bodyPr/>
          <a:lstStyle/>
          <a:p>
            <a:r>
              <a:rPr lang="en-US" altLang="en-US">
                <a:solidFill>
                  <a:srgbClr val="000000"/>
                </a:solidFill>
                <a:latin typeface="Comic Sans MS" panose="030F0702030302020204" pitchFamily="18" charset="0"/>
                <a:ea typeface="MS PGothic" panose="020B0600070205080204" pitchFamily="34" charset="-128"/>
              </a:rPr>
              <a:t>Tầng Link</a:t>
            </a:r>
            <a:endParaRPr lang="en-US" altLang="en-US">
              <a:solidFill>
                <a:srgbClr val="000000"/>
              </a:solidFill>
              <a:latin typeface="Comic Sans MS" panose="030F0702030302020204" pitchFamily="18" charset="0"/>
              <a:ea typeface="MS PGothic" panose="020B0600070205080204" pitchFamily="34" charset="-128"/>
            </a:endParaRPr>
          </a:p>
        </p:txBody>
      </p:sp>
      <p:sp>
        <p:nvSpPr>
          <p:cNvPr id="178179" name="Slide Number Placeholder 5"/>
          <p:cNvSpPr>
            <a:spLocks noGrp="1"/>
          </p:cNvSpPr>
          <p:nvPr>
            <p:ph type="sldNum" sz="quarter" idx="12"/>
          </p:nvPr>
        </p:nvSpPr>
        <p:spPr>
          <a:noFill/>
        </p:spPr>
        <p:txBody>
          <a:bodyPr/>
          <a:lstStyle/>
          <a:p>
            <a:r>
              <a:rPr lang="en-US" altLang="en-US">
                <a:solidFill>
                  <a:srgbClr val="000000"/>
                </a:solidFill>
                <a:latin typeface="Comic Sans MS" panose="030F0702030302020204" pitchFamily="18" charset="0"/>
                <a:cs typeface="Arial" panose="020B0604020202020204" pitchFamily="34" charset="0"/>
              </a:rPr>
              <a:t>5-</a:t>
            </a:r>
            <a:fld id="{CFD8F682-67EB-4829-B0F1-0D95F15A9BA2}" type="slidenum">
              <a:rPr lang="en-US" altLang="en-US">
                <a:solidFill>
                  <a:srgbClr val="000000"/>
                </a:solidFill>
                <a:latin typeface="Comic Sans MS" panose="030F0702030302020204" pitchFamily="18" charset="0"/>
                <a:cs typeface="Arial" panose="020B0604020202020204" pitchFamily="34" charset="0"/>
              </a:rPr>
            </a:fld>
            <a:endParaRPr lang="en-US" altLang="en-US">
              <a:solidFill>
                <a:srgbClr val="000000"/>
              </a:solidFill>
              <a:latin typeface="Comic Sans MS" panose="030F0702030302020204" pitchFamily="18" charset="0"/>
              <a:cs typeface="Arial" panose="020B0604020202020204" pitchFamily="34" charset="0"/>
            </a:endParaRPr>
          </a:p>
        </p:txBody>
      </p:sp>
      <p:sp>
        <p:nvSpPr>
          <p:cNvPr id="178180" name="Rectangle 5"/>
          <p:cNvSpPr>
            <a:spLocks noGrp="1" noChangeArrowheads="1"/>
          </p:cNvSpPr>
          <p:nvPr>
            <p:ph type="title"/>
          </p:nvPr>
        </p:nvSpPr>
        <p:spPr>
          <a:xfrm>
            <a:off x="546100" y="115888"/>
            <a:ext cx="7772400" cy="936625"/>
          </a:xfrm>
        </p:spPr>
        <p:txBody>
          <a:bodyPr/>
          <a:lstStyle/>
          <a:p>
            <a:pPr algn="l"/>
            <a:r>
              <a:rPr lang="en-US" altLang="en-US" dirty="0" err="1">
                <a:latin typeface="Arial" panose="020B0604020202020204" pitchFamily="34" charset="0"/>
                <a:cs typeface="Arial" panose="020B0604020202020204" pitchFamily="34" charset="0"/>
              </a:rPr>
              <a:t>Mạng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tâm</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dữ</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liệu</a:t>
            </a:r>
            <a:endParaRPr lang="en-US" altLang="en-US" dirty="0">
              <a:latin typeface="Arial" panose="020B0604020202020204" pitchFamily="34" charset="0"/>
              <a:cs typeface="Arial" panose="020B0604020202020204" pitchFamily="34" charset="0"/>
            </a:endParaRPr>
          </a:p>
        </p:txBody>
      </p:sp>
      <p:sp>
        <p:nvSpPr>
          <p:cNvPr id="178181" name="Rectangle 6"/>
          <p:cNvSpPr>
            <a:spLocks noGrp="1" noChangeArrowheads="1"/>
          </p:cNvSpPr>
          <p:nvPr>
            <p:ph type="body" idx="1"/>
          </p:nvPr>
        </p:nvSpPr>
        <p:spPr>
          <a:xfrm>
            <a:off x="615950" y="1320800"/>
            <a:ext cx="8274050" cy="835025"/>
          </a:xfrm>
        </p:spPr>
        <p:txBody>
          <a:bodyPr/>
          <a:lstStyle/>
          <a:p>
            <a:endParaRPr lang="en-US" altLang="en-US" dirty="0">
              <a:latin typeface="Arial" panose="020B0604020202020204" pitchFamily="34" charset="0"/>
              <a:cs typeface="Arial" panose="020B0604020202020204" pitchFamily="34" charset="0"/>
            </a:endParaRPr>
          </a:p>
        </p:txBody>
      </p:sp>
      <p:pic>
        <p:nvPicPr>
          <p:cNvPr id="178182" name="Picture 20" descr="underline_base"/>
          <p:cNvPicPr>
            <a:picLocks noChangeArrowheads="1"/>
          </p:cNvPicPr>
          <p:nvPr/>
        </p:nvPicPr>
        <p:blipFill>
          <a:blip r:embed="rId1"/>
          <a:srcRect/>
          <a:stretch>
            <a:fillRect/>
          </a:stretch>
        </p:blipFill>
        <p:spPr bwMode="auto">
          <a:xfrm>
            <a:off x="615950" y="824230"/>
            <a:ext cx="5920105" cy="228600"/>
          </a:xfrm>
          <a:prstGeom prst="rect">
            <a:avLst/>
          </a:prstGeom>
          <a:noFill/>
          <a:ln w="9525">
            <a:noFill/>
            <a:miter lim="800000"/>
            <a:headEnd/>
            <a:tailEnd/>
          </a:ln>
        </p:spPr>
      </p:pic>
      <p:sp>
        <p:nvSpPr>
          <p:cNvPr id="178183" name="Rectangle 6"/>
          <p:cNvSpPr txBox="1">
            <a:spLocks noChangeArrowheads="1"/>
          </p:cNvSpPr>
          <p:nvPr/>
        </p:nvSpPr>
        <p:spPr bwMode="auto">
          <a:xfrm>
            <a:off x="684213" y="3411538"/>
            <a:ext cx="4678362" cy="1770062"/>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Char char="v"/>
            </a:pPr>
            <a:endParaRPr lang="en-US" altLang="en-US" sz="2400" i="0" dirty="0">
              <a:latin typeface="Arial" panose="020B0604020202020204" pitchFamily="34" charset="0"/>
              <a:cs typeface="Arial" panose="020B0604020202020204" pitchFamily="34" charset="0"/>
            </a:endParaRPr>
          </a:p>
        </p:txBody>
      </p:sp>
      <p:pic>
        <p:nvPicPr>
          <p:cNvPr id="178184" name="Picture 1"/>
          <p:cNvPicPr>
            <a:picLocks noChangeAspect="1"/>
          </p:cNvPicPr>
          <p:nvPr/>
        </p:nvPicPr>
        <p:blipFill>
          <a:blip r:embed="rId2"/>
          <a:srcRect/>
          <a:stretch>
            <a:fillRect/>
          </a:stretch>
        </p:blipFill>
        <p:spPr bwMode="auto">
          <a:xfrm>
            <a:off x="2075824" y="2155825"/>
            <a:ext cx="4896774" cy="3501789"/>
          </a:xfrm>
          <a:prstGeom prst="rect">
            <a:avLst/>
          </a:prstGeom>
          <a:noFill/>
          <a:ln w="9525">
            <a:noFill/>
            <a:miter lim="800000"/>
            <a:headEnd/>
            <a:tailEnd/>
          </a:ln>
        </p:spPr>
      </p:pic>
      <p:sp>
        <p:nvSpPr>
          <p:cNvPr id="178185" name="TextBox 3"/>
          <p:cNvSpPr txBox="1">
            <a:spLocks noChangeArrowheads="1"/>
          </p:cNvSpPr>
          <p:nvPr/>
        </p:nvSpPr>
        <p:spPr bwMode="auto">
          <a:xfrm>
            <a:off x="3023394" y="6191250"/>
            <a:ext cx="3222625" cy="523875"/>
          </a:xfrm>
          <a:prstGeom prst="rect">
            <a:avLst/>
          </a:prstGeom>
          <a:noFill/>
          <a:ln w="9525">
            <a:noFill/>
            <a:miter lim="800000"/>
          </a:ln>
        </p:spPr>
        <p:txBody>
          <a:bodyPr wrap="none">
            <a:spAutoFit/>
          </a:bodyPr>
          <a:lstStyle/>
          <a:p>
            <a:r>
              <a:rPr lang="en-US" altLang="en-US" sz="1400" i="0" dirty="0">
                <a:cs typeface="Arial" panose="020B0604020202020204" pitchFamily="34" charset="0"/>
              </a:rPr>
              <a:t>Inside a 40-ft Microsoft container, </a:t>
            </a:r>
            <a:endParaRPr lang="en-US" altLang="en-US" sz="1400" i="0" dirty="0">
              <a:cs typeface="Arial" panose="020B0604020202020204" pitchFamily="34" charset="0"/>
            </a:endParaRPr>
          </a:p>
          <a:p>
            <a:r>
              <a:rPr lang="en-US" altLang="en-US" sz="1400" i="0" dirty="0">
                <a:cs typeface="Arial" panose="020B0604020202020204" pitchFamily="34" charset="0"/>
              </a:rPr>
              <a:t>Chicago data center</a:t>
            </a:r>
            <a:endParaRPr lang="en-US" altLang="en-US" sz="1400" i="0" dirty="0">
              <a:cs typeface="Arial" panose="020B0604020202020204" pitchFamily="34"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Footer Placeholder 4"/>
          <p:cNvSpPr>
            <a:spLocks noGrp="1"/>
          </p:cNvSpPr>
          <p:nvPr>
            <p:ph type="ftr" sz="quarter" idx="11"/>
          </p:nvPr>
        </p:nvSpPr>
        <p:spPr bwMode="auto">
          <a:xfrm>
            <a:off x="5572125" y="6486525"/>
            <a:ext cx="2895600" cy="457200"/>
          </a:xfrm>
          <a:noFill/>
          <a:ln>
            <a:miter lim="800000"/>
          </a:ln>
        </p:spPr>
        <p:txBody>
          <a:bodyPr wrap="square" numCol="1" anchorCtr="0" compatLnSpc="1"/>
          <a:lstStyle/>
          <a:p>
            <a:pPr algn="r"/>
            <a:r>
              <a:rPr lang="en-US" altLang="en-US" i="0">
                <a:solidFill>
                  <a:srgbClr val="000000"/>
                </a:solidFill>
                <a:latin typeface="Arial" panose="020B0604020202020204" pitchFamily="34" charset="0"/>
                <a:ea typeface="MS PGothic" panose="020B0600070205080204" pitchFamily="34" charset="-128"/>
              </a:rPr>
              <a:t>Tầng Link</a:t>
            </a:r>
            <a:endParaRPr lang="en-US" altLang="en-US" i="0">
              <a:solidFill>
                <a:srgbClr val="000000"/>
              </a:solidFill>
              <a:latin typeface="Arial" panose="020B0604020202020204" pitchFamily="34" charset="0"/>
              <a:ea typeface="MS PGothic" panose="020B0600070205080204" pitchFamily="34" charset="-128"/>
            </a:endParaRPr>
          </a:p>
        </p:txBody>
      </p:sp>
      <p:sp>
        <p:nvSpPr>
          <p:cNvPr id="180227" name="Slide Number Placeholder 5"/>
          <p:cNvSpPr>
            <a:spLocks noGrp="1"/>
          </p:cNvSpPr>
          <p:nvPr>
            <p:ph type="sldNum" sz="quarter" idx="12"/>
          </p:nvPr>
        </p:nvSpPr>
        <p:spPr bwMode="auto">
          <a:xfrm>
            <a:off x="8181975" y="6486525"/>
            <a:ext cx="676275" cy="457200"/>
          </a:xfrm>
          <a:noFill/>
          <a:ln>
            <a:miter lim="800000"/>
          </a:ln>
        </p:spPr>
        <p:txBody>
          <a:bodyPr/>
          <a:lstStyle/>
          <a:p>
            <a:r>
              <a:rPr lang="en-US" altLang="en-US" i="0">
                <a:solidFill>
                  <a:srgbClr val="000000"/>
                </a:solidFill>
                <a:latin typeface="Arial" panose="020B0604020202020204" pitchFamily="34" charset="0"/>
                <a:cs typeface="Arial" panose="020B0604020202020204" pitchFamily="34" charset="0"/>
              </a:rPr>
              <a:t>5-</a:t>
            </a:r>
            <a:fld id="{6E527560-5822-4796-9489-DFE6B872F95D}" type="slidenum">
              <a:rPr lang="en-US" altLang="en-US" i="0">
                <a:solidFill>
                  <a:srgbClr val="000000"/>
                </a:solidFill>
                <a:latin typeface="Arial" panose="020B0604020202020204" pitchFamily="34" charset="0"/>
                <a:cs typeface="Arial" panose="020B0604020202020204" pitchFamily="34" charset="0"/>
              </a:rPr>
            </a:fld>
            <a:endParaRPr lang="en-US" altLang="en-US" i="0">
              <a:solidFill>
                <a:srgbClr val="000000"/>
              </a:solidFill>
              <a:latin typeface="Arial" panose="020B0604020202020204" pitchFamily="34" charset="0"/>
              <a:cs typeface="Arial" panose="020B0604020202020204" pitchFamily="34" charset="0"/>
            </a:endParaRPr>
          </a:p>
        </p:txBody>
      </p:sp>
      <p:cxnSp>
        <p:nvCxnSpPr>
          <p:cNvPr id="508" name="Straight Connector 507"/>
          <p:cNvCxnSpPr>
            <a:stCxn id="53" idx="3"/>
            <a:endCxn id="71" idx="1"/>
          </p:cNvCxnSpPr>
          <p:nvPr/>
        </p:nvCxnSpPr>
        <p:spPr>
          <a:xfrm flipH="1">
            <a:off x="1606550" y="4151313"/>
            <a:ext cx="893763" cy="392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2638425" y="4017963"/>
            <a:ext cx="374650" cy="538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flipH="1">
            <a:off x="4868863" y="4121150"/>
            <a:ext cx="415925" cy="538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5597525" y="4005263"/>
            <a:ext cx="374650" cy="538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232" name="Group 187"/>
          <p:cNvGrpSpPr/>
          <p:nvPr/>
        </p:nvGrpSpPr>
        <p:grpSpPr bwMode="auto">
          <a:xfrm>
            <a:off x="2105025" y="3932238"/>
            <a:ext cx="1052513" cy="355600"/>
            <a:chOff x="4410" y="1365"/>
            <a:chExt cx="663" cy="224"/>
          </a:xfrm>
        </p:grpSpPr>
        <p:sp>
          <p:nvSpPr>
            <p:cNvPr id="52"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4"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5" name="Freeform 191"/>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6" name="Freeform 192"/>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grpSp>
        <p:nvGrpSpPr>
          <p:cNvPr id="180233" name="Group 187"/>
          <p:cNvGrpSpPr/>
          <p:nvPr/>
        </p:nvGrpSpPr>
        <p:grpSpPr bwMode="auto">
          <a:xfrm>
            <a:off x="4924425" y="3932238"/>
            <a:ext cx="1052513" cy="355600"/>
            <a:chOff x="4410" y="1365"/>
            <a:chExt cx="663" cy="224"/>
          </a:xfrm>
        </p:grpSpPr>
        <p:sp>
          <p:nvSpPr>
            <p:cNvPr id="5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0"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1" name="Freeform 191"/>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2" name="Freeform 192"/>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498" name="Straight Connector 497"/>
          <p:cNvCxnSpPr>
            <a:stCxn id="55" idx="0"/>
          </p:cNvCxnSpPr>
          <p:nvPr/>
        </p:nvCxnSpPr>
        <p:spPr>
          <a:xfrm flipH="1" flipV="1">
            <a:off x="1724025" y="3779838"/>
            <a:ext cx="484188" cy="327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H="1">
            <a:off x="5915025" y="3856038"/>
            <a:ext cx="4572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flipH="1">
            <a:off x="5534025" y="3563938"/>
            <a:ext cx="0" cy="368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flipH="1">
            <a:off x="2714625" y="3551238"/>
            <a:ext cx="0" cy="368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3014663" y="2540000"/>
            <a:ext cx="1069975" cy="446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7" name="TextBox 546"/>
          <p:cNvSpPr txBox="1"/>
          <p:nvPr/>
        </p:nvSpPr>
        <p:spPr>
          <a:xfrm>
            <a:off x="6908800" y="5600700"/>
            <a:ext cx="1065213" cy="307975"/>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panose="020F0502020204030204"/>
                <a:ea typeface="+mn-ea"/>
              </a:rPr>
              <a:t>Server racks</a:t>
            </a:r>
            <a:endParaRPr lang="en-US" sz="1400" i="0" dirty="0">
              <a:solidFill>
                <a:prstClr val="black"/>
              </a:solidFill>
              <a:latin typeface="Calibri" panose="020F0502020204030204"/>
              <a:ea typeface="+mn-ea"/>
            </a:endParaRPr>
          </a:p>
        </p:txBody>
      </p:sp>
      <p:sp>
        <p:nvSpPr>
          <p:cNvPr id="555" name="TextBox 554"/>
          <p:cNvSpPr txBox="1"/>
          <p:nvPr/>
        </p:nvSpPr>
        <p:spPr>
          <a:xfrm>
            <a:off x="6894513" y="5143500"/>
            <a:ext cx="1143000" cy="3079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panose="020F0502020204030204"/>
                <a:ea typeface="+mn-ea"/>
              </a:rPr>
              <a:t>TOR switches</a:t>
            </a:r>
            <a:endParaRPr lang="en-US" sz="1400" i="0" dirty="0">
              <a:solidFill>
                <a:prstClr val="black"/>
              </a:solidFill>
              <a:latin typeface="Calibri" panose="020F0502020204030204"/>
              <a:ea typeface="+mn-ea"/>
            </a:endParaRPr>
          </a:p>
        </p:txBody>
      </p:sp>
      <p:sp>
        <p:nvSpPr>
          <p:cNvPr id="432" name="TextBox 431"/>
          <p:cNvSpPr txBox="1"/>
          <p:nvPr/>
        </p:nvSpPr>
        <p:spPr>
          <a:xfrm>
            <a:off x="6985000" y="4008438"/>
            <a:ext cx="1590675" cy="3079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panose="020F0502020204030204"/>
                <a:ea typeface="+mn-ea"/>
              </a:rPr>
              <a:t>Tier-1 switches</a:t>
            </a:r>
            <a:endParaRPr lang="en-US" sz="1400" i="0" dirty="0">
              <a:solidFill>
                <a:prstClr val="black"/>
              </a:solidFill>
              <a:latin typeface="Calibri" panose="020F0502020204030204"/>
              <a:ea typeface="+mn-ea"/>
            </a:endParaRPr>
          </a:p>
        </p:txBody>
      </p:sp>
      <p:sp>
        <p:nvSpPr>
          <p:cNvPr id="433" name="TextBox 432"/>
          <p:cNvSpPr txBox="1"/>
          <p:nvPr/>
        </p:nvSpPr>
        <p:spPr>
          <a:xfrm>
            <a:off x="6892925" y="4654550"/>
            <a:ext cx="1590675" cy="3079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panose="020F0502020204030204"/>
                <a:ea typeface="+mn-ea"/>
              </a:rPr>
              <a:t>Tier-2 switches</a:t>
            </a:r>
            <a:endParaRPr lang="en-US" sz="1400" i="0" dirty="0">
              <a:solidFill>
                <a:prstClr val="black"/>
              </a:solidFill>
              <a:latin typeface="Calibri" panose="020F0502020204030204"/>
              <a:ea typeface="+mn-ea"/>
            </a:endParaRPr>
          </a:p>
        </p:txBody>
      </p:sp>
      <p:grpSp>
        <p:nvGrpSpPr>
          <p:cNvPr id="180243" name="Group 1287"/>
          <p:cNvGrpSpPr/>
          <p:nvPr/>
        </p:nvGrpSpPr>
        <p:grpSpPr bwMode="auto">
          <a:xfrm>
            <a:off x="6359525" y="3449638"/>
            <a:ext cx="381000" cy="609600"/>
            <a:chOff x="4140" y="429"/>
            <a:chExt cx="1425" cy="2396"/>
          </a:xfrm>
        </p:grpSpPr>
        <p:sp>
          <p:nvSpPr>
            <p:cNvPr id="181312" name="Freeform 1288"/>
            <p:cNvSpPr/>
            <p:nvPr/>
          </p:nvSpPr>
          <p:spPr bwMode="auto">
            <a:xfrm>
              <a:off x="5268" y="435"/>
              <a:ext cx="285" cy="2284"/>
            </a:xfrm>
            <a:custGeom>
              <a:avLst/>
              <a:gdLst>
                <a:gd name="T0" fmla="*/ 2 w 354"/>
                <a:gd name="T1" fmla="*/ 0 h 2742"/>
                <a:gd name="T2" fmla="*/ 2 w 354"/>
                <a:gd name="T3" fmla="*/ 6 h 2742"/>
                <a:gd name="T4" fmla="*/ 2 w 354"/>
                <a:gd name="T5" fmla="*/ 47 h 2742"/>
                <a:gd name="T6" fmla="*/ 0 w 354"/>
                <a:gd name="T7" fmla="*/ 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435" name="Rectangle 1289"/>
            <p:cNvSpPr>
              <a:spLocks noChangeArrowheads="1"/>
            </p:cNvSpPr>
            <p:nvPr/>
          </p:nvSpPr>
          <p:spPr bwMode="auto">
            <a:xfrm>
              <a:off x="4205" y="429"/>
              <a:ext cx="1045" cy="2284"/>
            </a:xfrm>
            <a:prstGeom prst="rect">
              <a:avLst/>
            </a:prstGeom>
            <a:gradFill rotWithShape="1">
              <a:gsLst>
                <a:gs pos="0">
                  <a:srgbClr val="292929"/>
                </a:gs>
                <a:gs pos="100000">
                  <a:srgbClr val="808080"/>
                </a:gs>
              </a:gsLst>
              <a:lin ang="0" scaled="1"/>
            </a:gradFill>
            <a:ln w="9525">
              <a:no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81314" name="Freeform 1290"/>
            <p:cNvSpPr/>
            <p:nvPr/>
          </p:nvSpPr>
          <p:spPr bwMode="auto">
            <a:xfrm>
              <a:off x="5322" y="573"/>
              <a:ext cx="166" cy="2115"/>
            </a:xfrm>
            <a:custGeom>
              <a:avLst/>
              <a:gdLst>
                <a:gd name="T0" fmla="*/ 2 w 211"/>
                <a:gd name="T1" fmla="*/ 0 h 2537"/>
                <a:gd name="T2" fmla="*/ 2 w 211"/>
                <a:gd name="T3" fmla="*/ 5 h 2537"/>
                <a:gd name="T4" fmla="*/ 2 w 211"/>
                <a:gd name="T5" fmla="*/ 4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81315" name="Freeform 1291"/>
            <p:cNvSpPr/>
            <p:nvPr/>
          </p:nvSpPr>
          <p:spPr bwMode="auto">
            <a:xfrm>
              <a:off x="5286" y="1639"/>
              <a:ext cx="261" cy="187"/>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438" name="Rectangle 1292"/>
            <p:cNvSpPr>
              <a:spLocks noChangeArrowheads="1"/>
            </p:cNvSpPr>
            <p:nvPr/>
          </p:nvSpPr>
          <p:spPr bwMode="auto">
            <a:xfrm>
              <a:off x="4211" y="691"/>
              <a:ext cx="600" cy="50"/>
            </a:xfrm>
            <a:prstGeom prst="rect">
              <a:avLst/>
            </a:prstGeom>
            <a:solidFill>
              <a:schemeClr val="tx1"/>
            </a:soli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nvGrpSpPr>
            <p:cNvPr id="181317" name="Group 1293"/>
            <p:cNvGrpSpPr/>
            <p:nvPr/>
          </p:nvGrpSpPr>
          <p:grpSpPr bwMode="auto">
            <a:xfrm>
              <a:off x="4749" y="668"/>
              <a:ext cx="581" cy="145"/>
              <a:chOff x="614" y="2568"/>
              <a:chExt cx="725" cy="139"/>
            </a:xfrm>
          </p:grpSpPr>
          <p:sp>
            <p:nvSpPr>
              <p:cNvPr id="464" name="AutoShape 1294"/>
              <p:cNvSpPr>
                <a:spLocks noChangeArrowheads="1"/>
              </p:cNvSpPr>
              <p:nvPr/>
            </p:nvSpPr>
            <p:spPr bwMode="auto">
              <a:xfrm>
                <a:off x="617" y="2566"/>
                <a:ext cx="719" cy="161"/>
              </a:xfrm>
              <a:prstGeom prst="roundRect">
                <a:avLst>
                  <a:gd name="adj" fmla="val 50000"/>
                </a:avLst>
              </a:prstGeom>
              <a:solidFill>
                <a:schemeClr val="tx1"/>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65" name="AutoShape 1295"/>
              <p:cNvSpPr>
                <a:spLocks noChangeArrowheads="1"/>
              </p:cNvSpPr>
              <p:nvPr/>
            </p:nvSpPr>
            <p:spPr bwMode="auto">
              <a:xfrm>
                <a:off x="632" y="2584"/>
                <a:ext cx="689"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440" name="Rectangle 1296"/>
            <p:cNvSpPr>
              <a:spLocks noChangeArrowheads="1"/>
            </p:cNvSpPr>
            <p:nvPr/>
          </p:nvSpPr>
          <p:spPr bwMode="auto">
            <a:xfrm>
              <a:off x="4223" y="1022"/>
              <a:ext cx="600" cy="44"/>
            </a:xfrm>
            <a:prstGeom prst="rect">
              <a:avLst/>
            </a:prstGeom>
            <a:solidFill>
              <a:schemeClr val="tx1"/>
            </a:soli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nvGrpSpPr>
            <p:cNvPr id="181319" name="Group 1297"/>
            <p:cNvGrpSpPr/>
            <p:nvPr/>
          </p:nvGrpSpPr>
          <p:grpSpPr bwMode="auto">
            <a:xfrm>
              <a:off x="4747" y="994"/>
              <a:ext cx="581" cy="134"/>
              <a:chOff x="614" y="2568"/>
              <a:chExt cx="725" cy="139"/>
            </a:xfrm>
          </p:grpSpPr>
          <p:sp>
            <p:nvSpPr>
              <p:cNvPr id="462" name="AutoShape 1298"/>
              <p:cNvSpPr>
                <a:spLocks noChangeArrowheads="1"/>
              </p:cNvSpPr>
              <p:nvPr/>
            </p:nvSpPr>
            <p:spPr bwMode="auto">
              <a:xfrm>
                <a:off x="612" y="2571"/>
                <a:ext cx="726" cy="136"/>
              </a:xfrm>
              <a:prstGeom prst="roundRect">
                <a:avLst>
                  <a:gd name="adj" fmla="val 50000"/>
                </a:avLst>
              </a:prstGeom>
              <a:solidFill>
                <a:schemeClr val="tx1"/>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63" name="AutoShape 1299"/>
              <p:cNvSpPr>
                <a:spLocks noChangeArrowheads="1"/>
              </p:cNvSpPr>
              <p:nvPr/>
            </p:nvSpPr>
            <p:spPr bwMode="auto">
              <a:xfrm>
                <a:off x="627" y="2584"/>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442" name="Rectangle 1300"/>
            <p:cNvSpPr>
              <a:spLocks noChangeArrowheads="1"/>
            </p:cNvSpPr>
            <p:nvPr/>
          </p:nvSpPr>
          <p:spPr bwMode="auto">
            <a:xfrm>
              <a:off x="4217" y="1359"/>
              <a:ext cx="594" cy="44"/>
            </a:xfrm>
            <a:prstGeom prst="rect">
              <a:avLst/>
            </a:prstGeom>
            <a:solidFill>
              <a:schemeClr val="tx1"/>
            </a:soli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43" name="Rectangle 1301"/>
            <p:cNvSpPr>
              <a:spLocks noChangeArrowheads="1"/>
            </p:cNvSpPr>
            <p:nvPr/>
          </p:nvSpPr>
          <p:spPr bwMode="auto">
            <a:xfrm>
              <a:off x="4229" y="1652"/>
              <a:ext cx="594" cy="50"/>
            </a:xfrm>
            <a:prstGeom prst="rect">
              <a:avLst/>
            </a:prstGeom>
            <a:solidFill>
              <a:schemeClr val="tx1"/>
            </a:soli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nvGrpSpPr>
            <p:cNvPr id="181322" name="Group 1302"/>
            <p:cNvGrpSpPr/>
            <p:nvPr/>
          </p:nvGrpSpPr>
          <p:grpSpPr bwMode="auto">
            <a:xfrm>
              <a:off x="4735" y="1627"/>
              <a:ext cx="582" cy="151"/>
              <a:chOff x="614" y="2568"/>
              <a:chExt cx="725" cy="139"/>
            </a:xfrm>
          </p:grpSpPr>
          <p:sp>
            <p:nvSpPr>
              <p:cNvPr id="460" name="AutoShape 1303"/>
              <p:cNvSpPr>
                <a:spLocks noChangeArrowheads="1"/>
              </p:cNvSpPr>
              <p:nvPr/>
            </p:nvSpPr>
            <p:spPr bwMode="auto">
              <a:xfrm>
                <a:off x="612" y="2568"/>
                <a:ext cx="725" cy="138"/>
              </a:xfrm>
              <a:prstGeom prst="roundRect">
                <a:avLst>
                  <a:gd name="adj" fmla="val 50000"/>
                </a:avLst>
              </a:prstGeom>
              <a:solidFill>
                <a:schemeClr val="tx1"/>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61" name="AutoShape 1304"/>
              <p:cNvSpPr>
                <a:spLocks noChangeArrowheads="1"/>
              </p:cNvSpPr>
              <p:nvPr/>
            </p:nvSpPr>
            <p:spPr bwMode="auto">
              <a:xfrm>
                <a:off x="627" y="2585"/>
                <a:ext cx="695"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181323" name="Freeform 1305"/>
            <p:cNvSpPr/>
            <p:nvPr/>
          </p:nvSpPr>
          <p:spPr bwMode="auto">
            <a:xfrm>
              <a:off x="5286" y="1352"/>
              <a:ext cx="267" cy="187"/>
            </a:xfrm>
            <a:custGeom>
              <a:avLst/>
              <a:gdLst>
                <a:gd name="T0" fmla="*/ 2 w 328"/>
                <a:gd name="T1" fmla="*/ 0 h 226"/>
                <a:gd name="T2" fmla="*/ 4 w 328"/>
                <a:gd name="T3" fmla="*/ 2 h 226"/>
                <a:gd name="T4" fmla="*/ 4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81324" name="Group 1306"/>
            <p:cNvGrpSpPr/>
            <p:nvPr/>
          </p:nvGrpSpPr>
          <p:grpSpPr bwMode="auto">
            <a:xfrm>
              <a:off x="4739" y="1327"/>
              <a:ext cx="582" cy="139"/>
              <a:chOff x="614" y="2568"/>
              <a:chExt cx="725" cy="139"/>
            </a:xfrm>
          </p:grpSpPr>
          <p:sp>
            <p:nvSpPr>
              <p:cNvPr id="458" name="AutoShape 1307"/>
              <p:cNvSpPr>
                <a:spLocks noChangeArrowheads="1"/>
              </p:cNvSpPr>
              <p:nvPr/>
            </p:nvSpPr>
            <p:spPr bwMode="auto">
              <a:xfrm>
                <a:off x="615" y="2568"/>
                <a:ext cx="725" cy="137"/>
              </a:xfrm>
              <a:prstGeom prst="roundRect">
                <a:avLst>
                  <a:gd name="adj" fmla="val 50000"/>
                </a:avLst>
              </a:prstGeom>
              <a:solidFill>
                <a:schemeClr val="tx1"/>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59" name="AutoShape 1308"/>
              <p:cNvSpPr>
                <a:spLocks noChangeArrowheads="1"/>
              </p:cNvSpPr>
              <p:nvPr/>
            </p:nvSpPr>
            <p:spPr bwMode="auto">
              <a:xfrm>
                <a:off x="630" y="2587"/>
                <a:ext cx="695"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447" name="Rectangle 1309"/>
            <p:cNvSpPr>
              <a:spLocks noChangeArrowheads="1"/>
            </p:cNvSpPr>
            <p:nvPr/>
          </p:nvSpPr>
          <p:spPr bwMode="auto">
            <a:xfrm>
              <a:off x="5250" y="429"/>
              <a:ext cx="6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81326" name="Freeform 1310"/>
            <p:cNvSpPr/>
            <p:nvPr/>
          </p:nvSpPr>
          <p:spPr bwMode="auto">
            <a:xfrm>
              <a:off x="5310" y="1009"/>
              <a:ext cx="238" cy="212"/>
            </a:xfrm>
            <a:custGeom>
              <a:avLst/>
              <a:gdLst>
                <a:gd name="T0" fmla="*/ 2 w 296"/>
                <a:gd name="T1" fmla="*/ 0 h 256"/>
                <a:gd name="T2" fmla="*/ 2 w 296"/>
                <a:gd name="T3" fmla="*/ 2 h 256"/>
                <a:gd name="T4" fmla="*/ 2 w 296"/>
                <a:gd name="T5" fmla="*/ 4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1327" name="Freeform 1311"/>
            <p:cNvSpPr/>
            <p:nvPr/>
          </p:nvSpPr>
          <p:spPr bwMode="auto">
            <a:xfrm>
              <a:off x="5316" y="679"/>
              <a:ext cx="243" cy="243"/>
            </a:xfrm>
            <a:custGeom>
              <a:avLst/>
              <a:gdLst>
                <a:gd name="T0" fmla="*/ 0 w 304"/>
                <a:gd name="T1" fmla="*/ 0 h 288"/>
                <a:gd name="T2" fmla="*/ 2 w 304"/>
                <a:gd name="T3" fmla="*/ 3 h 288"/>
                <a:gd name="T4" fmla="*/ 2 w 304"/>
                <a:gd name="T5" fmla="*/ 7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450" name="Oval 1312"/>
            <p:cNvSpPr>
              <a:spLocks noChangeArrowheads="1"/>
            </p:cNvSpPr>
            <p:nvPr/>
          </p:nvSpPr>
          <p:spPr bwMode="auto">
            <a:xfrm>
              <a:off x="5518" y="2613"/>
              <a:ext cx="48" cy="94"/>
            </a:xfrm>
            <a:prstGeom prst="ellipse">
              <a:avLst/>
            </a:prstGeom>
            <a:solidFill>
              <a:srgbClr val="333333"/>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81329" name="Freeform 1313"/>
            <p:cNvSpPr/>
            <p:nvPr/>
          </p:nvSpPr>
          <p:spPr bwMode="auto">
            <a:xfrm>
              <a:off x="5304" y="2613"/>
              <a:ext cx="243" cy="200"/>
            </a:xfrm>
            <a:custGeom>
              <a:avLst/>
              <a:gdLst>
                <a:gd name="T0" fmla="*/ 0 w 306"/>
                <a:gd name="T1" fmla="*/ 3 h 240"/>
                <a:gd name="T2" fmla="*/ 2 w 306"/>
                <a:gd name="T3" fmla="*/ 5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452" name="AutoShape 1314"/>
            <p:cNvSpPr>
              <a:spLocks noChangeArrowheads="1"/>
            </p:cNvSpPr>
            <p:nvPr/>
          </p:nvSpPr>
          <p:spPr bwMode="auto">
            <a:xfrm>
              <a:off x="4140" y="2675"/>
              <a:ext cx="1199" cy="150"/>
            </a:xfrm>
            <a:prstGeom prst="roundRect">
              <a:avLst>
                <a:gd name="adj" fmla="val 50000"/>
              </a:avLst>
            </a:prstGeom>
            <a:solidFill>
              <a:srgbClr val="DDDDDD"/>
            </a:solidFill>
            <a:ln w="9525">
              <a:solidFill>
                <a:schemeClr val="tx1"/>
              </a:solid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53" name="AutoShape 1315"/>
            <p:cNvSpPr>
              <a:spLocks noChangeArrowheads="1"/>
            </p:cNvSpPr>
            <p:nvPr/>
          </p:nvSpPr>
          <p:spPr bwMode="auto">
            <a:xfrm>
              <a:off x="4205" y="2713"/>
              <a:ext cx="1069" cy="81"/>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54" name="Oval 1316"/>
            <p:cNvSpPr>
              <a:spLocks noChangeArrowheads="1"/>
            </p:cNvSpPr>
            <p:nvPr/>
          </p:nvSpPr>
          <p:spPr bwMode="auto">
            <a:xfrm>
              <a:off x="4306" y="2382"/>
              <a:ext cx="160" cy="144"/>
            </a:xfrm>
            <a:prstGeom prst="ellipse">
              <a:avLst/>
            </a:prstGeom>
            <a:solidFill>
              <a:srgbClr val="33CC33"/>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55" name="Oval 1317"/>
            <p:cNvSpPr>
              <a:spLocks noChangeArrowheads="1"/>
            </p:cNvSpPr>
            <p:nvPr/>
          </p:nvSpPr>
          <p:spPr bwMode="auto">
            <a:xfrm>
              <a:off x="4484" y="2382"/>
              <a:ext cx="160" cy="144"/>
            </a:xfrm>
            <a:prstGeom prst="ellipse">
              <a:avLst/>
            </a:prstGeom>
            <a:solidFill>
              <a:srgbClr val="FF0000"/>
            </a:solidFill>
            <a:ln w="9525">
              <a:noFill/>
              <a:round/>
            </a:ln>
            <a:effectLst/>
          </p:spPr>
          <p:txBody>
            <a:bodyPr wrap="none" anchor="ctr"/>
            <a:lstStyle/>
            <a:p>
              <a:pPr algn="ctr" eaLnBrk="1" fontAlgn="auto" hangingPunct="1">
                <a:spcAft>
                  <a:spcPts val="0"/>
                </a:spcAft>
                <a:defRPr/>
              </a:pPr>
              <a:endParaRPr lang="en-US" i="0">
                <a:solidFill>
                  <a:srgbClr val="FF0000"/>
                </a:solidFill>
                <a:latin typeface="Calibri" panose="020F0502020204030204"/>
                <a:ea typeface="+mn-ea"/>
                <a:cs typeface="Arial" panose="020B0604020202020204" pitchFamily="34" charset="0"/>
              </a:endParaRPr>
            </a:p>
          </p:txBody>
        </p:sp>
        <p:sp>
          <p:nvSpPr>
            <p:cNvPr id="456" name="Oval 1318"/>
            <p:cNvSpPr>
              <a:spLocks noChangeArrowheads="1"/>
            </p:cNvSpPr>
            <p:nvPr/>
          </p:nvSpPr>
          <p:spPr bwMode="auto">
            <a:xfrm>
              <a:off x="4663" y="2382"/>
              <a:ext cx="160" cy="137"/>
            </a:xfrm>
            <a:prstGeom prst="ellipse">
              <a:avLst/>
            </a:prstGeom>
            <a:solidFill>
              <a:srgbClr val="33CC33"/>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57" name="Rectangle 1319"/>
            <p:cNvSpPr>
              <a:spLocks noChangeArrowheads="1"/>
            </p:cNvSpPr>
            <p:nvPr/>
          </p:nvSpPr>
          <p:spPr bwMode="auto">
            <a:xfrm>
              <a:off x="5060" y="1833"/>
              <a:ext cx="89" cy="761"/>
            </a:xfrm>
            <a:prstGeom prst="rect">
              <a:avLst/>
            </a:prstGeom>
            <a:solidFill>
              <a:srgbClr val="292929"/>
            </a:soli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466" name="TextBox 465"/>
          <p:cNvSpPr txBox="1"/>
          <p:nvPr/>
        </p:nvSpPr>
        <p:spPr>
          <a:xfrm>
            <a:off x="6753225" y="3398838"/>
            <a:ext cx="1592263" cy="5238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panose="020F0502020204030204"/>
                <a:ea typeface="+mn-ea"/>
              </a:rPr>
              <a:t>Load </a:t>
            </a:r>
            <a:endParaRPr lang="en-US" sz="1400" i="0" dirty="0">
              <a:solidFill>
                <a:prstClr val="black"/>
              </a:solidFill>
              <a:latin typeface="Calibri" panose="020F0502020204030204"/>
              <a:ea typeface="+mn-ea"/>
            </a:endParaRPr>
          </a:p>
          <a:p>
            <a:pPr eaLnBrk="1" fontAlgn="auto" hangingPunct="1">
              <a:spcBef>
                <a:spcPts val="0"/>
              </a:spcBef>
              <a:spcAft>
                <a:spcPts val="0"/>
              </a:spcAft>
              <a:defRPr/>
            </a:pPr>
            <a:r>
              <a:rPr lang="en-US" sz="1400" i="0" dirty="0">
                <a:solidFill>
                  <a:prstClr val="black"/>
                </a:solidFill>
                <a:latin typeface="Calibri" panose="020F0502020204030204"/>
                <a:ea typeface="+mn-ea"/>
              </a:rPr>
              <a:t>balancer</a:t>
            </a:r>
            <a:endParaRPr lang="en-US" sz="1400" i="0" dirty="0">
              <a:solidFill>
                <a:prstClr val="black"/>
              </a:solidFill>
              <a:latin typeface="Calibri" panose="020F0502020204030204"/>
              <a:ea typeface="+mn-ea"/>
            </a:endParaRPr>
          </a:p>
        </p:txBody>
      </p:sp>
      <p:grpSp>
        <p:nvGrpSpPr>
          <p:cNvPr id="180245" name="Group 1287"/>
          <p:cNvGrpSpPr/>
          <p:nvPr/>
        </p:nvGrpSpPr>
        <p:grpSpPr bwMode="auto">
          <a:xfrm>
            <a:off x="1343025" y="3322638"/>
            <a:ext cx="381000" cy="609600"/>
            <a:chOff x="4140" y="429"/>
            <a:chExt cx="1425" cy="2396"/>
          </a:xfrm>
        </p:grpSpPr>
        <p:sp>
          <p:nvSpPr>
            <p:cNvPr id="181280" name="Freeform 1288"/>
            <p:cNvSpPr/>
            <p:nvPr/>
          </p:nvSpPr>
          <p:spPr bwMode="auto">
            <a:xfrm>
              <a:off x="5268" y="435"/>
              <a:ext cx="285" cy="2284"/>
            </a:xfrm>
            <a:custGeom>
              <a:avLst/>
              <a:gdLst>
                <a:gd name="T0" fmla="*/ 2 w 354"/>
                <a:gd name="T1" fmla="*/ 0 h 2742"/>
                <a:gd name="T2" fmla="*/ 2 w 354"/>
                <a:gd name="T3" fmla="*/ 6 h 2742"/>
                <a:gd name="T4" fmla="*/ 2 w 354"/>
                <a:gd name="T5" fmla="*/ 47 h 2742"/>
                <a:gd name="T6" fmla="*/ 0 w 354"/>
                <a:gd name="T7" fmla="*/ 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469" name="Rectangle 1289"/>
            <p:cNvSpPr>
              <a:spLocks noChangeArrowheads="1"/>
            </p:cNvSpPr>
            <p:nvPr/>
          </p:nvSpPr>
          <p:spPr bwMode="auto">
            <a:xfrm>
              <a:off x="4205" y="429"/>
              <a:ext cx="1045" cy="2284"/>
            </a:xfrm>
            <a:prstGeom prst="rect">
              <a:avLst/>
            </a:prstGeom>
            <a:gradFill rotWithShape="1">
              <a:gsLst>
                <a:gs pos="0">
                  <a:srgbClr val="292929"/>
                </a:gs>
                <a:gs pos="100000">
                  <a:srgbClr val="808080"/>
                </a:gs>
              </a:gsLst>
              <a:lin ang="0" scaled="1"/>
            </a:gradFill>
            <a:ln w="9525">
              <a:no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81282" name="Freeform 1290"/>
            <p:cNvSpPr/>
            <p:nvPr/>
          </p:nvSpPr>
          <p:spPr bwMode="auto">
            <a:xfrm>
              <a:off x="5322" y="573"/>
              <a:ext cx="166" cy="2115"/>
            </a:xfrm>
            <a:custGeom>
              <a:avLst/>
              <a:gdLst>
                <a:gd name="T0" fmla="*/ 2 w 211"/>
                <a:gd name="T1" fmla="*/ 0 h 2537"/>
                <a:gd name="T2" fmla="*/ 2 w 211"/>
                <a:gd name="T3" fmla="*/ 5 h 2537"/>
                <a:gd name="T4" fmla="*/ 2 w 211"/>
                <a:gd name="T5" fmla="*/ 4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81283" name="Freeform 1291"/>
            <p:cNvSpPr/>
            <p:nvPr/>
          </p:nvSpPr>
          <p:spPr bwMode="auto">
            <a:xfrm>
              <a:off x="5286" y="1639"/>
              <a:ext cx="261" cy="187"/>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472" name="Rectangle 1292"/>
            <p:cNvSpPr>
              <a:spLocks noChangeArrowheads="1"/>
            </p:cNvSpPr>
            <p:nvPr/>
          </p:nvSpPr>
          <p:spPr bwMode="auto">
            <a:xfrm>
              <a:off x="4211" y="691"/>
              <a:ext cx="600" cy="50"/>
            </a:xfrm>
            <a:prstGeom prst="rect">
              <a:avLst/>
            </a:prstGeom>
            <a:solidFill>
              <a:schemeClr val="tx1"/>
            </a:soli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nvGrpSpPr>
            <p:cNvPr id="181285" name="Group 1293"/>
            <p:cNvGrpSpPr/>
            <p:nvPr/>
          </p:nvGrpSpPr>
          <p:grpSpPr bwMode="auto">
            <a:xfrm>
              <a:off x="4749" y="668"/>
              <a:ext cx="581" cy="145"/>
              <a:chOff x="614" y="2568"/>
              <a:chExt cx="725" cy="139"/>
            </a:xfrm>
          </p:grpSpPr>
          <p:sp>
            <p:nvSpPr>
              <p:cNvPr id="502" name="AutoShape 1294"/>
              <p:cNvSpPr>
                <a:spLocks noChangeArrowheads="1"/>
              </p:cNvSpPr>
              <p:nvPr/>
            </p:nvSpPr>
            <p:spPr bwMode="auto">
              <a:xfrm>
                <a:off x="617" y="2566"/>
                <a:ext cx="719" cy="161"/>
              </a:xfrm>
              <a:prstGeom prst="roundRect">
                <a:avLst>
                  <a:gd name="adj" fmla="val 50000"/>
                </a:avLst>
              </a:prstGeom>
              <a:solidFill>
                <a:schemeClr val="tx1"/>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03" name="AutoShape 1295"/>
              <p:cNvSpPr>
                <a:spLocks noChangeArrowheads="1"/>
              </p:cNvSpPr>
              <p:nvPr/>
            </p:nvSpPr>
            <p:spPr bwMode="auto">
              <a:xfrm>
                <a:off x="632" y="2584"/>
                <a:ext cx="689"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474" name="Rectangle 1296"/>
            <p:cNvSpPr>
              <a:spLocks noChangeArrowheads="1"/>
            </p:cNvSpPr>
            <p:nvPr/>
          </p:nvSpPr>
          <p:spPr bwMode="auto">
            <a:xfrm>
              <a:off x="4223" y="1022"/>
              <a:ext cx="600" cy="44"/>
            </a:xfrm>
            <a:prstGeom prst="rect">
              <a:avLst/>
            </a:prstGeom>
            <a:solidFill>
              <a:schemeClr val="tx1"/>
            </a:soli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nvGrpSpPr>
            <p:cNvPr id="181287" name="Group 1297"/>
            <p:cNvGrpSpPr/>
            <p:nvPr/>
          </p:nvGrpSpPr>
          <p:grpSpPr bwMode="auto">
            <a:xfrm>
              <a:off x="4747" y="994"/>
              <a:ext cx="581" cy="134"/>
              <a:chOff x="614" y="2568"/>
              <a:chExt cx="725" cy="139"/>
            </a:xfrm>
          </p:grpSpPr>
          <p:sp>
            <p:nvSpPr>
              <p:cNvPr id="500" name="AutoShape 1298"/>
              <p:cNvSpPr>
                <a:spLocks noChangeArrowheads="1"/>
              </p:cNvSpPr>
              <p:nvPr/>
            </p:nvSpPr>
            <p:spPr bwMode="auto">
              <a:xfrm>
                <a:off x="612" y="2571"/>
                <a:ext cx="726" cy="136"/>
              </a:xfrm>
              <a:prstGeom prst="roundRect">
                <a:avLst>
                  <a:gd name="adj" fmla="val 50000"/>
                </a:avLst>
              </a:prstGeom>
              <a:solidFill>
                <a:schemeClr val="tx1"/>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01" name="AutoShape 1299"/>
              <p:cNvSpPr>
                <a:spLocks noChangeArrowheads="1"/>
              </p:cNvSpPr>
              <p:nvPr/>
            </p:nvSpPr>
            <p:spPr bwMode="auto">
              <a:xfrm>
                <a:off x="627" y="2584"/>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476" name="Rectangle 1300"/>
            <p:cNvSpPr>
              <a:spLocks noChangeArrowheads="1"/>
            </p:cNvSpPr>
            <p:nvPr/>
          </p:nvSpPr>
          <p:spPr bwMode="auto">
            <a:xfrm>
              <a:off x="4217" y="1359"/>
              <a:ext cx="594" cy="44"/>
            </a:xfrm>
            <a:prstGeom prst="rect">
              <a:avLst/>
            </a:prstGeom>
            <a:solidFill>
              <a:schemeClr val="tx1"/>
            </a:soli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77" name="Rectangle 1301"/>
            <p:cNvSpPr>
              <a:spLocks noChangeArrowheads="1"/>
            </p:cNvSpPr>
            <p:nvPr/>
          </p:nvSpPr>
          <p:spPr bwMode="auto">
            <a:xfrm>
              <a:off x="4229" y="1652"/>
              <a:ext cx="594" cy="50"/>
            </a:xfrm>
            <a:prstGeom prst="rect">
              <a:avLst/>
            </a:prstGeom>
            <a:solidFill>
              <a:schemeClr val="tx1"/>
            </a:soli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nvGrpSpPr>
            <p:cNvPr id="181290" name="Group 1302"/>
            <p:cNvGrpSpPr/>
            <p:nvPr/>
          </p:nvGrpSpPr>
          <p:grpSpPr bwMode="auto">
            <a:xfrm>
              <a:off x="4735" y="1627"/>
              <a:ext cx="582" cy="151"/>
              <a:chOff x="614" y="2568"/>
              <a:chExt cx="725" cy="139"/>
            </a:xfrm>
          </p:grpSpPr>
          <p:sp>
            <p:nvSpPr>
              <p:cNvPr id="497" name="AutoShape 1303"/>
              <p:cNvSpPr>
                <a:spLocks noChangeArrowheads="1"/>
              </p:cNvSpPr>
              <p:nvPr/>
            </p:nvSpPr>
            <p:spPr bwMode="auto">
              <a:xfrm>
                <a:off x="612" y="2568"/>
                <a:ext cx="725" cy="138"/>
              </a:xfrm>
              <a:prstGeom prst="roundRect">
                <a:avLst>
                  <a:gd name="adj" fmla="val 50000"/>
                </a:avLst>
              </a:prstGeom>
              <a:solidFill>
                <a:schemeClr val="tx1"/>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99" name="AutoShape 1304"/>
              <p:cNvSpPr>
                <a:spLocks noChangeArrowheads="1"/>
              </p:cNvSpPr>
              <p:nvPr/>
            </p:nvSpPr>
            <p:spPr bwMode="auto">
              <a:xfrm>
                <a:off x="627" y="2585"/>
                <a:ext cx="695"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181291" name="Freeform 1305"/>
            <p:cNvSpPr/>
            <p:nvPr/>
          </p:nvSpPr>
          <p:spPr bwMode="auto">
            <a:xfrm>
              <a:off x="5286" y="1352"/>
              <a:ext cx="267" cy="187"/>
            </a:xfrm>
            <a:custGeom>
              <a:avLst/>
              <a:gdLst>
                <a:gd name="T0" fmla="*/ 2 w 328"/>
                <a:gd name="T1" fmla="*/ 0 h 226"/>
                <a:gd name="T2" fmla="*/ 4 w 328"/>
                <a:gd name="T3" fmla="*/ 2 h 226"/>
                <a:gd name="T4" fmla="*/ 4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81292" name="Group 1306"/>
            <p:cNvGrpSpPr/>
            <p:nvPr/>
          </p:nvGrpSpPr>
          <p:grpSpPr bwMode="auto">
            <a:xfrm>
              <a:off x="4739" y="1327"/>
              <a:ext cx="582" cy="139"/>
              <a:chOff x="614" y="2568"/>
              <a:chExt cx="725" cy="139"/>
            </a:xfrm>
          </p:grpSpPr>
          <p:sp>
            <p:nvSpPr>
              <p:cNvPr id="492" name="AutoShape 1307"/>
              <p:cNvSpPr>
                <a:spLocks noChangeArrowheads="1"/>
              </p:cNvSpPr>
              <p:nvPr/>
            </p:nvSpPr>
            <p:spPr bwMode="auto">
              <a:xfrm>
                <a:off x="615" y="2568"/>
                <a:ext cx="725" cy="137"/>
              </a:xfrm>
              <a:prstGeom prst="roundRect">
                <a:avLst>
                  <a:gd name="adj" fmla="val 50000"/>
                </a:avLst>
              </a:prstGeom>
              <a:solidFill>
                <a:schemeClr val="tx1"/>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93" name="AutoShape 1308"/>
              <p:cNvSpPr>
                <a:spLocks noChangeArrowheads="1"/>
              </p:cNvSpPr>
              <p:nvPr/>
            </p:nvSpPr>
            <p:spPr bwMode="auto">
              <a:xfrm>
                <a:off x="630" y="2587"/>
                <a:ext cx="695"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481" name="Rectangle 1309"/>
            <p:cNvSpPr>
              <a:spLocks noChangeArrowheads="1"/>
            </p:cNvSpPr>
            <p:nvPr/>
          </p:nvSpPr>
          <p:spPr bwMode="auto">
            <a:xfrm>
              <a:off x="5250" y="429"/>
              <a:ext cx="6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81294" name="Freeform 1310"/>
            <p:cNvSpPr/>
            <p:nvPr/>
          </p:nvSpPr>
          <p:spPr bwMode="auto">
            <a:xfrm>
              <a:off x="5310" y="1009"/>
              <a:ext cx="238" cy="212"/>
            </a:xfrm>
            <a:custGeom>
              <a:avLst/>
              <a:gdLst>
                <a:gd name="T0" fmla="*/ 2 w 296"/>
                <a:gd name="T1" fmla="*/ 0 h 256"/>
                <a:gd name="T2" fmla="*/ 2 w 296"/>
                <a:gd name="T3" fmla="*/ 2 h 256"/>
                <a:gd name="T4" fmla="*/ 2 w 296"/>
                <a:gd name="T5" fmla="*/ 4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1295" name="Freeform 1311"/>
            <p:cNvSpPr/>
            <p:nvPr/>
          </p:nvSpPr>
          <p:spPr bwMode="auto">
            <a:xfrm>
              <a:off x="5316" y="679"/>
              <a:ext cx="243" cy="243"/>
            </a:xfrm>
            <a:custGeom>
              <a:avLst/>
              <a:gdLst>
                <a:gd name="T0" fmla="*/ 0 w 304"/>
                <a:gd name="T1" fmla="*/ 0 h 288"/>
                <a:gd name="T2" fmla="*/ 2 w 304"/>
                <a:gd name="T3" fmla="*/ 3 h 288"/>
                <a:gd name="T4" fmla="*/ 2 w 304"/>
                <a:gd name="T5" fmla="*/ 7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484" name="Oval 1312"/>
            <p:cNvSpPr>
              <a:spLocks noChangeArrowheads="1"/>
            </p:cNvSpPr>
            <p:nvPr/>
          </p:nvSpPr>
          <p:spPr bwMode="auto">
            <a:xfrm>
              <a:off x="5518" y="2613"/>
              <a:ext cx="48" cy="94"/>
            </a:xfrm>
            <a:prstGeom prst="ellipse">
              <a:avLst/>
            </a:prstGeom>
            <a:solidFill>
              <a:srgbClr val="333333"/>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81297" name="Freeform 1313"/>
            <p:cNvSpPr/>
            <p:nvPr/>
          </p:nvSpPr>
          <p:spPr bwMode="auto">
            <a:xfrm>
              <a:off x="5304" y="2613"/>
              <a:ext cx="243" cy="200"/>
            </a:xfrm>
            <a:custGeom>
              <a:avLst/>
              <a:gdLst>
                <a:gd name="T0" fmla="*/ 0 w 306"/>
                <a:gd name="T1" fmla="*/ 3 h 240"/>
                <a:gd name="T2" fmla="*/ 2 w 306"/>
                <a:gd name="T3" fmla="*/ 5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486" name="AutoShape 1314"/>
            <p:cNvSpPr>
              <a:spLocks noChangeArrowheads="1"/>
            </p:cNvSpPr>
            <p:nvPr/>
          </p:nvSpPr>
          <p:spPr bwMode="auto">
            <a:xfrm>
              <a:off x="4140" y="2675"/>
              <a:ext cx="1199" cy="150"/>
            </a:xfrm>
            <a:prstGeom prst="roundRect">
              <a:avLst>
                <a:gd name="adj" fmla="val 50000"/>
              </a:avLst>
            </a:prstGeom>
            <a:solidFill>
              <a:srgbClr val="DDDDDD"/>
            </a:solidFill>
            <a:ln w="9525">
              <a:solidFill>
                <a:schemeClr val="tx1"/>
              </a:solid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87" name="AutoShape 1315"/>
            <p:cNvSpPr>
              <a:spLocks noChangeArrowheads="1"/>
            </p:cNvSpPr>
            <p:nvPr/>
          </p:nvSpPr>
          <p:spPr bwMode="auto">
            <a:xfrm>
              <a:off x="4205" y="2713"/>
              <a:ext cx="1069" cy="81"/>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88" name="Oval 1316"/>
            <p:cNvSpPr>
              <a:spLocks noChangeArrowheads="1"/>
            </p:cNvSpPr>
            <p:nvPr/>
          </p:nvSpPr>
          <p:spPr bwMode="auto">
            <a:xfrm>
              <a:off x="4306" y="2382"/>
              <a:ext cx="160" cy="144"/>
            </a:xfrm>
            <a:prstGeom prst="ellipse">
              <a:avLst/>
            </a:prstGeom>
            <a:solidFill>
              <a:srgbClr val="33CC33"/>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89" name="Oval 1317"/>
            <p:cNvSpPr>
              <a:spLocks noChangeArrowheads="1"/>
            </p:cNvSpPr>
            <p:nvPr/>
          </p:nvSpPr>
          <p:spPr bwMode="auto">
            <a:xfrm>
              <a:off x="4484" y="2382"/>
              <a:ext cx="160" cy="144"/>
            </a:xfrm>
            <a:prstGeom prst="ellipse">
              <a:avLst/>
            </a:prstGeom>
            <a:solidFill>
              <a:srgbClr val="FF0000"/>
            </a:solidFill>
            <a:ln w="9525">
              <a:noFill/>
              <a:round/>
            </a:ln>
            <a:effectLst/>
          </p:spPr>
          <p:txBody>
            <a:bodyPr wrap="none" anchor="ctr"/>
            <a:lstStyle/>
            <a:p>
              <a:pPr algn="ctr" eaLnBrk="1" fontAlgn="auto" hangingPunct="1">
                <a:spcAft>
                  <a:spcPts val="0"/>
                </a:spcAft>
                <a:defRPr/>
              </a:pPr>
              <a:endParaRPr lang="en-US" i="0">
                <a:solidFill>
                  <a:srgbClr val="FF0000"/>
                </a:solidFill>
                <a:latin typeface="Calibri" panose="020F0502020204030204"/>
                <a:ea typeface="+mn-ea"/>
                <a:cs typeface="Arial" panose="020B0604020202020204" pitchFamily="34" charset="0"/>
              </a:endParaRPr>
            </a:p>
          </p:txBody>
        </p:sp>
        <p:sp>
          <p:nvSpPr>
            <p:cNvPr id="490" name="Oval 1318"/>
            <p:cNvSpPr>
              <a:spLocks noChangeArrowheads="1"/>
            </p:cNvSpPr>
            <p:nvPr/>
          </p:nvSpPr>
          <p:spPr bwMode="auto">
            <a:xfrm>
              <a:off x="4663" y="2382"/>
              <a:ext cx="160" cy="137"/>
            </a:xfrm>
            <a:prstGeom prst="ellipse">
              <a:avLst/>
            </a:prstGeom>
            <a:solidFill>
              <a:srgbClr val="33CC33"/>
            </a:solidFill>
            <a:ln w="9525">
              <a:noFill/>
              <a:round/>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91" name="Rectangle 1319"/>
            <p:cNvSpPr>
              <a:spLocks noChangeArrowheads="1"/>
            </p:cNvSpPr>
            <p:nvPr/>
          </p:nvSpPr>
          <p:spPr bwMode="auto">
            <a:xfrm>
              <a:off x="5060" y="1833"/>
              <a:ext cx="89" cy="761"/>
            </a:xfrm>
            <a:prstGeom prst="rect">
              <a:avLst/>
            </a:prstGeom>
            <a:solidFill>
              <a:srgbClr val="292929"/>
            </a:solidFill>
            <a:ln w="9525">
              <a:solidFill>
                <a:schemeClr val="tx1"/>
              </a:solidFill>
              <a:miter lim="800000"/>
            </a:ln>
            <a:effectLst/>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504" name="TextBox 503"/>
          <p:cNvSpPr txBox="1"/>
          <p:nvPr/>
        </p:nvSpPr>
        <p:spPr>
          <a:xfrm>
            <a:off x="379413" y="3336925"/>
            <a:ext cx="981075" cy="522288"/>
          </a:xfrm>
          <a:prstGeom prst="rect">
            <a:avLst/>
          </a:prstGeom>
          <a:noFill/>
        </p:spPr>
        <p:txBody>
          <a:bodyPr>
            <a:spAutoFit/>
          </a:bodyPr>
          <a:lstStyle/>
          <a:p>
            <a:pPr algn="r" eaLnBrk="1" fontAlgn="auto" hangingPunct="1">
              <a:spcBef>
                <a:spcPts val="0"/>
              </a:spcBef>
              <a:spcAft>
                <a:spcPts val="0"/>
              </a:spcAft>
              <a:defRPr/>
            </a:pPr>
            <a:r>
              <a:rPr lang="en-US" sz="1400" i="0" dirty="0">
                <a:solidFill>
                  <a:prstClr val="black"/>
                </a:solidFill>
                <a:latin typeface="Calibri" panose="020F0502020204030204"/>
                <a:ea typeface="+mn-ea"/>
              </a:rPr>
              <a:t>Load </a:t>
            </a:r>
            <a:endParaRPr lang="en-US" sz="1400" i="0" dirty="0">
              <a:solidFill>
                <a:prstClr val="black"/>
              </a:solidFill>
              <a:latin typeface="Calibri" panose="020F0502020204030204"/>
              <a:ea typeface="+mn-ea"/>
            </a:endParaRPr>
          </a:p>
          <a:p>
            <a:pPr algn="r" eaLnBrk="1" fontAlgn="auto" hangingPunct="1">
              <a:spcBef>
                <a:spcPts val="0"/>
              </a:spcBef>
              <a:spcAft>
                <a:spcPts val="0"/>
              </a:spcAft>
              <a:defRPr/>
            </a:pPr>
            <a:r>
              <a:rPr lang="en-US" sz="1400" i="0" dirty="0">
                <a:solidFill>
                  <a:prstClr val="black"/>
                </a:solidFill>
                <a:latin typeface="Calibri" panose="020F0502020204030204"/>
                <a:ea typeface="+mn-ea"/>
              </a:rPr>
              <a:t>balancer</a:t>
            </a:r>
            <a:endParaRPr lang="en-US" sz="1400" i="0" dirty="0">
              <a:solidFill>
                <a:prstClr val="black"/>
              </a:solidFill>
              <a:latin typeface="Calibri" panose="020F0502020204030204"/>
              <a:ea typeface="+mn-ea"/>
            </a:endParaRPr>
          </a:p>
        </p:txBody>
      </p:sp>
      <p:cxnSp>
        <p:nvCxnSpPr>
          <p:cNvPr id="104" name="Straight Connector 103"/>
          <p:cNvCxnSpPr/>
          <p:nvPr/>
        </p:nvCxnSpPr>
        <p:spPr>
          <a:xfrm flipH="1">
            <a:off x="835025" y="4676775"/>
            <a:ext cx="3556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0" idx="2"/>
          </p:cNvCxnSpPr>
          <p:nvPr/>
        </p:nvCxnSpPr>
        <p:spPr>
          <a:xfrm flipH="1">
            <a:off x="1139825" y="4891088"/>
            <a:ext cx="201613"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457325" y="4691063"/>
            <a:ext cx="57150" cy="490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775" idx="0"/>
          </p:cNvCxnSpPr>
          <p:nvPr/>
        </p:nvCxnSpPr>
        <p:spPr>
          <a:xfrm>
            <a:off x="1597025" y="4714875"/>
            <a:ext cx="274638"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251" name="Group 505"/>
          <p:cNvGrpSpPr/>
          <p:nvPr/>
        </p:nvGrpSpPr>
        <p:grpSpPr bwMode="auto">
          <a:xfrm>
            <a:off x="569913" y="5172075"/>
            <a:ext cx="331787" cy="1030288"/>
            <a:chOff x="6240352" y="2055335"/>
            <a:chExt cx="771307" cy="1017716"/>
          </a:xfrm>
        </p:grpSpPr>
        <p:grpSp>
          <p:nvGrpSpPr>
            <p:cNvPr id="181222" name="Group 506"/>
            <p:cNvGrpSpPr/>
            <p:nvPr/>
          </p:nvGrpSpPr>
          <p:grpSpPr bwMode="auto">
            <a:xfrm>
              <a:off x="6240352" y="2235573"/>
              <a:ext cx="697981" cy="837478"/>
              <a:chOff x="6395998" y="3062424"/>
              <a:chExt cx="564403" cy="837478"/>
            </a:xfrm>
          </p:grpSpPr>
          <p:sp>
            <p:nvSpPr>
              <p:cNvPr id="534" name="Rectangle 533"/>
              <p:cNvSpPr/>
              <p:nvPr/>
            </p:nvSpPr>
            <p:spPr>
              <a:xfrm>
                <a:off x="6509397" y="3062521"/>
                <a:ext cx="447629"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535" name="Straight Connector 534"/>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6" name="Rectangle 535"/>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537" name="Straight Connector 536"/>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0" name="Rectangle 539"/>
              <p:cNvSpPr/>
              <p:nvPr/>
            </p:nvSpPr>
            <p:spPr>
              <a:xfrm>
                <a:off x="6816769" y="3703885"/>
                <a:ext cx="131305"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541" name="Rectangle 540"/>
              <p:cNvSpPr/>
              <p:nvPr/>
            </p:nvSpPr>
            <p:spPr>
              <a:xfrm>
                <a:off x="6404950" y="3158176"/>
                <a:ext cx="444646"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543" name="Straight Connector 542"/>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250" name="Group 544"/>
              <p:cNvGrpSpPr/>
              <p:nvPr/>
            </p:nvGrpSpPr>
            <p:grpSpPr bwMode="auto">
              <a:xfrm>
                <a:off x="6400318" y="3137421"/>
                <a:ext cx="559121" cy="92788"/>
                <a:chOff x="6582044" y="2846082"/>
                <a:chExt cx="559121" cy="92788"/>
              </a:xfrm>
            </p:grpSpPr>
            <p:cxnSp>
              <p:nvCxnSpPr>
                <p:cNvPr id="578" name="Straight Connector 577"/>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flipV="1">
                  <a:off x="6580707" y="2938972"/>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251" name="Group 547"/>
              <p:cNvGrpSpPr/>
              <p:nvPr/>
            </p:nvGrpSpPr>
            <p:grpSpPr bwMode="auto">
              <a:xfrm>
                <a:off x="6399838" y="3203285"/>
                <a:ext cx="559121" cy="92788"/>
                <a:chOff x="6582044" y="2846082"/>
                <a:chExt cx="559121" cy="92788"/>
              </a:xfrm>
            </p:grpSpPr>
            <p:cxnSp>
              <p:nvCxnSpPr>
                <p:cNvPr id="576" name="Straight Connector 575"/>
                <p:cNvCxnSpPr/>
                <p:nvPr/>
              </p:nvCxnSpPr>
              <p:spPr>
                <a:xfrm flipV="1">
                  <a:off x="7028816"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flipV="1">
                  <a:off x="6581187" y="293896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252" name="Group 549"/>
              <p:cNvGrpSpPr/>
              <p:nvPr/>
            </p:nvGrpSpPr>
            <p:grpSpPr bwMode="auto">
              <a:xfrm>
                <a:off x="6399358" y="3269149"/>
                <a:ext cx="559121" cy="92788"/>
                <a:chOff x="6582044" y="2846082"/>
                <a:chExt cx="559121" cy="92788"/>
              </a:xfrm>
            </p:grpSpPr>
            <p:cxnSp>
              <p:nvCxnSpPr>
                <p:cNvPr id="574" name="Straight Connector 573"/>
                <p:cNvCxnSpPr/>
                <p:nvPr/>
              </p:nvCxnSpPr>
              <p:spPr>
                <a:xfrm flipV="1">
                  <a:off x="7026314"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V="1">
                  <a:off x="6581668" y="2938966"/>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253" name="Group 550"/>
              <p:cNvGrpSpPr/>
              <p:nvPr/>
            </p:nvGrpSpPr>
            <p:grpSpPr bwMode="auto">
              <a:xfrm>
                <a:off x="6398878" y="3335013"/>
                <a:ext cx="559121" cy="92788"/>
                <a:chOff x="6582044" y="2846082"/>
                <a:chExt cx="559121" cy="92788"/>
              </a:xfrm>
            </p:grpSpPr>
            <p:cxnSp>
              <p:nvCxnSpPr>
                <p:cNvPr id="572" name="Straight Connector 571"/>
                <p:cNvCxnSpPr/>
                <p:nvPr/>
              </p:nvCxnSpPr>
              <p:spPr>
                <a:xfrm flipV="1">
                  <a:off x="7026794"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flipV="1">
                  <a:off x="6582147" y="293896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254" name="Group 551"/>
              <p:cNvGrpSpPr/>
              <p:nvPr/>
            </p:nvGrpSpPr>
            <p:grpSpPr bwMode="auto">
              <a:xfrm>
                <a:off x="6398398" y="3400877"/>
                <a:ext cx="559121" cy="92788"/>
                <a:chOff x="6582044" y="2846082"/>
                <a:chExt cx="559121" cy="92788"/>
              </a:xfrm>
            </p:grpSpPr>
            <p:cxnSp>
              <p:nvCxnSpPr>
                <p:cNvPr id="570" name="Straight Connector 569"/>
                <p:cNvCxnSpPr/>
                <p:nvPr/>
              </p:nvCxnSpPr>
              <p:spPr>
                <a:xfrm flipV="1">
                  <a:off x="7027273"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6582627" y="2938961"/>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255" name="Group 552"/>
              <p:cNvGrpSpPr/>
              <p:nvPr/>
            </p:nvGrpSpPr>
            <p:grpSpPr bwMode="auto">
              <a:xfrm>
                <a:off x="6397918" y="3466741"/>
                <a:ext cx="559121" cy="92788"/>
                <a:chOff x="6582044" y="2846082"/>
                <a:chExt cx="559121" cy="92788"/>
              </a:xfrm>
            </p:grpSpPr>
            <p:cxnSp>
              <p:nvCxnSpPr>
                <p:cNvPr id="568" name="Straight Connector 567"/>
                <p:cNvCxnSpPr/>
                <p:nvPr/>
              </p:nvCxnSpPr>
              <p:spPr>
                <a:xfrm flipV="1">
                  <a:off x="7027754"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V="1">
                  <a:off x="6583108" y="2938959"/>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256" name="Group 555"/>
              <p:cNvGrpSpPr/>
              <p:nvPr/>
            </p:nvGrpSpPr>
            <p:grpSpPr bwMode="auto">
              <a:xfrm>
                <a:off x="6397438" y="3532605"/>
                <a:ext cx="559121" cy="92788"/>
                <a:chOff x="6582044" y="2846082"/>
                <a:chExt cx="559121" cy="92788"/>
              </a:xfrm>
            </p:grpSpPr>
            <p:cxnSp>
              <p:nvCxnSpPr>
                <p:cNvPr id="566" name="Straight Connector 565"/>
                <p:cNvCxnSpPr/>
                <p:nvPr/>
              </p:nvCxnSpPr>
              <p:spPr>
                <a:xfrm flipV="1">
                  <a:off x="7028234"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6580604" y="293895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257" name="Group 556"/>
              <p:cNvGrpSpPr/>
              <p:nvPr/>
            </p:nvGrpSpPr>
            <p:grpSpPr bwMode="auto">
              <a:xfrm>
                <a:off x="6396958" y="3598469"/>
                <a:ext cx="559121" cy="92788"/>
                <a:chOff x="6582044" y="2846082"/>
                <a:chExt cx="559121" cy="92788"/>
              </a:xfrm>
            </p:grpSpPr>
            <p:cxnSp>
              <p:nvCxnSpPr>
                <p:cNvPr id="564" name="Straight Connector 563"/>
                <p:cNvCxnSpPr/>
                <p:nvPr/>
              </p:nvCxnSpPr>
              <p:spPr>
                <a:xfrm flipV="1">
                  <a:off x="7028713"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V="1">
                  <a:off x="6581083" y="293895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258" name="Group 557"/>
              <p:cNvGrpSpPr/>
              <p:nvPr/>
            </p:nvGrpSpPr>
            <p:grpSpPr bwMode="auto">
              <a:xfrm>
                <a:off x="6396478" y="3664333"/>
                <a:ext cx="559121" cy="92788"/>
                <a:chOff x="6582044" y="2846082"/>
                <a:chExt cx="559121" cy="92788"/>
              </a:xfrm>
            </p:grpSpPr>
            <p:cxnSp>
              <p:nvCxnSpPr>
                <p:cNvPr id="562" name="Straight Connector 561"/>
                <p:cNvCxnSpPr/>
                <p:nvPr/>
              </p:nvCxnSpPr>
              <p:spPr>
                <a:xfrm flipV="1">
                  <a:off x="7026209" y="2846432"/>
                  <a:ext cx="8057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259" name="Group 558"/>
              <p:cNvGrpSpPr/>
              <p:nvPr/>
            </p:nvGrpSpPr>
            <p:grpSpPr bwMode="auto">
              <a:xfrm>
                <a:off x="6395998" y="3730197"/>
                <a:ext cx="559121" cy="92788"/>
                <a:chOff x="6582044" y="2846082"/>
                <a:chExt cx="559121" cy="92788"/>
              </a:xfrm>
            </p:grpSpPr>
            <p:cxnSp>
              <p:nvCxnSpPr>
                <p:cNvPr id="560" name="Straight Connector 559"/>
                <p:cNvCxnSpPr/>
                <p:nvPr/>
              </p:nvCxnSpPr>
              <p:spPr>
                <a:xfrm flipV="1">
                  <a:off x="7026688"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1223" name="Group 508"/>
            <p:cNvGrpSpPr/>
            <p:nvPr/>
          </p:nvGrpSpPr>
          <p:grpSpPr bwMode="auto">
            <a:xfrm>
              <a:off x="6280049" y="2055335"/>
              <a:ext cx="731610" cy="920732"/>
              <a:chOff x="6280049" y="2055335"/>
              <a:chExt cx="731610" cy="920732"/>
            </a:xfrm>
          </p:grpSpPr>
          <p:grpSp>
            <p:nvGrpSpPr>
              <p:cNvPr id="181224" name="Group 509"/>
              <p:cNvGrpSpPr/>
              <p:nvPr/>
            </p:nvGrpSpPr>
            <p:grpSpPr bwMode="auto">
              <a:xfrm>
                <a:off x="6280049" y="2055335"/>
                <a:ext cx="680752" cy="139401"/>
                <a:chOff x="5414286" y="2921098"/>
                <a:chExt cx="680752" cy="139401"/>
              </a:xfrm>
            </p:grpSpPr>
            <p:sp>
              <p:nvSpPr>
                <p:cNvPr id="526" name="Rectangle 188"/>
                <p:cNvSpPr>
                  <a:spLocks noChangeArrowheads="1"/>
                </p:cNvSpPr>
                <p:nvPr/>
              </p:nvSpPr>
              <p:spPr bwMode="auto">
                <a:xfrm>
                  <a:off x="5415183" y="2996368"/>
                  <a:ext cx="549881" cy="64294"/>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27"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30" name="Freeform 190"/>
                <p:cNvSpPr/>
                <p:nvPr/>
              </p:nvSpPr>
              <p:spPr bwMode="auto">
                <a:xfrm>
                  <a:off x="5968753" y="2922667"/>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31" name="Freeform 191"/>
                <p:cNvSpPr/>
                <p:nvPr/>
              </p:nvSpPr>
              <p:spPr bwMode="auto">
                <a:xfrm>
                  <a:off x="5500065" y="2936779"/>
                  <a:ext cx="524046"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33" name="Freeform 192"/>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511" name="Straight Connector 510"/>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875113" y="230466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867732" y="250852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864040" y="2569681"/>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6867732" y="277510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6871421" y="291153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flipH="1">
                <a:off x="6875113" y="2132174"/>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52" name="Group 638"/>
          <p:cNvGrpSpPr/>
          <p:nvPr/>
        </p:nvGrpSpPr>
        <p:grpSpPr bwMode="auto">
          <a:xfrm>
            <a:off x="955675" y="5172075"/>
            <a:ext cx="331788" cy="1030288"/>
            <a:chOff x="6240352" y="2055335"/>
            <a:chExt cx="771307" cy="1017716"/>
          </a:xfrm>
        </p:grpSpPr>
        <p:grpSp>
          <p:nvGrpSpPr>
            <p:cNvPr id="181164" name="Group 639"/>
            <p:cNvGrpSpPr/>
            <p:nvPr/>
          </p:nvGrpSpPr>
          <p:grpSpPr bwMode="auto">
            <a:xfrm>
              <a:off x="6240352" y="2235573"/>
              <a:ext cx="697981" cy="837478"/>
              <a:chOff x="6395998" y="3062424"/>
              <a:chExt cx="564403" cy="837478"/>
            </a:xfrm>
          </p:grpSpPr>
          <p:sp>
            <p:nvSpPr>
              <p:cNvPr id="661" name="Rectangle 660"/>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662" name="Straight Connector 661"/>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3" name="Rectangle 662"/>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664" name="Straight Connector 663"/>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5" name="Rectangle 664"/>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666" name="Rectangle 665"/>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667" name="Straight Connector 666"/>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192" name="Group 667"/>
              <p:cNvGrpSpPr/>
              <p:nvPr/>
            </p:nvGrpSpPr>
            <p:grpSpPr bwMode="auto">
              <a:xfrm>
                <a:off x="6400318" y="3137421"/>
                <a:ext cx="559121" cy="92788"/>
                <a:chOff x="6582044" y="2846082"/>
                <a:chExt cx="559121" cy="92788"/>
              </a:xfrm>
            </p:grpSpPr>
            <p:cxnSp>
              <p:nvCxnSpPr>
                <p:cNvPr id="696" name="Straight Connector 695"/>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93" name="Group 668"/>
              <p:cNvGrpSpPr/>
              <p:nvPr/>
            </p:nvGrpSpPr>
            <p:grpSpPr bwMode="auto">
              <a:xfrm>
                <a:off x="6399838" y="3203285"/>
                <a:ext cx="559121" cy="92788"/>
                <a:chOff x="6582044" y="2846082"/>
                <a:chExt cx="559121" cy="92788"/>
              </a:xfrm>
            </p:grpSpPr>
            <p:cxnSp>
              <p:nvCxnSpPr>
                <p:cNvPr id="694" name="Straight Connector 693"/>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94" name="Group 669"/>
              <p:cNvGrpSpPr/>
              <p:nvPr/>
            </p:nvGrpSpPr>
            <p:grpSpPr bwMode="auto">
              <a:xfrm>
                <a:off x="6399358" y="3269149"/>
                <a:ext cx="559121" cy="92788"/>
                <a:chOff x="6582044" y="2846082"/>
                <a:chExt cx="559121" cy="92788"/>
              </a:xfrm>
            </p:grpSpPr>
            <p:cxnSp>
              <p:nvCxnSpPr>
                <p:cNvPr id="692" name="Straight Connector 691"/>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95" name="Group 670"/>
              <p:cNvGrpSpPr/>
              <p:nvPr/>
            </p:nvGrpSpPr>
            <p:grpSpPr bwMode="auto">
              <a:xfrm>
                <a:off x="6398878" y="3335013"/>
                <a:ext cx="559121" cy="92788"/>
                <a:chOff x="6582044" y="2846082"/>
                <a:chExt cx="559121" cy="92788"/>
              </a:xfrm>
            </p:grpSpPr>
            <p:cxnSp>
              <p:nvCxnSpPr>
                <p:cNvPr id="690" name="Straight Connector 689"/>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96" name="Group 671"/>
              <p:cNvGrpSpPr/>
              <p:nvPr/>
            </p:nvGrpSpPr>
            <p:grpSpPr bwMode="auto">
              <a:xfrm>
                <a:off x="6398398" y="3400877"/>
                <a:ext cx="559121" cy="92788"/>
                <a:chOff x="6582044" y="2846082"/>
                <a:chExt cx="559121" cy="92788"/>
              </a:xfrm>
            </p:grpSpPr>
            <p:cxnSp>
              <p:nvCxnSpPr>
                <p:cNvPr id="688" name="Straight Connector 687"/>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97" name="Group 672"/>
              <p:cNvGrpSpPr/>
              <p:nvPr/>
            </p:nvGrpSpPr>
            <p:grpSpPr bwMode="auto">
              <a:xfrm>
                <a:off x="6397918" y="3466741"/>
                <a:ext cx="559121" cy="92788"/>
                <a:chOff x="6582044" y="2846082"/>
                <a:chExt cx="559121" cy="92788"/>
              </a:xfrm>
            </p:grpSpPr>
            <p:cxnSp>
              <p:nvCxnSpPr>
                <p:cNvPr id="686" name="Straight Connector 685"/>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98" name="Group 673"/>
              <p:cNvGrpSpPr/>
              <p:nvPr/>
            </p:nvGrpSpPr>
            <p:grpSpPr bwMode="auto">
              <a:xfrm>
                <a:off x="6397438" y="3532605"/>
                <a:ext cx="559121" cy="92788"/>
                <a:chOff x="6582044" y="2846082"/>
                <a:chExt cx="559121" cy="92788"/>
              </a:xfrm>
            </p:grpSpPr>
            <p:cxnSp>
              <p:nvCxnSpPr>
                <p:cNvPr id="684" name="Straight Connector 683"/>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99" name="Group 674"/>
              <p:cNvGrpSpPr/>
              <p:nvPr/>
            </p:nvGrpSpPr>
            <p:grpSpPr bwMode="auto">
              <a:xfrm>
                <a:off x="6396958" y="3598469"/>
                <a:ext cx="559121" cy="92788"/>
                <a:chOff x="6582044" y="2846082"/>
                <a:chExt cx="559121" cy="92788"/>
              </a:xfrm>
            </p:grpSpPr>
            <p:cxnSp>
              <p:nvCxnSpPr>
                <p:cNvPr id="682" name="Straight Connector 681"/>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200" name="Group 675"/>
              <p:cNvGrpSpPr/>
              <p:nvPr/>
            </p:nvGrpSpPr>
            <p:grpSpPr bwMode="auto">
              <a:xfrm>
                <a:off x="6396478" y="3664333"/>
                <a:ext cx="559121" cy="92788"/>
                <a:chOff x="6582044" y="2846082"/>
                <a:chExt cx="559121" cy="92788"/>
              </a:xfrm>
            </p:grpSpPr>
            <p:cxnSp>
              <p:nvCxnSpPr>
                <p:cNvPr id="680" name="Straight Connector 679"/>
                <p:cNvCxnSpPr/>
                <p:nvPr/>
              </p:nvCxnSpPr>
              <p:spPr>
                <a:xfrm flipV="1">
                  <a:off x="7026209" y="2846432"/>
                  <a:ext cx="80572"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201" name="Group 676"/>
              <p:cNvGrpSpPr/>
              <p:nvPr/>
            </p:nvGrpSpPr>
            <p:grpSpPr bwMode="auto">
              <a:xfrm>
                <a:off x="6395998" y="3730197"/>
                <a:ext cx="559121" cy="92788"/>
                <a:chOff x="6582044" y="2846082"/>
                <a:chExt cx="559121" cy="92788"/>
              </a:xfrm>
            </p:grpSpPr>
            <p:cxnSp>
              <p:nvCxnSpPr>
                <p:cNvPr id="678" name="Straight Connector 677"/>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1165" name="Group 640"/>
            <p:cNvGrpSpPr/>
            <p:nvPr/>
          </p:nvGrpSpPr>
          <p:grpSpPr bwMode="auto">
            <a:xfrm>
              <a:off x="6280049" y="2055335"/>
              <a:ext cx="731610" cy="920732"/>
              <a:chOff x="6280049" y="2055335"/>
              <a:chExt cx="731610" cy="920732"/>
            </a:xfrm>
          </p:grpSpPr>
          <p:grpSp>
            <p:nvGrpSpPr>
              <p:cNvPr id="181166" name="Group 641"/>
              <p:cNvGrpSpPr/>
              <p:nvPr/>
            </p:nvGrpSpPr>
            <p:grpSpPr bwMode="auto">
              <a:xfrm>
                <a:off x="6280049" y="2055335"/>
                <a:ext cx="680752" cy="139401"/>
                <a:chOff x="5414286" y="2921098"/>
                <a:chExt cx="680752" cy="139401"/>
              </a:xfrm>
            </p:grpSpPr>
            <p:sp>
              <p:nvSpPr>
                <p:cNvPr id="656"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57"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58" name="Freeform 190"/>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59" name="Freeform 191"/>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60" name="Freeform 192"/>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643" name="Straight Connector 642"/>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53" name="Group 697"/>
          <p:cNvGrpSpPr/>
          <p:nvPr/>
        </p:nvGrpSpPr>
        <p:grpSpPr bwMode="auto">
          <a:xfrm>
            <a:off x="1331913" y="5172075"/>
            <a:ext cx="331787" cy="1030288"/>
            <a:chOff x="6240352" y="2055335"/>
            <a:chExt cx="771307" cy="1017716"/>
          </a:xfrm>
        </p:grpSpPr>
        <p:grpSp>
          <p:nvGrpSpPr>
            <p:cNvPr id="181106" name="Group 698"/>
            <p:cNvGrpSpPr/>
            <p:nvPr/>
          </p:nvGrpSpPr>
          <p:grpSpPr bwMode="auto">
            <a:xfrm>
              <a:off x="6240352" y="2235573"/>
              <a:ext cx="697981" cy="837478"/>
              <a:chOff x="6395998" y="3062424"/>
              <a:chExt cx="564403" cy="837478"/>
            </a:xfrm>
          </p:grpSpPr>
          <p:sp>
            <p:nvSpPr>
              <p:cNvPr id="720" name="Rectangle 719"/>
              <p:cNvSpPr/>
              <p:nvPr/>
            </p:nvSpPr>
            <p:spPr>
              <a:xfrm>
                <a:off x="6509397" y="3062521"/>
                <a:ext cx="447629"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21" name="Straight Connector 720"/>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2" name="Rectangle 721"/>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23" name="Straight Connector 722"/>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4" name="Rectangle 723"/>
              <p:cNvSpPr/>
              <p:nvPr/>
            </p:nvSpPr>
            <p:spPr>
              <a:xfrm>
                <a:off x="6816769" y="3703885"/>
                <a:ext cx="131305"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725" name="Rectangle 724"/>
              <p:cNvSpPr/>
              <p:nvPr/>
            </p:nvSpPr>
            <p:spPr>
              <a:xfrm>
                <a:off x="6404950" y="3158176"/>
                <a:ext cx="444646"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26" name="Straight Connector 725"/>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134" name="Group 726"/>
              <p:cNvGrpSpPr/>
              <p:nvPr/>
            </p:nvGrpSpPr>
            <p:grpSpPr bwMode="auto">
              <a:xfrm>
                <a:off x="6400318" y="3137421"/>
                <a:ext cx="559121" cy="92788"/>
                <a:chOff x="6582044" y="2846082"/>
                <a:chExt cx="559121" cy="92788"/>
              </a:xfrm>
            </p:grpSpPr>
            <p:cxnSp>
              <p:nvCxnSpPr>
                <p:cNvPr id="755" name="Straight Connector 754"/>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p:cNvCxnSpPr/>
                <p:nvPr/>
              </p:nvCxnSpPr>
              <p:spPr>
                <a:xfrm flipV="1">
                  <a:off x="6580707" y="2938972"/>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35" name="Group 727"/>
              <p:cNvGrpSpPr/>
              <p:nvPr/>
            </p:nvGrpSpPr>
            <p:grpSpPr bwMode="auto">
              <a:xfrm>
                <a:off x="6399838" y="3203285"/>
                <a:ext cx="559121" cy="92788"/>
                <a:chOff x="6582044" y="2846082"/>
                <a:chExt cx="559121" cy="92788"/>
              </a:xfrm>
            </p:grpSpPr>
            <p:cxnSp>
              <p:nvCxnSpPr>
                <p:cNvPr id="753" name="Straight Connector 752"/>
                <p:cNvCxnSpPr/>
                <p:nvPr/>
              </p:nvCxnSpPr>
              <p:spPr>
                <a:xfrm flipV="1">
                  <a:off x="7028816"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4" name="Straight Connector 753"/>
                <p:cNvCxnSpPr/>
                <p:nvPr/>
              </p:nvCxnSpPr>
              <p:spPr>
                <a:xfrm flipV="1">
                  <a:off x="6581187" y="293896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36" name="Group 728"/>
              <p:cNvGrpSpPr/>
              <p:nvPr/>
            </p:nvGrpSpPr>
            <p:grpSpPr bwMode="auto">
              <a:xfrm>
                <a:off x="6399358" y="3269149"/>
                <a:ext cx="559121" cy="92788"/>
                <a:chOff x="6582044" y="2846082"/>
                <a:chExt cx="559121" cy="92788"/>
              </a:xfrm>
            </p:grpSpPr>
            <p:cxnSp>
              <p:nvCxnSpPr>
                <p:cNvPr id="751" name="Straight Connector 750"/>
                <p:cNvCxnSpPr/>
                <p:nvPr/>
              </p:nvCxnSpPr>
              <p:spPr>
                <a:xfrm flipV="1">
                  <a:off x="7026314"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2" name="Straight Connector 751"/>
                <p:cNvCxnSpPr/>
                <p:nvPr/>
              </p:nvCxnSpPr>
              <p:spPr>
                <a:xfrm flipV="1">
                  <a:off x="6581668" y="2938966"/>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37" name="Group 729"/>
              <p:cNvGrpSpPr/>
              <p:nvPr/>
            </p:nvGrpSpPr>
            <p:grpSpPr bwMode="auto">
              <a:xfrm>
                <a:off x="6398878" y="3335013"/>
                <a:ext cx="559121" cy="92788"/>
                <a:chOff x="6582044" y="2846082"/>
                <a:chExt cx="559121" cy="92788"/>
              </a:xfrm>
            </p:grpSpPr>
            <p:cxnSp>
              <p:nvCxnSpPr>
                <p:cNvPr id="749" name="Straight Connector 748"/>
                <p:cNvCxnSpPr/>
                <p:nvPr/>
              </p:nvCxnSpPr>
              <p:spPr>
                <a:xfrm flipV="1">
                  <a:off x="7026794"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6582147" y="293896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38" name="Group 730"/>
              <p:cNvGrpSpPr/>
              <p:nvPr/>
            </p:nvGrpSpPr>
            <p:grpSpPr bwMode="auto">
              <a:xfrm>
                <a:off x="6398398" y="3400877"/>
                <a:ext cx="559121" cy="92788"/>
                <a:chOff x="6582044" y="2846082"/>
                <a:chExt cx="559121" cy="92788"/>
              </a:xfrm>
            </p:grpSpPr>
            <p:cxnSp>
              <p:nvCxnSpPr>
                <p:cNvPr id="747" name="Straight Connector 746"/>
                <p:cNvCxnSpPr/>
                <p:nvPr/>
              </p:nvCxnSpPr>
              <p:spPr>
                <a:xfrm flipV="1">
                  <a:off x="7027273"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flipV="1">
                  <a:off x="6582627" y="2938961"/>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39" name="Group 731"/>
              <p:cNvGrpSpPr/>
              <p:nvPr/>
            </p:nvGrpSpPr>
            <p:grpSpPr bwMode="auto">
              <a:xfrm>
                <a:off x="6397918" y="3466741"/>
                <a:ext cx="559121" cy="92788"/>
                <a:chOff x="6582044" y="2846082"/>
                <a:chExt cx="559121" cy="92788"/>
              </a:xfrm>
            </p:grpSpPr>
            <p:cxnSp>
              <p:nvCxnSpPr>
                <p:cNvPr id="745" name="Straight Connector 744"/>
                <p:cNvCxnSpPr/>
                <p:nvPr/>
              </p:nvCxnSpPr>
              <p:spPr>
                <a:xfrm flipV="1">
                  <a:off x="7027754"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flipV="1">
                  <a:off x="6583108" y="2938959"/>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40" name="Group 732"/>
              <p:cNvGrpSpPr/>
              <p:nvPr/>
            </p:nvGrpSpPr>
            <p:grpSpPr bwMode="auto">
              <a:xfrm>
                <a:off x="6397438" y="3532605"/>
                <a:ext cx="559121" cy="92788"/>
                <a:chOff x="6582044" y="2846082"/>
                <a:chExt cx="559121" cy="92788"/>
              </a:xfrm>
            </p:grpSpPr>
            <p:cxnSp>
              <p:nvCxnSpPr>
                <p:cNvPr id="743" name="Straight Connector 742"/>
                <p:cNvCxnSpPr/>
                <p:nvPr/>
              </p:nvCxnSpPr>
              <p:spPr>
                <a:xfrm flipV="1">
                  <a:off x="7028234"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flipV="1">
                  <a:off x="6580604" y="293895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41" name="Group 733"/>
              <p:cNvGrpSpPr/>
              <p:nvPr/>
            </p:nvGrpSpPr>
            <p:grpSpPr bwMode="auto">
              <a:xfrm>
                <a:off x="6396958" y="3598469"/>
                <a:ext cx="559121" cy="92788"/>
                <a:chOff x="6582044" y="2846082"/>
                <a:chExt cx="559121" cy="92788"/>
              </a:xfrm>
            </p:grpSpPr>
            <p:cxnSp>
              <p:nvCxnSpPr>
                <p:cNvPr id="741" name="Straight Connector 740"/>
                <p:cNvCxnSpPr/>
                <p:nvPr/>
              </p:nvCxnSpPr>
              <p:spPr>
                <a:xfrm flipV="1">
                  <a:off x="7028713"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flipV="1">
                  <a:off x="6581083" y="293895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42" name="Group 734"/>
              <p:cNvGrpSpPr/>
              <p:nvPr/>
            </p:nvGrpSpPr>
            <p:grpSpPr bwMode="auto">
              <a:xfrm>
                <a:off x="6396478" y="3664333"/>
                <a:ext cx="559121" cy="92788"/>
                <a:chOff x="6582044" y="2846082"/>
                <a:chExt cx="559121" cy="92788"/>
              </a:xfrm>
            </p:grpSpPr>
            <p:cxnSp>
              <p:nvCxnSpPr>
                <p:cNvPr id="739" name="Straight Connector 738"/>
                <p:cNvCxnSpPr/>
                <p:nvPr/>
              </p:nvCxnSpPr>
              <p:spPr>
                <a:xfrm flipV="1">
                  <a:off x="7026209" y="2846432"/>
                  <a:ext cx="8057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143" name="Group 735"/>
              <p:cNvGrpSpPr/>
              <p:nvPr/>
            </p:nvGrpSpPr>
            <p:grpSpPr bwMode="auto">
              <a:xfrm>
                <a:off x="6395998" y="3730197"/>
                <a:ext cx="559121" cy="92788"/>
                <a:chOff x="6582044" y="2846082"/>
                <a:chExt cx="559121" cy="92788"/>
              </a:xfrm>
            </p:grpSpPr>
            <p:cxnSp>
              <p:nvCxnSpPr>
                <p:cNvPr id="737" name="Straight Connector 736"/>
                <p:cNvCxnSpPr/>
                <p:nvPr/>
              </p:nvCxnSpPr>
              <p:spPr>
                <a:xfrm flipV="1">
                  <a:off x="7026688"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1107" name="Group 699"/>
            <p:cNvGrpSpPr/>
            <p:nvPr/>
          </p:nvGrpSpPr>
          <p:grpSpPr bwMode="auto">
            <a:xfrm>
              <a:off x="6280049" y="2055335"/>
              <a:ext cx="731610" cy="920732"/>
              <a:chOff x="6280049" y="2055335"/>
              <a:chExt cx="731610" cy="920732"/>
            </a:xfrm>
          </p:grpSpPr>
          <p:grpSp>
            <p:nvGrpSpPr>
              <p:cNvPr id="181108" name="Group 700"/>
              <p:cNvGrpSpPr/>
              <p:nvPr/>
            </p:nvGrpSpPr>
            <p:grpSpPr bwMode="auto">
              <a:xfrm>
                <a:off x="6280049" y="2055335"/>
                <a:ext cx="680752" cy="139401"/>
                <a:chOff x="5414286" y="2921098"/>
                <a:chExt cx="680752" cy="139401"/>
              </a:xfrm>
            </p:grpSpPr>
            <p:sp>
              <p:nvSpPr>
                <p:cNvPr id="715" name="Rectangle 188"/>
                <p:cNvSpPr>
                  <a:spLocks noChangeArrowheads="1"/>
                </p:cNvSpPr>
                <p:nvPr/>
              </p:nvSpPr>
              <p:spPr bwMode="auto">
                <a:xfrm>
                  <a:off x="5415183" y="2996368"/>
                  <a:ext cx="549881" cy="64294"/>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16"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17" name="Freeform 190"/>
                <p:cNvSpPr/>
                <p:nvPr/>
              </p:nvSpPr>
              <p:spPr bwMode="auto">
                <a:xfrm>
                  <a:off x="5968753" y="2922667"/>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18" name="Freeform 191"/>
                <p:cNvSpPr/>
                <p:nvPr/>
              </p:nvSpPr>
              <p:spPr bwMode="auto">
                <a:xfrm>
                  <a:off x="5500065" y="2936779"/>
                  <a:ext cx="524046"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19" name="Freeform 192"/>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702" name="Straight Connector 701"/>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p:cNvCxnSpPr/>
              <p:nvPr/>
            </p:nvCxnSpPr>
            <p:spPr>
              <a:xfrm>
                <a:off x="6875113" y="230466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6" name="Straight Connector 705"/>
              <p:cNvCxnSpPr/>
              <p:nvPr/>
            </p:nvCxnSpPr>
            <p:spPr>
              <a:xfrm>
                <a:off x="6867732" y="250852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6864040" y="2569681"/>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6867732" y="277510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6871421" y="291153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H="1">
                <a:off x="6875113" y="2132174"/>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54" name="Group 756"/>
          <p:cNvGrpSpPr/>
          <p:nvPr/>
        </p:nvGrpSpPr>
        <p:grpSpPr bwMode="auto">
          <a:xfrm>
            <a:off x="1708150" y="5172075"/>
            <a:ext cx="331788" cy="1030288"/>
            <a:chOff x="6240352" y="2055335"/>
            <a:chExt cx="771307" cy="1017716"/>
          </a:xfrm>
        </p:grpSpPr>
        <p:grpSp>
          <p:nvGrpSpPr>
            <p:cNvPr id="181048" name="Group 757"/>
            <p:cNvGrpSpPr/>
            <p:nvPr/>
          </p:nvGrpSpPr>
          <p:grpSpPr bwMode="auto">
            <a:xfrm>
              <a:off x="6240352" y="2235573"/>
              <a:ext cx="697981" cy="837478"/>
              <a:chOff x="6395998" y="3062424"/>
              <a:chExt cx="564403" cy="837478"/>
            </a:xfrm>
          </p:grpSpPr>
          <p:sp>
            <p:nvSpPr>
              <p:cNvPr id="779" name="Rectangle 778"/>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80" name="Straight Connector 779"/>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1" name="Rectangle 780"/>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82" name="Straight Connector 781"/>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3" name="Rectangle 782"/>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784" name="Rectangle 783"/>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85" name="Straight Connector 784"/>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076" name="Group 785"/>
              <p:cNvGrpSpPr/>
              <p:nvPr/>
            </p:nvGrpSpPr>
            <p:grpSpPr bwMode="auto">
              <a:xfrm>
                <a:off x="6400318" y="3137421"/>
                <a:ext cx="559121" cy="92788"/>
                <a:chOff x="6582044" y="2846082"/>
                <a:chExt cx="559121" cy="92788"/>
              </a:xfrm>
            </p:grpSpPr>
            <p:cxnSp>
              <p:nvCxnSpPr>
                <p:cNvPr id="814" name="Straight Connector 813"/>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77" name="Group 786"/>
              <p:cNvGrpSpPr/>
              <p:nvPr/>
            </p:nvGrpSpPr>
            <p:grpSpPr bwMode="auto">
              <a:xfrm>
                <a:off x="6399838" y="3203285"/>
                <a:ext cx="559121" cy="92788"/>
                <a:chOff x="6582044" y="2846082"/>
                <a:chExt cx="559121" cy="92788"/>
              </a:xfrm>
            </p:grpSpPr>
            <p:cxnSp>
              <p:nvCxnSpPr>
                <p:cNvPr id="812" name="Straight Connector 811"/>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78" name="Group 787"/>
              <p:cNvGrpSpPr/>
              <p:nvPr/>
            </p:nvGrpSpPr>
            <p:grpSpPr bwMode="auto">
              <a:xfrm>
                <a:off x="6399358" y="3269149"/>
                <a:ext cx="559121" cy="92788"/>
                <a:chOff x="6582044" y="2846082"/>
                <a:chExt cx="559121" cy="92788"/>
              </a:xfrm>
            </p:grpSpPr>
            <p:cxnSp>
              <p:nvCxnSpPr>
                <p:cNvPr id="810" name="Straight Connector 809"/>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79" name="Group 788"/>
              <p:cNvGrpSpPr/>
              <p:nvPr/>
            </p:nvGrpSpPr>
            <p:grpSpPr bwMode="auto">
              <a:xfrm>
                <a:off x="6398878" y="3335013"/>
                <a:ext cx="559121" cy="92788"/>
                <a:chOff x="6582044" y="2846082"/>
                <a:chExt cx="559121" cy="92788"/>
              </a:xfrm>
            </p:grpSpPr>
            <p:cxnSp>
              <p:nvCxnSpPr>
                <p:cNvPr id="808" name="Straight Connector 807"/>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80" name="Group 789"/>
              <p:cNvGrpSpPr/>
              <p:nvPr/>
            </p:nvGrpSpPr>
            <p:grpSpPr bwMode="auto">
              <a:xfrm>
                <a:off x="6398398" y="3400877"/>
                <a:ext cx="559121" cy="92788"/>
                <a:chOff x="6582044" y="2846082"/>
                <a:chExt cx="559121" cy="92788"/>
              </a:xfrm>
            </p:grpSpPr>
            <p:cxnSp>
              <p:nvCxnSpPr>
                <p:cNvPr id="806" name="Straight Connector 805"/>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81" name="Group 790"/>
              <p:cNvGrpSpPr/>
              <p:nvPr/>
            </p:nvGrpSpPr>
            <p:grpSpPr bwMode="auto">
              <a:xfrm>
                <a:off x="6397918" y="3466741"/>
                <a:ext cx="559121" cy="92788"/>
                <a:chOff x="6582044" y="2846082"/>
                <a:chExt cx="559121" cy="92788"/>
              </a:xfrm>
            </p:grpSpPr>
            <p:cxnSp>
              <p:nvCxnSpPr>
                <p:cNvPr id="804" name="Straight Connector 803"/>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82" name="Group 791"/>
              <p:cNvGrpSpPr/>
              <p:nvPr/>
            </p:nvGrpSpPr>
            <p:grpSpPr bwMode="auto">
              <a:xfrm>
                <a:off x="6397438" y="3532605"/>
                <a:ext cx="559121" cy="92788"/>
                <a:chOff x="6582044" y="2846082"/>
                <a:chExt cx="559121" cy="92788"/>
              </a:xfrm>
            </p:grpSpPr>
            <p:cxnSp>
              <p:nvCxnSpPr>
                <p:cNvPr id="802" name="Straight Connector 801"/>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83" name="Group 792"/>
              <p:cNvGrpSpPr/>
              <p:nvPr/>
            </p:nvGrpSpPr>
            <p:grpSpPr bwMode="auto">
              <a:xfrm>
                <a:off x="6396958" y="3598469"/>
                <a:ext cx="559121" cy="92788"/>
                <a:chOff x="6582044" y="2846082"/>
                <a:chExt cx="559121" cy="92788"/>
              </a:xfrm>
            </p:grpSpPr>
            <p:cxnSp>
              <p:nvCxnSpPr>
                <p:cNvPr id="800" name="Straight Connector 799"/>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84" name="Group 793"/>
              <p:cNvGrpSpPr/>
              <p:nvPr/>
            </p:nvGrpSpPr>
            <p:grpSpPr bwMode="auto">
              <a:xfrm>
                <a:off x="6396478" y="3664333"/>
                <a:ext cx="559121" cy="92788"/>
                <a:chOff x="6582044" y="2846082"/>
                <a:chExt cx="559121" cy="92788"/>
              </a:xfrm>
            </p:grpSpPr>
            <p:cxnSp>
              <p:nvCxnSpPr>
                <p:cNvPr id="798" name="Straight Connector 797"/>
                <p:cNvCxnSpPr/>
                <p:nvPr/>
              </p:nvCxnSpPr>
              <p:spPr>
                <a:xfrm flipV="1">
                  <a:off x="7026209" y="2846432"/>
                  <a:ext cx="80572"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85" name="Group 794"/>
              <p:cNvGrpSpPr/>
              <p:nvPr/>
            </p:nvGrpSpPr>
            <p:grpSpPr bwMode="auto">
              <a:xfrm>
                <a:off x="6395998" y="3730197"/>
                <a:ext cx="559121" cy="92788"/>
                <a:chOff x="6582044" y="2846082"/>
                <a:chExt cx="559121" cy="92788"/>
              </a:xfrm>
            </p:grpSpPr>
            <p:cxnSp>
              <p:nvCxnSpPr>
                <p:cNvPr id="796" name="Straight Connector 795"/>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1049" name="Group 758"/>
            <p:cNvGrpSpPr/>
            <p:nvPr/>
          </p:nvGrpSpPr>
          <p:grpSpPr bwMode="auto">
            <a:xfrm>
              <a:off x="6280049" y="2055335"/>
              <a:ext cx="731610" cy="920732"/>
              <a:chOff x="6280049" y="2055335"/>
              <a:chExt cx="731610" cy="920732"/>
            </a:xfrm>
          </p:grpSpPr>
          <p:grpSp>
            <p:nvGrpSpPr>
              <p:cNvPr id="181050" name="Group 759"/>
              <p:cNvGrpSpPr/>
              <p:nvPr/>
            </p:nvGrpSpPr>
            <p:grpSpPr bwMode="auto">
              <a:xfrm>
                <a:off x="6280049" y="2055335"/>
                <a:ext cx="680752" cy="139401"/>
                <a:chOff x="5414286" y="2921098"/>
                <a:chExt cx="680752" cy="139401"/>
              </a:xfrm>
            </p:grpSpPr>
            <p:sp>
              <p:nvSpPr>
                <p:cNvPr id="774"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75"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76" name="Freeform 190"/>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77" name="Freeform 191"/>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78" name="Freeform 192"/>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761" name="Straight Connector 760"/>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18" name="Straight Connector 817"/>
          <p:cNvCxnSpPr/>
          <p:nvPr/>
        </p:nvCxnSpPr>
        <p:spPr>
          <a:xfrm flipH="1">
            <a:off x="2398713" y="4676775"/>
            <a:ext cx="357187" cy="496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a:stCxn id="1058" idx="2"/>
          </p:cNvCxnSpPr>
          <p:nvPr/>
        </p:nvCxnSpPr>
        <p:spPr>
          <a:xfrm flipH="1">
            <a:off x="2703513" y="4892675"/>
            <a:ext cx="203200"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a:off x="3021013" y="4692650"/>
            <a:ext cx="57150" cy="490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a:endCxn id="843" idx="0"/>
          </p:cNvCxnSpPr>
          <p:nvPr/>
        </p:nvCxnSpPr>
        <p:spPr>
          <a:xfrm>
            <a:off x="3160713" y="4716463"/>
            <a:ext cx="274637"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259" name="Group 821"/>
          <p:cNvGrpSpPr/>
          <p:nvPr/>
        </p:nvGrpSpPr>
        <p:grpSpPr bwMode="auto">
          <a:xfrm>
            <a:off x="2133600" y="5173663"/>
            <a:ext cx="331788" cy="1030287"/>
            <a:chOff x="6240352" y="2055335"/>
            <a:chExt cx="771307" cy="1017716"/>
          </a:xfrm>
        </p:grpSpPr>
        <p:grpSp>
          <p:nvGrpSpPr>
            <p:cNvPr id="180990" name="Group 999"/>
            <p:cNvGrpSpPr/>
            <p:nvPr/>
          </p:nvGrpSpPr>
          <p:grpSpPr bwMode="auto">
            <a:xfrm>
              <a:off x="6240352" y="2235573"/>
              <a:ext cx="697981" cy="837478"/>
              <a:chOff x="6395998" y="3062424"/>
              <a:chExt cx="564403" cy="837478"/>
            </a:xfrm>
          </p:grpSpPr>
          <p:sp>
            <p:nvSpPr>
              <p:cNvPr id="1021" name="Rectangle 1020"/>
              <p:cNvSpPr/>
              <p:nvPr/>
            </p:nvSpPr>
            <p:spPr>
              <a:xfrm>
                <a:off x="6509397" y="3062521"/>
                <a:ext cx="447628"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022" name="Straight Connector 1021"/>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3" name="Rectangle 1022"/>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024" name="Straight Connector 1023"/>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Rectangle 1024"/>
              <p:cNvSpPr/>
              <p:nvPr/>
            </p:nvSpPr>
            <p:spPr>
              <a:xfrm>
                <a:off x="6816769" y="3703886"/>
                <a:ext cx="131304"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026" name="Rectangle 1025"/>
              <p:cNvSpPr/>
              <p:nvPr/>
            </p:nvSpPr>
            <p:spPr>
              <a:xfrm>
                <a:off x="6404951" y="3158177"/>
                <a:ext cx="444643"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027" name="Straight Connector 1026"/>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018" name="Group 1027"/>
              <p:cNvGrpSpPr/>
              <p:nvPr/>
            </p:nvGrpSpPr>
            <p:grpSpPr bwMode="auto">
              <a:xfrm>
                <a:off x="6400318" y="3137421"/>
                <a:ext cx="559121" cy="92788"/>
                <a:chOff x="6582044" y="2846082"/>
                <a:chExt cx="559121" cy="92788"/>
              </a:xfrm>
            </p:grpSpPr>
            <p:cxnSp>
              <p:nvCxnSpPr>
                <p:cNvPr id="1056" name="Straight Connector 1055"/>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p:cNvCxnSpPr/>
                <p:nvPr/>
              </p:nvCxnSpPr>
              <p:spPr>
                <a:xfrm flipV="1">
                  <a:off x="6580709" y="293897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19" name="Group 1028"/>
              <p:cNvGrpSpPr/>
              <p:nvPr/>
            </p:nvGrpSpPr>
            <p:grpSpPr bwMode="auto">
              <a:xfrm>
                <a:off x="6399838" y="3203285"/>
                <a:ext cx="559121" cy="92788"/>
                <a:chOff x="6582044" y="2846082"/>
                <a:chExt cx="559121" cy="92788"/>
              </a:xfrm>
            </p:grpSpPr>
            <p:cxnSp>
              <p:nvCxnSpPr>
                <p:cNvPr id="1054" name="Straight Connector 1053"/>
                <p:cNvCxnSpPr/>
                <p:nvPr/>
              </p:nvCxnSpPr>
              <p:spPr>
                <a:xfrm flipV="1">
                  <a:off x="7028817"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p:nvPr/>
              </p:nvCxnSpPr>
              <p:spPr>
                <a:xfrm flipV="1">
                  <a:off x="6581189" y="2938970"/>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20" name="Group 1029"/>
              <p:cNvGrpSpPr/>
              <p:nvPr/>
            </p:nvGrpSpPr>
            <p:grpSpPr bwMode="auto">
              <a:xfrm>
                <a:off x="6399358" y="3269149"/>
                <a:ext cx="559121" cy="92788"/>
                <a:chOff x="6582044" y="2846082"/>
                <a:chExt cx="559121" cy="92788"/>
              </a:xfrm>
            </p:grpSpPr>
            <p:cxnSp>
              <p:nvCxnSpPr>
                <p:cNvPr id="1052" name="Straight Connector 1051"/>
                <p:cNvCxnSpPr/>
                <p:nvPr/>
              </p:nvCxnSpPr>
              <p:spPr>
                <a:xfrm flipV="1">
                  <a:off x="7026313"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p:cNvCxnSpPr/>
                <p:nvPr/>
              </p:nvCxnSpPr>
              <p:spPr>
                <a:xfrm flipV="1">
                  <a:off x="6581670" y="2938967"/>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21" name="Group 1030"/>
              <p:cNvGrpSpPr/>
              <p:nvPr/>
            </p:nvGrpSpPr>
            <p:grpSpPr bwMode="auto">
              <a:xfrm>
                <a:off x="6398878" y="3335013"/>
                <a:ext cx="559121" cy="92788"/>
                <a:chOff x="6582044" y="2846082"/>
                <a:chExt cx="559121" cy="92788"/>
              </a:xfrm>
            </p:grpSpPr>
            <p:cxnSp>
              <p:nvCxnSpPr>
                <p:cNvPr id="1050" name="Straight Connector 1049"/>
                <p:cNvCxnSpPr/>
                <p:nvPr/>
              </p:nvCxnSpPr>
              <p:spPr>
                <a:xfrm flipV="1">
                  <a:off x="7026792"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p:cNvCxnSpPr/>
                <p:nvPr/>
              </p:nvCxnSpPr>
              <p:spPr>
                <a:xfrm flipV="1">
                  <a:off x="6582149" y="2938965"/>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22" name="Group 1031"/>
              <p:cNvGrpSpPr/>
              <p:nvPr/>
            </p:nvGrpSpPr>
            <p:grpSpPr bwMode="auto">
              <a:xfrm>
                <a:off x="6398398" y="3400877"/>
                <a:ext cx="559121" cy="92788"/>
                <a:chOff x="6582044" y="2846082"/>
                <a:chExt cx="559121" cy="92788"/>
              </a:xfrm>
            </p:grpSpPr>
            <p:cxnSp>
              <p:nvCxnSpPr>
                <p:cNvPr id="1048" name="Straight Connector 1047"/>
                <p:cNvCxnSpPr/>
                <p:nvPr/>
              </p:nvCxnSpPr>
              <p:spPr>
                <a:xfrm flipV="1">
                  <a:off x="7027272"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p:cNvCxnSpPr/>
                <p:nvPr/>
              </p:nvCxnSpPr>
              <p:spPr>
                <a:xfrm flipV="1">
                  <a:off x="6582629" y="293896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23" name="Group 1032"/>
              <p:cNvGrpSpPr/>
              <p:nvPr/>
            </p:nvGrpSpPr>
            <p:grpSpPr bwMode="auto">
              <a:xfrm>
                <a:off x="6397918" y="3466741"/>
                <a:ext cx="559121" cy="92788"/>
                <a:chOff x="6582044" y="2846082"/>
                <a:chExt cx="559121" cy="92788"/>
              </a:xfrm>
            </p:grpSpPr>
            <p:cxnSp>
              <p:nvCxnSpPr>
                <p:cNvPr id="1046" name="Straight Connector 1045"/>
                <p:cNvCxnSpPr/>
                <p:nvPr/>
              </p:nvCxnSpPr>
              <p:spPr>
                <a:xfrm flipV="1">
                  <a:off x="7027753"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p:cNvCxnSpPr/>
                <p:nvPr/>
              </p:nvCxnSpPr>
              <p:spPr>
                <a:xfrm flipV="1">
                  <a:off x="6583110" y="2938960"/>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24" name="Group 1033"/>
              <p:cNvGrpSpPr/>
              <p:nvPr/>
            </p:nvGrpSpPr>
            <p:grpSpPr bwMode="auto">
              <a:xfrm>
                <a:off x="6397438" y="3532605"/>
                <a:ext cx="559121" cy="92788"/>
                <a:chOff x="6582044" y="2846082"/>
                <a:chExt cx="559121" cy="92788"/>
              </a:xfrm>
            </p:grpSpPr>
            <p:cxnSp>
              <p:nvCxnSpPr>
                <p:cNvPr id="1044" name="Straight Connector 1043"/>
                <p:cNvCxnSpPr/>
                <p:nvPr/>
              </p:nvCxnSpPr>
              <p:spPr>
                <a:xfrm flipV="1">
                  <a:off x="7028232"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p:cNvCxnSpPr/>
                <p:nvPr/>
              </p:nvCxnSpPr>
              <p:spPr>
                <a:xfrm flipV="1">
                  <a:off x="6580604" y="2938957"/>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25" name="Group 1034"/>
              <p:cNvGrpSpPr/>
              <p:nvPr/>
            </p:nvGrpSpPr>
            <p:grpSpPr bwMode="auto">
              <a:xfrm>
                <a:off x="6396958" y="3598469"/>
                <a:ext cx="559121" cy="92788"/>
                <a:chOff x="6582044" y="2846082"/>
                <a:chExt cx="559121" cy="92788"/>
              </a:xfrm>
            </p:grpSpPr>
            <p:cxnSp>
              <p:nvCxnSpPr>
                <p:cNvPr id="1042" name="Straight Connector 1041"/>
                <p:cNvCxnSpPr/>
                <p:nvPr/>
              </p:nvCxnSpPr>
              <p:spPr>
                <a:xfrm flipV="1">
                  <a:off x="7028711"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p:nvCxnSpPr>
              <p:spPr>
                <a:xfrm flipV="1">
                  <a:off x="6581083" y="2938954"/>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26" name="Group 1035"/>
              <p:cNvGrpSpPr/>
              <p:nvPr/>
            </p:nvGrpSpPr>
            <p:grpSpPr bwMode="auto">
              <a:xfrm>
                <a:off x="6396478" y="3664333"/>
                <a:ext cx="559121" cy="92788"/>
                <a:chOff x="6582044" y="2846082"/>
                <a:chExt cx="559121" cy="92788"/>
              </a:xfrm>
            </p:grpSpPr>
            <p:cxnSp>
              <p:nvCxnSpPr>
                <p:cNvPr id="1040" name="Straight Connector 1039"/>
                <p:cNvCxnSpPr/>
                <p:nvPr/>
              </p:nvCxnSpPr>
              <p:spPr>
                <a:xfrm flipV="1">
                  <a:off x="7026209" y="2846432"/>
                  <a:ext cx="80572"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027" name="Group 1036"/>
              <p:cNvGrpSpPr/>
              <p:nvPr/>
            </p:nvGrpSpPr>
            <p:grpSpPr bwMode="auto">
              <a:xfrm>
                <a:off x="6395998" y="3730197"/>
                <a:ext cx="559121" cy="92788"/>
                <a:chOff x="6582044" y="2846082"/>
                <a:chExt cx="559121" cy="92788"/>
              </a:xfrm>
            </p:grpSpPr>
            <p:cxnSp>
              <p:nvCxnSpPr>
                <p:cNvPr id="1038" name="Straight Connector 1037"/>
                <p:cNvCxnSpPr/>
                <p:nvPr/>
              </p:nvCxnSpPr>
              <p:spPr>
                <a:xfrm flipV="1">
                  <a:off x="7026689"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991" name="Group 1000"/>
            <p:cNvGrpSpPr/>
            <p:nvPr/>
          </p:nvGrpSpPr>
          <p:grpSpPr bwMode="auto">
            <a:xfrm>
              <a:off x="6280049" y="2055335"/>
              <a:ext cx="731610" cy="920732"/>
              <a:chOff x="6280049" y="2055335"/>
              <a:chExt cx="731610" cy="920732"/>
            </a:xfrm>
          </p:grpSpPr>
          <p:grpSp>
            <p:nvGrpSpPr>
              <p:cNvPr id="180992" name="Group 1001"/>
              <p:cNvGrpSpPr/>
              <p:nvPr/>
            </p:nvGrpSpPr>
            <p:grpSpPr bwMode="auto">
              <a:xfrm>
                <a:off x="6280049" y="2055335"/>
                <a:ext cx="680752" cy="139401"/>
                <a:chOff x="5414286" y="2921098"/>
                <a:chExt cx="680752" cy="139401"/>
              </a:xfrm>
            </p:grpSpPr>
            <p:sp>
              <p:nvSpPr>
                <p:cNvPr id="1016" name="Rectangle 188"/>
                <p:cNvSpPr>
                  <a:spLocks noChangeArrowheads="1"/>
                </p:cNvSpPr>
                <p:nvPr/>
              </p:nvSpPr>
              <p:spPr bwMode="auto">
                <a:xfrm>
                  <a:off x="5415186" y="2996368"/>
                  <a:ext cx="549876" cy="64293"/>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17"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18" name="Freeform 190"/>
                <p:cNvSpPr/>
                <p:nvPr/>
              </p:nvSpPr>
              <p:spPr bwMode="auto">
                <a:xfrm>
                  <a:off x="5968754" y="2922666"/>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19" name="Freeform 191"/>
                <p:cNvSpPr/>
                <p:nvPr/>
              </p:nvSpPr>
              <p:spPr bwMode="auto">
                <a:xfrm>
                  <a:off x="5500065" y="2936779"/>
                  <a:ext cx="524044"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20" name="Freeform 192"/>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003" name="Straight Connector 1002"/>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p:cNvCxnSpPr/>
              <p:nvPr/>
            </p:nvCxnSpPr>
            <p:spPr>
              <a:xfrm>
                <a:off x="6875111" y="230466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p:cNvCxnSpPr/>
              <p:nvPr/>
            </p:nvCxnSpPr>
            <p:spPr>
              <a:xfrm>
                <a:off x="6867730" y="250852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p:cNvCxnSpPr/>
              <p:nvPr/>
            </p:nvCxnSpPr>
            <p:spPr>
              <a:xfrm>
                <a:off x="6864041" y="2569682"/>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1" name="Straight Connector 1010"/>
              <p:cNvCxnSpPr/>
              <p:nvPr/>
            </p:nvCxnSpPr>
            <p:spPr>
              <a:xfrm>
                <a:off x="6867730" y="277510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2" name="Straight Connector 1011"/>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3" name="Straight Connector 1012"/>
              <p:cNvCxnSpPr/>
              <p:nvPr/>
            </p:nvCxnSpPr>
            <p:spPr>
              <a:xfrm>
                <a:off x="6871422" y="291153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4" name="Straight Connector 1013"/>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5" name="Straight Connector 1014"/>
              <p:cNvCxnSpPr/>
              <p:nvPr/>
            </p:nvCxnSpPr>
            <p:spPr>
              <a:xfrm flipH="1">
                <a:off x="6875111" y="2132173"/>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60" name="Group 822"/>
          <p:cNvGrpSpPr/>
          <p:nvPr/>
        </p:nvGrpSpPr>
        <p:grpSpPr bwMode="auto">
          <a:xfrm>
            <a:off x="2519363" y="5173663"/>
            <a:ext cx="331787" cy="1030287"/>
            <a:chOff x="6240352" y="2055335"/>
            <a:chExt cx="771307" cy="1017716"/>
          </a:xfrm>
        </p:grpSpPr>
        <p:grpSp>
          <p:nvGrpSpPr>
            <p:cNvPr id="180932" name="Group 941"/>
            <p:cNvGrpSpPr/>
            <p:nvPr/>
          </p:nvGrpSpPr>
          <p:grpSpPr bwMode="auto">
            <a:xfrm>
              <a:off x="6240352" y="2235573"/>
              <a:ext cx="697981" cy="837478"/>
              <a:chOff x="6395998" y="3062424"/>
              <a:chExt cx="564403" cy="837478"/>
            </a:xfrm>
          </p:grpSpPr>
          <p:sp>
            <p:nvSpPr>
              <p:cNvPr id="963" name="Rectangle 962"/>
              <p:cNvSpPr/>
              <p:nvPr/>
            </p:nvSpPr>
            <p:spPr>
              <a:xfrm>
                <a:off x="6509397" y="3062521"/>
                <a:ext cx="447629"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64" name="Straight Connector 963"/>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5" name="Rectangle 964"/>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66" name="Straight Connector 965"/>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7" name="Rectangle 966"/>
              <p:cNvSpPr/>
              <p:nvPr/>
            </p:nvSpPr>
            <p:spPr>
              <a:xfrm>
                <a:off x="6816769" y="3703886"/>
                <a:ext cx="131305"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968" name="Rectangle 967"/>
              <p:cNvSpPr/>
              <p:nvPr/>
            </p:nvSpPr>
            <p:spPr>
              <a:xfrm>
                <a:off x="6404950" y="3158177"/>
                <a:ext cx="444646"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69" name="Straight Connector 968"/>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960" name="Group 969"/>
              <p:cNvGrpSpPr/>
              <p:nvPr/>
            </p:nvGrpSpPr>
            <p:grpSpPr bwMode="auto">
              <a:xfrm>
                <a:off x="6400318" y="3137421"/>
                <a:ext cx="559121" cy="92788"/>
                <a:chOff x="6582044" y="2846082"/>
                <a:chExt cx="559121" cy="92788"/>
              </a:xfrm>
            </p:grpSpPr>
            <p:cxnSp>
              <p:nvCxnSpPr>
                <p:cNvPr id="998" name="Straight Connector 997"/>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p:cNvCxnSpPr/>
                <p:nvPr/>
              </p:nvCxnSpPr>
              <p:spPr>
                <a:xfrm flipV="1">
                  <a:off x="6580707" y="293897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61" name="Group 970"/>
              <p:cNvGrpSpPr/>
              <p:nvPr/>
            </p:nvGrpSpPr>
            <p:grpSpPr bwMode="auto">
              <a:xfrm>
                <a:off x="6399838" y="3203285"/>
                <a:ext cx="559121" cy="92788"/>
                <a:chOff x="6582044" y="2846082"/>
                <a:chExt cx="559121" cy="92788"/>
              </a:xfrm>
            </p:grpSpPr>
            <p:cxnSp>
              <p:nvCxnSpPr>
                <p:cNvPr id="996" name="Straight Connector 995"/>
                <p:cNvCxnSpPr/>
                <p:nvPr/>
              </p:nvCxnSpPr>
              <p:spPr>
                <a:xfrm flipV="1">
                  <a:off x="7028816"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p:cNvCxnSpPr/>
                <p:nvPr/>
              </p:nvCxnSpPr>
              <p:spPr>
                <a:xfrm flipV="1">
                  <a:off x="6581187" y="2938970"/>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62" name="Group 971"/>
              <p:cNvGrpSpPr/>
              <p:nvPr/>
            </p:nvGrpSpPr>
            <p:grpSpPr bwMode="auto">
              <a:xfrm>
                <a:off x="6399358" y="3269149"/>
                <a:ext cx="559121" cy="92788"/>
                <a:chOff x="6582044" y="2846082"/>
                <a:chExt cx="559121" cy="92788"/>
              </a:xfrm>
            </p:grpSpPr>
            <p:cxnSp>
              <p:nvCxnSpPr>
                <p:cNvPr id="994" name="Straight Connector 993"/>
                <p:cNvCxnSpPr/>
                <p:nvPr/>
              </p:nvCxnSpPr>
              <p:spPr>
                <a:xfrm flipV="1">
                  <a:off x="7026314"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p:cNvCxnSpPr/>
                <p:nvPr/>
              </p:nvCxnSpPr>
              <p:spPr>
                <a:xfrm flipV="1">
                  <a:off x="6581668" y="2938967"/>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63" name="Group 972"/>
              <p:cNvGrpSpPr/>
              <p:nvPr/>
            </p:nvGrpSpPr>
            <p:grpSpPr bwMode="auto">
              <a:xfrm>
                <a:off x="6398878" y="3335013"/>
                <a:ext cx="559121" cy="92788"/>
                <a:chOff x="6582044" y="2846082"/>
                <a:chExt cx="559121" cy="92788"/>
              </a:xfrm>
            </p:grpSpPr>
            <p:cxnSp>
              <p:nvCxnSpPr>
                <p:cNvPr id="992" name="Straight Connector 991"/>
                <p:cNvCxnSpPr/>
                <p:nvPr/>
              </p:nvCxnSpPr>
              <p:spPr>
                <a:xfrm flipV="1">
                  <a:off x="7026794"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p:cNvCxnSpPr/>
                <p:nvPr/>
              </p:nvCxnSpPr>
              <p:spPr>
                <a:xfrm flipV="1">
                  <a:off x="6582147" y="2938965"/>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64" name="Group 973"/>
              <p:cNvGrpSpPr/>
              <p:nvPr/>
            </p:nvGrpSpPr>
            <p:grpSpPr bwMode="auto">
              <a:xfrm>
                <a:off x="6398398" y="3400877"/>
                <a:ext cx="559121" cy="92788"/>
                <a:chOff x="6582044" y="2846082"/>
                <a:chExt cx="559121" cy="92788"/>
              </a:xfrm>
            </p:grpSpPr>
            <p:cxnSp>
              <p:nvCxnSpPr>
                <p:cNvPr id="990" name="Straight Connector 989"/>
                <p:cNvCxnSpPr/>
                <p:nvPr/>
              </p:nvCxnSpPr>
              <p:spPr>
                <a:xfrm flipV="1">
                  <a:off x="7027273"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p:cNvCxnSpPr/>
                <p:nvPr/>
              </p:nvCxnSpPr>
              <p:spPr>
                <a:xfrm flipV="1">
                  <a:off x="6582627" y="2938962"/>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65" name="Group 974"/>
              <p:cNvGrpSpPr/>
              <p:nvPr/>
            </p:nvGrpSpPr>
            <p:grpSpPr bwMode="auto">
              <a:xfrm>
                <a:off x="6397918" y="3466741"/>
                <a:ext cx="559121" cy="92788"/>
                <a:chOff x="6582044" y="2846082"/>
                <a:chExt cx="559121" cy="92788"/>
              </a:xfrm>
            </p:grpSpPr>
            <p:cxnSp>
              <p:nvCxnSpPr>
                <p:cNvPr id="988" name="Straight Connector 987"/>
                <p:cNvCxnSpPr/>
                <p:nvPr/>
              </p:nvCxnSpPr>
              <p:spPr>
                <a:xfrm flipV="1">
                  <a:off x="7027754"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p:cNvCxnSpPr/>
                <p:nvPr/>
              </p:nvCxnSpPr>
              <p:spPr>
                <a:xfrm flipV="1">
                  <a:off x="6583108" y="2938960"/>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66" name="Group 975"/>
              <p:cNvGrpSpPr/>
              <p:nvPr/>
            </p:nvGrpSpPr>
            <p:grpSpPr bwMode="auto">
              <a:xfrm>
                <a:off x="6397438" y="3532605"/>
                <a:ext cx="559121" cy="92788"/>
                <a:chOff x="6582044" y="2846082"/>
                <a:chExt cx="559121" cy="92788"/>
              </a:xfrm>
            </p:grpSpPr>
            <p:cxnSp>
              <p:nvCxnSpPr>
                <p:cNvPr id="986" name="Straight Connector 985"/>
                <p:cNvCxnSpPr/>
                <p:nvPr/>
              </p:nvCxnSpPr>
              <p:spPr>
                <a:xfrm flipV="1">
                  <a:off x="7028234"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p:cNvCxnSpPr/>
                <p:nvPr/>
              </p:nvCxnSpPr>
              <p:spPr>
                <a:xfrm flipV="1">
                  <a:off x="6580604" y="2938957"/>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67" name="Group 976"/>
              <p:cNvGrpSpPr/>
              <p:nvPr/>
            </p:nvGrpSpPr>
            <p:grpSpPr bwMode="auto">
              <a:xfrm>
                <a:off x="6396958" y="3598469"/>
                <a:ext cx="559121" cy="92788"/>
                <a:chOff x="6582044" y="2846082"/>
                <a:chExt cx="559121" cy="92788"/>
              </a:xfrm>
            </p:grpSpPr>
            <p:cxnSp>
              <p:nvCxnSpPr>
                <p:cNvPr id="984" name="Straight Connector 983"/>
                <p:cNvCxnSpPr/>
                <p:nvPr/>
              </p:nvCxnSpPr>
              <p:spPr>
                <a:xfrm flipV="1">
                  <a:off x="7028713"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p:cNvCxnSpPr/>
                <p:nvPr/>
              </p:nvCxnSpPr>
              <p:spPr>
                <a:xfrm flipV="1">
                  <a:off x="6581083" y="2938954"/>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68" name="Group 977"/>
              <p:cNvGrpSpPr/>
              <p:nvPr/>
            </p:nvGrpSpPr>
            <p:grpSpPr bwMode="auto">
              <a:xfrm>
                <a:off x="6396478" y="3664333"/>
                <a:ext cx="559121" cy="92788"/>
                <a:chOff x="6582044" y="2846082"/>
                <a:chExt cx="559121" cy="92788"/>
              </a:xfrm>
            </p:grpSpPr>
            <p:cxnSp>
              <p:nvCxnSpPr>
                <p:cNvPr id="982" name="Straight Connector 981"/>
                <p:cNvCxnSpPr/>
                <p:nvPr/>
              </p:nvCxnSpPr>
              <p:spPr>
                <a:xfrm flipV="1">
                  <a:off x="7026209" y="2846432"/>
                  <a:ext cx="8057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3" name="Straight Connector 982"/>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69" name="Group 978"/>
              <p:cNvGrpSpPr/>
              <p:nvPr/>
            </p:nvGrpSpPr>
            <p:grpSpPr bwMode="auto">
              <a:xfrm>
                <a:off x="6395998" y="3730197"/>
                <a:ext cx="559121" cy="92788"/>
                <a:chOff x="6582044" y="2846082"/>
                <a:chExt cx="559121" cy="92788"/>
              </a:xfrm>
            </p:grpSpPr>
            <p:cxnSp>
              <p:nvCxnSpPr>
                <p:cNvPr id="980" name="Straight Connector 979"/>
                <p:cNvCxnSpPr/>
                <p:nvPr/>
              </p:nvCxnSpPr>
              <p:spPr>
                <a:xfrm flipV="1">
                  <a:off x="7026688"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1" name="Straight Connector 980"/>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933" name="Group 942"/>
            <p:cNvGrpSpPr/>
            <p:nvPr/>
          </p:nvGrpSpPr>
          <p:grpSpPr bwMode="auto">
            <a:xfrm>
              <a:off x="6280049" y="2055335"/>
              <a:ext cx="731610" cy="920732"/>
              <a:chOff x="6280049" y="2055335"/>
              <a:chExt cx="731610" cy="920732"/>
            </a:xfrm>
          </p:grpSpPr>
          <p:grpSp>
            <p:nvGrpSpPr>
              <p:cNvPr id="180934" name="Group 943"/>
              <p:cNvGrpSpPr/>
              <p:nvPr/>
            </p:nvGrpSpPr>
            <p:grpSpPr bwMode="auto">
              <a:xfrm>
                <a:off x="6280049" y="2055335"/>
                <a:ext cx="680752" cy="139401"/>
                <a:chOff x="5414286" y="2921098"/>
                <a:chExt cx="680752" cy="139401"/>
              </a:xfrm>
            </p:grpSpPr>
            <p:sp>
              <p:nvSpPr>
                <p:cNvPr id="958" name="Rectangle 188"/>
                <p:cNvSpPr>
                  <a:spLocks noChangeArrowheads="1"/>
                </p:cNvSpPr>
                <p:nvPr/>
              </p:nvSpPr>
              <p:spPr bwMode="auto">
                <a:xfrm>
                  <a:off x="5415183" y="2996368"/>
                  <a:ext cx="549881" cy="64293"/>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59"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60" name="Freeform 190"/>
                <p:cNvSpPr/>
                <p:nvPr/>
              </p:nvSpPr>
              <p:spPr bwMode="auto">
                <a:xfrm>
                  <a:off x="5968753" y="2922666"/>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61" name="Freeform 191"/>
                <p:cNvSpPr/>
                <p:nvPr/>
              </p:nvSpPr>
              <p:spPr bwMode="auto">
                <a:xfrm>
                  <a:off x="5500065" y="2936779"/>
                  <a:ext cx="524046"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62" name="Freeform 192"/>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945" name="Straight Connector 944"/>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6" name="Straight Connector 945"/>
              <p:cNvCxnSpPr/>
              <p:nvPr/>
            </p:nvCxnSpPr>
            <p:spPr>
              <a:xfrm>
                <a:off x="6875113" y="230466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7" name="Straight Connector 946"/>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8" name="Straight Connector 947"/>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9" name="Straight Connector 948"/>
              <p:cNvCxnSpPr/>
              <p:nvPr/>
            </p:nvCxnSpPr>
            <p:spPr>
              <a:xfrm>
                <a:off x="6867732" y="250852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0" name="Straight Connector 949"/>
              <p:cNvCxnSpPr/>
              <p:nvPr/>
            </p:nvCxnSpPr>
            <p:spPr>
              <a:xfrm>
                <a:off x="6864040" y="2569682"/>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1" name="Straight Connector 950"/>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p:cNvCxnSpPr/>
              <p:nvPr/>
            </p:nvCxnSpPr>
            <p:spPr>
              <a:xfrm>
                <a:off x="6867732" y="277510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6871421" y="291153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flipH="1">
                <a:off x="6875113" y="2132173"/>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61" name="Group 823"/>
          <p:cNvGrpSpPr/>
          <p:nvPr/>
        </p:nvGrpSpPr>
        <p:grpSpPr bwMode="auto">
          <a:xfrm>
            <a:off x="2895600" y="5173663"/>
            <a:ext cx="331788" cy="1030287"/>
            <a:chOff x="6240352" y="2055335"/>
            <a:chExt cx="771307" cy="1017716"/>
          </a:xfrm>
        </p:grpSpPr>
        <p:grpSp>
          <p:nvGrpSpPr>
            <p:cNvPr id="180874" name="Group 883"/>
            <p:cNvGrpSpPr/>
            <p:nvPr/>
          </p:nvGrpSpPr>
          <p:grpSpPr bwMode="auto">
            <a:xfrm>
              <a:off x="6240352" y="2235573"/>
              <a:ext cx="697981" cy="837478"/>
              <a:chOff x="6395998" y="3062424"/>
              <a:chExt cx="564403" cy="837478"/>
            </a:xfrm>
          </p:grpSpPr>
          <p:sp>
            <p:nvSpPr>
              <p:cNvPr id="905" name="Rectangle 904"/>
              <p:cNvSpPr/>
              <p:nvPr/>
            </p:nvSpPr>
            <p:spPr>
              <a:xfrm>
                <a:off x="6509397" y="3062521"/>
                <a:ext cx="447628"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06" name="Straight Connector 905"/>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7" name="Rectangle 906"/>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08" name="Straight Connector 907"/>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9" name="Rectangle 908"/>
              <p:cNvSpPr/>
              <p:nvPr/>
            </p:nvSpPr>
            <p:spPr>
              <a:xfrm>
                <a:off x="6816769" y="3703886"/>
                <a:ext cx="131304"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910" name="Rectangle 909"/>
              <p:cNvSpPr/>
              <p:nvPr/>
            </p:nvSpPr>
            <p:spPr>
              <a:xfrm>
                <a:off x="6404951" y="3158177"/>
                <a:ext cx="444643"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11" name="Straight Connector 910"/>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902" name="Group 911"/>
              <p:cNvGrpSpPr/>
              <p:nvPr/>
            </p:nvGrpSpPr>
            <p:grpSpPr bwMode="auto">
              <a:xfrm>
                <a:off x="6400318" y="3137421"/>
                <a:ext cx="559121" cy="92788"/>
                <a:chOff x="6582044" y="2846082"/>
                <a:chExt cx="559121" cy="92788"/>
              </a:xfrm>
            </p:grpSpPr>
            <p:cxnSp>
              <p:nvCxnSpPr>
                <p:cNvPr id="940" name="Straight Connector 939"/>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flipV="1">
                  <a:off x="6580709" y="293897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03" name="Group 912"/>
              <p:cNvGrpSpPr/>
              <p:nvPr/>
            </p:nvGrpSpPr>
            <p:grpSpPr bwMode="auto">
              <a:xfrm>
                <a:off x="6399838" y="3203285"/>
                <a:ext cx="559121" cy="92788"/>
                <a:chOff x="6582044" y="2846082"/>
                <a:chExt cx="559121" cy="92788"/>
              </a:xfrm>
            </p:grpSpPr>
            <p:cxnSp>
              <p:nvCxnSpPr>
                <p:cNvPr id="938" name="Straight Connector 937"/>
                <p:cNvCxnSpPr/>
                <p:nvPr/>
              </p:nvCxnSpPr>
              <p:spPr>
                <a:xfrm flipV="1">
                  <a:off x="7028817"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flipV="1">
                  <a:off x="6581189" y="2938970"/>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04" name="Group 913"/>
              <p:cNvGrpSpPr/>
              <p:nvPr/>
            </p:nvGrpSpPr>
            <p:grpSpPr bwMode="auto">
              <a:xfrm>
                <a:off x="6399358" y="3269149"/>
                <a:ext cx="559121" cy="92788"/>
                <a:chOff x="6582044" y="2846082"/>
                <a:chExt cx="559121" cy="92788"/>
              </a:xfrm>
            </p:grpSpPr>
            <p:cxnSp>
              <p:nvCxnSpPr>
                <p:cNvPr id="936" name="Straight Connector 935"/>
                <p:cNvCxnSpPr/>
                <p:nvPr/>
              </p:nvCxnSpPr>
              <p:spPr>
                <a:xfrm flipV="1">
                  <a:off x="7026313"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flipV="1">
                  <a:off x="6581670" y="2938967"/>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05" name="Group 914"/>
              <p:cNvGrpSpPr/>
              <p:nvPr/>
            </p:nvGrpSpPr>
            <p:grpSpPr bwMode="auto">
              <a:xfrm>
                <a:off x="6398878" y="3335013"/>
                <a:ext cx="559121" cy="92788"/>
                <a:chOff x="6582044" y="2846082"/>
                <a:chExt cx="559121" cy="92788"/>
              </a:xfrm>
            </p:grpSpPr>
            <p:cxnSp>
              <p:nvCxnSpPr>
                <p:cNvPr id="934" name="Straight Connector 933"/>
                <p:cNvCxnSpPr/>
                <p:nvPr/>
              </p:nvCxnSpPr>
              <p:spPr>
                <a:xfrm flipV="1">
                  <a:off x="7026792"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flipV="1">
                  <a:off x="6582149" y="2938965"/>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06" name="Group 915"/>
              <p:cNvGrpSpPr/>
              <p:nvPr/>
            </p:nvGrpSpPr>
            <p:grpSpPr bwMode="auto">
              <a:xfrm>
                <a:off x="6398398" y="3400877"/>
                <a:ext cx="559121" cy="92788"/>
                <a:chOff x="6582044" y="2846082"/>
                <a:chExt cx="559121" cy="92788"/>
              </a:xfrm>
            </p:grpSpPr>
            <p:cxnSp>
              <p:nvCxnSpPr>
                <p:cNvPr id="932" name="Straight Connector 931"/>
                <p:cNvCxnSpPr/>
                <p:nvPr/>
              </p:nvCxnSpPr>
              <p:spPr>
                <a:xfrm flipV="1">
                  <a:off x="7027272"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p:cNvCxnSpPr/>
                <p:nvPr/>
              </p:nvCxnSpPr>
              <p:spPr>
                <a:xfrm flipV="1">
                  <a:off x="6582629" y="293896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07" name="Group 916"/>
              <p:cNvGrpSpPr/>
              <p:nvPr/>
            </p:nvGrpSpPr>
            <p:grpSpPr bwMode="auto">
              <a:xfrm>
                <a:off x="6397918" y="3466741"/>
                <a:ext cx="559121" cy="92788"/>
                <a:chOff x="6582044" y="2846082"/>
                <a:chExt cx="559121" cy="92788"/>
              </a:xfrm>
            </p:grpSpPr>
            <p:cxnSp>
              <p:nvCxnSpPr>
                <p:cNvPr id="930" name="Straight Connector 929"/>
                <p:cNvCxnSpPr/>
                <p:nvPr/>
              </p:nvCxnSpPr>
              <p:spPr>
                <a:xfrm flipV="1">
                  <a:off x="7027753"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1" name="Straight Connector 930"/>
                <p:cNvCxnSpPr/>
                <p:nvPr/>
              </p:nvCxnSpPr>
              <p:spPr>
                <a:xfrm flipV="1">
                  <a:off x="6583110" y="2938960"/>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08" name="Group 917"/>
              <p:cNvGrpSpPr/>
              <p:nvPr/>
            </p:nvGrpSpPr>
            <p:grpSpPr bwMode="auto">
              <a:xfrm>
                <a:off x="6397438" y="3532605"/>
                <a:ext cx="559121" cy="92788"/>
                <a:chOff x="6582044" y="2846082"/>
                <a:chExt cx="559121" cy="92788"/>
              </a:xfrm>
            </p:grpSpPr>
            <p:cxnSp>
              <p:nvCxnSpPr>
                <p:cNvPr id="928" name="Straight Connector 927"/>
                <p:cNvCxnSpPr/>
                <p:nvPr/>
              </p:nvCxnSpPr>
              <p:spPr>
                <a:xfrm flipV="1">
                  <a:off x="7028232"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9" name="Straight Connector 928"/>
                <p:cNvCxnSpPr/>
                <p:nvPr/>
              </p:nvCxnSpPr>
              <p:spPr>
                <a:xfrm flipV="1">
                  <a:off x="6580604" y="2938957"/>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09" name="Group 918"/>
              <p:cNvGrpSpPr/>
              <p:nvPr/>
            </p:nvGrpSpPr>
            <p:grpSpPr bwMode="auto">
              <a:xfrm>
                <a:off x="6396958" y="3598469"/>
                <a:ext cx="559121" cy="92788"/>
                <a:chOff x="6582044" y="2846082"/>
                <a:chExt cx="559121" cy="92788"/>
              </a:xfrm>
            </p:grpSpPr>
            <p:cxnSp>
              <p:nvCxnSpPr>
                <p:cNvPr id="926" name="Straight Connector 925"/>
                <p:cNvCxnSpPr/>
                <p:nvPr/>
              </p:nvCxnSpPr>
              <p:spPr>
                <a:xfrm flipV="1">
                  <a:off x="7028711"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p:cNvCxnSpPr/>
                <p:nvPr/>
              </p:nvCxnSpPr>
              <p:spPr>
                <a:xfrm flipV="1">
                  <a:off x="6581083" y="2938954"/>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10" name="Group 919"/>
              <p:cNvGrpSpPr/>
              <p:nvPr/>
            </p:nvGrpSpPr>
            <p:grpSpPr bwMode="auto">
              <a:xfrm>
                <a:off x="6396478" y="3664333"/>
                <a:ext cx="559121" cy="92788"/>
                <a:chOff x="6582044" y="2846082"/>
                <a:chExt cx="559121" cy="92788"/>
              </a:xfrm>
            </p:grpSpPr>
            <p:cxnSp>
              <p:nvCxnSpPr>
                <p:cNvPr id="924" name="Straight Connector 923"/>
                <p:cNvCxnSpPr/>
                <p:nvPr/>
              </p:nvCxnSpPr>
              <p:spPr>
                <a:xfrm flipV="1">
                  <a:off x="7026209" y="2846432"/>
                  <a:ext cx="80572"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911" name="Group 920"/>
              <p:cNvGrpSpPr/>
              <p:nvPr/>
            </p:nvGrpSpPr>
            <p:grpSpPr bwMode="auto">
              <a:xfrm>
                <a:off x="6395998" y="3730197"/>
                <a:ext cx="559121" cy="92788"/>
                <a:chOff x="6582044" y="2846082"/>
                <a:chExt cx="559121" cy="92788"/>
              </a:xfrm>
            </p:grpSpPr>
            <p:cxnSp>
              <p:nvCxnSpPr>
                <p:cNvPr id="922" name="Straight Connector 921"/>
                <p:cNvCxnSpPr/>
                <p:nvPr/>
              </p:nvCxnSpPr>
              <p:spPr>
                <a:xfrm flipV="1">
                  <a:off x="7026689"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875" name="Group 884"/>
            <p:cNvGrpSpPr/>
            <p:nvPr/>
          </p:nvGrpSpPr>
          <p:grpSpPr bwMode="auto">
            <a:xfrm>
              <a:off x="6280049" y="2055335"/>
              <a:ext cx="731610" cy="920732"/>
              <a:chOff x="6280049" y="2055335"/>
              <a:chExt cx="731610" cy="920732"/>
            </a:xfrm>
          </p:grpSpPr>
          <p:grpSp>
            <p:nvGrpSpPr>
              <p:cNvPr id="180876" name="Group 885"/>
              <p:cNvGrpSpPr/>
              <p:nvPr/>
            </p:nvGrpSpPr>
            <p:grpSpPr bwMode="auto">
              <a:xfrm>
                <a:off x="6280049" y="2055335"/>
                <a:ext cx="680752" cy="139401"/>
                <a:chOff x="5414286" y="2921098"/>
                <a:chExt cx="680752" cy="139401"/>
              </a:xfrm>
            </p:grpSpPr>
            <p:sp>
              <p:nvSpPr>
                <p:cNvPr id="900" name="Rectangle 188"/>
                <p:cNvSpPr>
                  <a:spLocks noChangeArrowheads="1"/>
                </p:cNvSpPr>
                <p:nvPr/>
              </p:nvSpPr>
              <p:spPr bwMode="auto">
                <a:xfrm>
                  <a:off x="5415186" y="2996368"/>
                  <a:ext cx="549876" cy="64293"/>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01"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02" name="Freeform 190"/>
                <p:cNvSpPr/>
                <p:nvPr/>
              </p:nvSpPr>
              <p:spPr bwMode="auto">
                <a:xfrm>
                  <a:off x="5968754" y="2922666"/>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03" name="Freeform 191"/>
                <p:cNvSpPr/>
                <p:nvPr/>
              </p:nvSpPr>
              <p:spPr bwMode="auto">
                <a:xfrm>
                  <a:off x="5500065" y="2936779"/>
                  <a:ext cx="524044"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04" name="Freeform 192"/>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887" name="Straight Connector 886"/>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6875111" y="230466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9" name="Straight Connector 888"/>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0" name="Straight Connector 889"/>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p:cNvCxnSpPr/>
              <p:nvPr/>
            </p:nvCxnSpPr>
            <p:spPr>
              <a:xfrm>
                <a:off x="6867730" y="250852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p:cNvCxnSpPr/>
              <p:nvPr/>
            </p:nvCxnSpPr>
            <p:spPr>
              <a:xfrm>
                <a:off x="6864041" y="2569682"/>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5" name="Straight Connector 894"/>
              <p:cNvCxnSpPr/>
              <p:nvPr/>
            </p:nvCxnSpPr>
            <p:spPr>
              <a:xfrm>
                <a:off x="6867730" y="277510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6" name="Straight Connector 895"/>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7" name="Straight Connector 896"/>
              <p:cNvCxnSpPr/>
              <p:nvPr/>
            </p:nvCxnSpPr>
            <p:spPr>
              <a:xfrm>
                <a:off x="6871422" y="291153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flipH="1">
                <a:off x="6875111" y="2132173"/>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62" name="Group 824"/>
          <p:cNvGrpSpPr/>
          <p:nvPr/>
        </p:nvGrpSpPr>
        <p:grpSpPr bwMode="auto">
          <a:xfrm>
            <a:off x="3271838" y="5173663"/>
            <a:ext cx="331787" cy="1030287"/>
            <a:chOff x="6240352" y="2055335"/>
            <a:chExt cx="771307" cy="1017716"/>
          </a:xfrm>
        </p:grpSpPr>
        <p:grpSp>
          <p:nvGrpSpPr>
            <p:cNvPr id="180816" name="Group 825"/>
            <p:cNvGrpSpPr/>
            <p:nvPr/>
          </p:nvGrpSpPr>
          <p:grpSpPr bwMode="auto">
            <a:xfrm>
              <a:off x="6240352" y="2235573"/>
              <a:ext cx="697981" cy="837478"/>
              <a:chOff x="6395998" y="3062424"/>
              <a:chExt cx="564403" cy="837478"/>
            </a:xfrm>
          </p:grpSpPr>
          <p:sp>
            <p:nvSpPr>
              <p:cNvPr id="847" name="Rectangle 846"/>
              <p:cNvSpPr/>
              <p:nvPr/>
            </p:nvSpPr>
            <p:spPr>
              <a:xfrm>
                <a:off x="6509397" y="3062521"/>
                <a:ext cx="447629"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848" name="Straight Connector 847"/>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9" name="Rectangle 848"/>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850" name="Straight Connector 849"/>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Rectangle 850"/>
              <p:cNvSpPr/>
              <p:nvPr/>
            </p:nvSpPr>
            <p:spPr>
              <a:xfrm>
                <a:off x="6816769" y="3703886"/>
                <a:ext cx="131305"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852" name="Rectangle 851"/>
              <p:cNvSpPr/>
              <p:nvPr/>
            </p:nvSpPr>
            <p:spPr>
              <a:xfrm>
                <a:off x="6404950" y="3158177"/>
                <a:ext cx="444646"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853" name="Straight Connector 852"/>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844" name="Group 853"/>
              <p:cNvGrpSpPr/>
              <p:nvPr/>
            </p:nvGrpSpPr>
            <p:grpSpPr bwMode="auto">
              <a:xfrm>
                <a:off x="6400318" y="3137421"/>
                <a:ext cx="559121" cy="92788"/>
                <a:chOff x="6582044" y="2846082"/>
                <a:chExt cx="559121" cy="92788"/>
              </a:xfrm>
            </p:grpSpPr>
            <p:cxnSp>
              <p:nvCxnSpPr>
                <p:cNvPr id="882" name="Straight Connector 881"/>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flipV="1">
                  <a:off x="6580707" y="293897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845" name="Group 854"/>
              <p:cNvGrpSpPr/>
              <p:nvPr/>
            </p:nvGrpSpPr>
            <p:grpSpPr bwMode="auto">
              <a:xfrm>
                <a:off x="6399838" y="3203285"/>
                <a:ext cx="559121" cy="92788"/>
                <a:chOff x="6582044" y="2846082"/>
                <a:chExt cx="559121" cy="92788"/>
              </a:xfrm>
            </p:grpSpPr>
            <p:cxnSp>
              <p:nvCxnSpPr>
                <p:cNvPr id="880" name="Straight Connector 879"/>
                <p:cNvCxnSpPr/>
                <p:nvPr/>
              </p:nvCxnSpPr>
              <p:spPr>
                <a:xfrm flipV="1">
                  <a:off x="7028816"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flipV="1">
                  <a:off x="6581187" y="2938970"/>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846" name="Group 855"/>
              <p:cNvGrpSpPr/>
              <p:nvPr/>
            </p:nvGrpSpPr>
            <p:grpSpPr bwMode="auto">
              <a:xfrm>
                <a:off x="6399358" y="3269149"/>
                <a:ext cx="559121" cy="92788"/>
                <a:chOff x="6582044" y="2846082"/>
                <a:chExt cx="559121" cy="92788"/>
              </a:xfrm>
            </p:grpSpPr>
            <p:cxnSp>
              <p:nvCxnSpPr>
                <p:cNvPr id="878" name="Straight Connector 877"/>
                <p:cNvCxnSpPr/>
                <p:nvPr/>
              </p:nvCxnSpPr>
              <p:spPr>
                <a:xfrm flipV="1">
                  <a:off x="7026314"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9" name="Straight Connector 878"/>
                <p:cNvCxnSpPr/>
                <p:nvPr/>
              </p:nvCxnSpPr>
              <p:spPr>
                <a:xfrm flipV="1">
                  <a:off x="6581668" y="2938967"/>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847" name="Group 856"/>
              <p:cNvGrpSpPr/>
              <p:nvPr/>
            </p:nvGrpSpPr>
            <p:grpSpPr bwMode="auto">
              <a:xfrm>
                <a:off x="6398878" y="3335013"/>
                <a:ext cx="559121" cy="92788"/>
                <a:chOff x="6582044" y="2846082"/>
                <a:chExt cx="559121" cy="92788"/>
              </a:xfrm>
            </p:grpSpPr>
            <p:cxnSp>
              <p:nvCxnSpPr>
                <p:cNvPr id="876" name="Straight Connector 875"/>
                <p:cNvCxnSpPr/>
                <p:nvPr/>
              </p:nvCxnSpPr>
              <p:spPr>
                <a:xfrm flipV="1">
                  <a:off x="7026794"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p:cNvCxnSpPr/>
                <p:nvPr/>
              </p:nvCxnSpPr>
              <p:spPr>
                <a:xfrm flipV="1">
                  <a:off x="6582147" y="2938965"/>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848" name="Group 857"/>
              <p:cNvGrpSpPr/>
              <p:nvPr/>
            </p:nvGrpSpPr>
            <p:grpSpPr bwMode="auto">
              <a:xfrm>
                <a:off x="6398398" y="3400877"/>
                <a:ext cx="559121" cy="92788"/>
                <a:chOff x="6582044" y="2846082"/>
                <a:chExt cx="559121" cy="92788"/>
              </a:xfrm>
            </p:grpSpPr>
            <p:cxnSp>
              <p:nvCxnSpPr>
                <p:cNvPr id="874" name="Straight Connector 873"/>
                <p:cNvCxnSpPr/>
                <p:nvPr/>
              </p:nvCxnSpPr>
              <p:spPr>
                <a:xfrm flipV="1">
                  <a:off x="7027273"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p:cNvCxnSpPr/>
                <p:nvPr/>
              </p:nvCxnSpPr>
              <p:spPr>
                <a:xfrm flipV="1">
                  <a:off x="6582627" y="2938962"/>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849" name="Group 858"/>
              <p:cNvGrpSpPr/>
              <p:nvPr/>
            </p:nvGrpSpPr>
            <p:grpSpPr bwMode="auto">
              <a:xfrm>
                <a:off x="6397918" y="3466741"/>
                <a:ext cx="559121" cy="92788"/>
                <a:chOff x="6582044" y="2846082"/>
                <a:chExt cx="559121" cy="92788"/>
              </a:xfrm>
            </p:grpSpPr>
            <p:cxnSp>
              <p:nvCxnSpPr>
                <p:cNvPr id="872" name="Straight Connector 871"/>
                <p:cNvCxnSpPr/>
                <p:nvPr/>
              </p:nvCxnSpPr>
              <p:spPr>
                <a:xfrm flipV="1">
                  <a:off x="7027754"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p:cNvCxnSpPr/>
                <p:nvPr/>
              </p:nvCxnSpPr>
              <p:spPr>
                <a:xfrm flipV="1">
                  <a:off x="6583108" y="2938960"/>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850" name="Group 859"/>
              <p:cNvGrpSpPr/>
              <p:nvPr/>
            </p:nvGrpSpPr>
            <p:grpSpPr bwMode="auto">
              <a:xfrm>
                <a:off x="6397438" y="3532605"/>
                <a:ext cx="559121" cy="92788"/>
                <a:chOff x="6582044" y="2846082"/>
                <a:chExt cx="559121" cy="92788"/>
              </a:xfrm>
            </p:grpSpPr>
            <p:cxnSp>
              <p:nvCxnSpPr>
                <p:cNvPr id="870" name="Straight Connector 869"/>
                <p:cNvCxnSpPr/>
                <p:nvPr/>
              </p:nvCxnSpPr>
              <p:spPr>
                <a:xfrm flipV="1">
                  <a:off x="7028234"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p:cNvCxnSpPr/>
                <p:nvPr/>
              </p:nvCxnSpPr>
              <p:spPr>
                <a:xfrm flipV="1">
                  <a:off x="6580604" y="2938957"/>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851" name="Group 860"/>
              <p:cNvGrpSpPr/>
              <p:nvPr/>
            </p:nvGrpSpPr>
            <p:grpSpPr bwMode="auto">
              <a:xfrm>
                <a:off x="6396958" y="3598469"/>
                <a:ext cx="559121" cy="92788"/>
                <a:chOff x="6582044" y="2846082"/>
                <a:chExt cx="559121" cy="92788"/>
              </a:xfrm>
            </p:grpSpPr>
            <p:cxnSp>
              <p:nvCxnSpPr>
                <p:cNvPr id="868" name="Straight Connector 867"/>
                <p:cNvCxnSpPr/>
                <p:nvPr/>
              </p:nvCxnSpPr>
              <p:spPr>
                <a:xfrm flipV="1">
                  <a:off x="7028713"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flipV="1">
                  <a:off x="6581083" y="2938954"/>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852" name="Group 861"/>
              <p:cNvGrpSpPr/>
              <p:nvPr/>
            </p:nvGrpSpPr>
            <p:grpSpPr bwMode="auto">
              <a:xfrm>
                <a:off x="6396478" y="3664333"/>
                <a:ext cx="559121" cy="92788"/>
                <a:chOff x="6582044" y="2846082"/>
                <a:chExt cx="559121" cy="92788"/>
              </a:xfrm>
            </p:grpSpPr>
            <p:cxnSp>
              <p:nvCxnSpPr>
                <p:cNvPr id="866" name="Straight Connector 865"/>
                <p:cNvCxnSpPr/>
                <p:nvPr/>
              </p:nvCxnSpPr>
              <p:spPr>
                <a:xfrm flipV="1">
                  <a:off x="7026209" y="2846432"/>
                  <a:ext cx="8057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853" name="Group 862"/>
              <p:cNvGrpSpPr/>
              <p:nvPr/>
            </p:nvGrpSpPr>
            <p:grpSpPr bwMode="auto">
              <a:xfrm>
                <a:off x="6395998" y="3730197"/>
                <a:ext cx="559121" cy="92788"/>
                <a:chOff x="6582044" y="2846082"/>
                <a:chExt cx="559121" cy="92788"/>
              </a:xfrm>
            </p:grpSpPr>
            <p:cxnSp>
              <p:nvCxnSpPr>
                <p:cNvPr id="864" name="Straight Connector 863"/>
                <p:cNvCxnSpPr/>
                <p:nvPr/>
              </p:nvCxnSpPr>
              <p:spPr>
                <a:xfrm flipV="1">
                  <a:off x="7026688"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817" name="Group 826"/>
            <p:cNvGrpSpPr/>
            <p:nvPr/>
          </p:nvGrpSpPr>
          <p:grpSpPr bwMode="auto">
            <a:xfrm>
              <a:off x="6280049" y="2055335"/>
              <a:ext cx="731610" cy="920732"/>
              <a:chOff x="6280049" y="2055335"/>
              <a:chExt cx="731610" cy="920732"/>
            </a:xfrm>
          </p:grpSpPr>
          <p:grpSp>
            <p:nvGrpSpPr>
              <p:cNvPr id="180818" name="Group 827"/>
              <p:cNvGrpSpPr/>
              <p:nvPr/>
            </p:nvGrpSpPr>
            <p:grpSpPr bwMode="auto">
              <a:xfrm>
                <a:off x="6280049" y="2055335"/>
                <a:ext cx="680752" cy="139401"/>
                <a:chOff x="5414286" y="2921098"/>
                <a:chExt cx="680752" cy="139401"/>
              </a:xfrm>
            </p:grpSpPr>
            <p:sp>
              <p:nvSpPr>
                <p:cNvPr id="842" name="Rectangle 188"/>
                <p:cNvSpPr>
                  <a:spLocks noChangeArrowheads="1"/>
                </p:cNvSpPr>
                <p:nvPr/>
              </p:nvSpPr>
              <p:spPr bwMode="auto">
                <a:xfrm>
                  <a:off x="5415183" y="2996368"/>
                  <a:ext cx="549881" cy="64293"/>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843"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844" name="Freeform 190"/>
                <p:cNvSpPr/>
                <p:nvPr/>
              </p:nvSpPr>
              <p:spPr bwMode="auto">
                <a:xfrm>
                  <a:off x="5968753" y="2922666"/>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845" name="Freeform 191"/>
                <p:cNvSpPr/>
                <p:nvPr/>
              </p:nvSpPr>
              <p:spPr bwMode="auto">
                <a:xfrm>
                  <a:off x="5500065" y="2936779"/>
                  <a:ext cx="524046"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846" name="Freeform 192"/>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829" name="Straight Connector 828"/>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6875113" y="230466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6867732" y="250852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6864040" y="2569682"/>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a:off x="6867732" y="277510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p:cNvCxnSpPr/>
              <p:nvPr/>
            </p:nvCxnSpPr>
            <p:spPr>
              <a:xfrm>
                <a:off x="6871421" y="291153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p:cNvCxnSpPr/>
              <p:nvPr/>
            </p:nvCxnSpPr>
            <p:spPr>
              <a:xfrm flipH="1">
                <a:off x="6875113" y="2132173"/>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65" name="Straight Connector 1064"/>
          <p:cNvCxnSpPr/>
          <p:nvPr/>
        </p:nvCxnSpPr>
        <p:spPr>
          <a:xfrm flipH="1">
            <a:off x="3989388" y="4705350"/>
            <a:ext cx="357187"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p:cNvCxnSpPr>
            <a:stCxn id="1305" idx="2"/>
          </p:cNvCxnSpPr>
          <p:nvPr/>
        </p:nvCxnSpPr>
        <p:spPr>
          <a:xfrm flipH="1">
            <a:off x="4294188" y="4919663"/>
            <a:ext cx="203200"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p:cNvCxnSpPr/>
          <p:nvPr/>
        </p:nvCxnSpPr>
        <p:spPr>
          <a:xfrm>
            <a:off x="4611688" y="4719638"/>
            <a:ext cx="58737" cy="490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p:cNvCxnSpPr>
            <a:endCxn id="1090" idx="0"/>
          </p:cNvCxnSpPr>
          <p:nvPr/>
        </p:nvCxnSpPr>
        <p:spPr>
          <a:xfrm>
            <a:off x="4751388" y="4743450"/>
            <a:ext cx="274637"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267" name="Group 1068"/>
          <p:cNvGrpSpPr/>
          <p:nvPr/>
        </p:nvGrpSpPr>
        <p:grpSpPr bwMode="auto">
          <a:xfrm>
            <a:off x="3724275" y="5200650"/>
            <a:ext cx="331788" cy="1030288"/>
            <a:chOff x="6240352" y="2055335"/>
            <a:chExt cx="771307" cy="1017716"/>
          </a:xfrm>
        </p:grpSpPr>
        <p:grpSp>
          <p:nvGrpSpPr>
            <p:cNvPr id="180758" name="Group 1246"/>
            <p:cNvGrpSpPr/>
            <p:nvPr/>
          </p:nvGrpSpPr>
          <p:grpSpPr bwMode="auto">
            <a:xfrm>
              <a:off x="6240352" y="2235573"/>
              <a:ext cx="697981" cy="837478"/>
              <a:chOff x="6395998" y="3062424"/>
              <a:chExt cx="564403" cy="837478"/>
            </a:xfrm>
          </p:grpSpPr>
          <p:sp>
            <p:nvSpPr>
              <p:cNvPr id="1268" name="Rectangle 1267"/>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69" name="Straight Connector 1268"/>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0" name="Rectangle 1269"/>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71" name="Straight Connector 1270"/>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2" name="Rectangle 1271"/>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273" name="Rectangle 1272"/>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74" name="Straight Connector 1273"/>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786" name="Group 1274"/>
              <p:cNvGrpSpPr/>
              <p:nvPr/>
            </p:nvGrpSpPr>
            <p:grpSpPr bwMode="auto">
              <a:xfrm>
                <a:off x="6400318" y="3137421"/>
                <a:ext cx="559121" cy="92788"/>
                <a:chOff x="6582044" y="2846082"/>
                <a:chExt cx="559121" cy="92788"/>
              </a:xfrm>
            </p:grpSpPr>
            <p:cxnSp>
              <p:nvCxnSpPr>
                <p:cNvPr id="1303" name="Straight Connector 1302"/>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4" name="Straight Connector 1303"/>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87" name="Group 1275"/>
              <p:cNvGrpSpPr/>
              <p:nvPr/>
            </p:nvGrpSpPr>
            <p:grpSpPr bwMode="auto">
              <a:xfrm>
                <a:off x="6399838" y="3203285"/>
                <a:ext cx="559121" cy="92788"/>
                <a:chOff x="6582044" y="2846082"/>
                <a:chExt cx="559121" cy="92788"/>
              </a:xfrm>
            </p:grpSpPr>
            <p:cxnSp>
              <p:nvCxnSpPr>
                <p:cNvPr id="1301" name="Straight Connector 1300"/>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2" name="Straight Connector 1301"/>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88" name="Group 1276"/>
              <p:cNvGrpSpPr/>
              <p:nvPr/>
            </p:nvGrpSpPr>
            <p:grpSpPr bwMode="auto">
              <a:xfrm>
                <a:off x="6399358" y="3269149"/>
                <a:ext cx="559121" cy="92788"/>
                <a:chOff x="6582044" y="2846082"/>
                <a:chExt cx="559121" cy="92788"/>
              </a:xfrm>
            </p:grpSpPr>
            <p:cxnSp>
              <p:nvCxnSpPr>
                <p:cNvPr id="1299" name="Straight Connector 1298"/>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89" name="Group 1277"/>
              <p:cNvGrpSpPr/>
              <p:nvPr/>
            </p:nvGrpSpPr>
            <p:grpSpPr bwMode="auto">
              <a:xfrm>
                <a:off x="6398878" y="3335013"/>
                <a:ext cx="559121" cy="92788"/>
                <a:chOff x="6582044" y="2846082"/>
                <a:chExt cx="559121" cy="92788"/>
              </a:xfrm>
            </p:grpSpPr>
            <p:cxnSp>
              <p:nvCxnSpPr>
                <p:cNvPr id="1297" name="Straight Connector 1296"/>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90" name="Group 1278"/>
              <p:cNvGrpSpPr/>
              <p:nvPr/>
            </p:nvGrpSpPr>
            <p:grpSpPr bwMode="auto">
              <a:xfrm>
                <a:off x="6398398" y="3400877"/>
                <a:ext cx="559121" cy="92788"/>
                <a:chOff x="6582044" y="2846082"/>
                <a:chExt cx="559121" cy="92788"/>
              </a:xfrm>
            </p:grpSpPr>
            <p:cxnSp>
              <p:nvCxnSpPr>
                <p:cNvPr id="1295" name="Straight Connector 1294"/>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6" name="Straight Connector 1295"/>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91" name="Group 1279"/>
              <p:cNvGrpSpPr/>
              <p:nvPr/>
            </p:nvGrpSpPr>
            <p:grpSpPr bwMode="auto">
              <a:xfrm>
                <a:off x="6397918" y="3466741"/>
                <a:ext cx="559121" cy="92788"/>
                <a:chOff x="6582044" y="2846082"/>
                <a:chExt cx="559121" cy="92788"/>
              </a:xfrm>
            </p:grpSpPr>
            <p:cxnSp>
              <p:nvCxnSpPr>
                <p:cNvPr id="1293" name="Straight Connector 1292"/>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92" name="Group 1280"/>
              <p:cNvGrpSpPr/>
              <p:nvPr/>
            </p:nvGrpSpPr>
            <p:grpSpPr bwMode="auto">
              <a:xfrm>
                <a:off x="6397438" y="3532605"/>
                <a:ext cx="559121" cy="92788"/>
                <a:chOff x="6582044" y="2846082"/>
                <a:chExt cx="559121" cy="92788"/>
              </a:xfrm>
            </p:grpSpPr>
            <p:cxnSp>
              <p:nvCxnSpPr>
                <p:cNvPr id="1291" name="Straight Connector 1290"/>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93" name="Group 1281"/>
              <p:cNvGrpSpPr/>
              <p:nvPr/>
            </p:nvGrpSpPr>
            <p:grpSpPr bwMode="auto">
              <a:xfrm>
                <a:off x="6396958" y="3598469"/>
                <a:ext cx="559121" cy="92788"/>
                <a:chOff x="6582044" y="2846082"/>
                <a:chExt cx="559121" cy="92788"/>
              </a:xfrm>
            </p:grpSpPr>
            <p:cxnSp>
              <p:nvCxnSpPr>
                <p:cNvPr id="1289" name="Straight Connector 1288"/>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0" name="Straight Connector 1289"/>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94" name="Group 1282"/>
              <p:cNvGrpSpPr/>
              <p:nvPr/>
            </p:nvGrpSpPr>
            <p:grpSpPr bwMode="auto">
              <a:xfrm>
                <a:off x="6396478" y="3664333"/>
                <a:ext cx="559121" cy="92788"/>
                <a:chOff x="6582044" y="2846082"/>
                <a:chExt cx="559121" cy="92788"/>
              </a:xfrm>
            </p:grpSpPr>
            <p:cxnSp>
              <p:nvCxnSpPr>
                <p:cNvPr id="1287" name="Straight Connector 1286"/>
                <p:cNvCxnSpPr/>
                <p:nvPr/>
              </p:nvCxnSpPr>
              <p:spPr>
                <a:xfrm flipV="1">
                  <a:off x="7026209" y="2846432"/>
                  <a:ext cx="80572"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8" name="Straight Connector 1287"/>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95" name="Group 1283"/>
              <p:cNvGrpSpPr/>
              <p:nvPr/>
            </p:nvGrpSpPr>
            <p:grpSpPr bwMode="auto">
              <a:xfrm>
                <a:off x="6395998" y="3730197"/>
                <a:ext cx="559121" cy="92788"/>
                <a:chOff x="6582044" y="2846082"/>
                <a:chExt cx="559121" cy="92788"/>
              </a:xfrm>
            </p:grpSpPr>
            <p:cxnSp>
              <p:nvCxnSpPr>
                <p:cNvPr id="1285" name="Straight Connector 1284"/>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6" name="Straight Connector 1285"/>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759" name="Group 1247"/>
            <p:cNvGrpSpPr/>
            <p:nvPr/>
          </p:nvGrpSpPr>
          <p:grpSpPr bwMode="auto">
            <a:xfrm>
              <a:off x="6280049" y="2055335"/>
              <a:ext cx="731610" cy="920732"/>
              <a:chOff x="6280049" y="2055335"/>
              <a:chExt cx="731610" cy="920732"/>
            </a:xfrm>
          </p:grpSpPr>
          <p:grpSp>
            <p:nvGrpSpPr>
              <p:cNvPr id="180760" name="Group 1248"/>
              <p:cNvGrpSpPr/>
              <p:nvPr/>
            </p:nvGrpSpPr>
            <p:grpSpPr bwMode="auto">
              <a:xfrm>
                <a:off x="6280049" y="2055335"/>
                <a:ext cx="680752" cy="139401"/>
                <a:chOff x="5414286" y="2921098"/>
                <a:chExt cx="680752" cy="139401"/>
              </a:xfrm>
            </p:grpSpPr>
            <p:sp>
              <p:nvSpPr>
                <p:cNvPr id="1263"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64"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65" name="Freeform 190"/>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66" name="Freeform 191"/>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67" name="Freeform 192"/>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250" name="Straight Connector 1249"/>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1" name="Straight Connector 1250"/>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2" name="Straight Connector 1251"/>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4" name="Straight Connector 1253"/>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5" name="Straight Connector 1254"/>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6" name="Straight Connector 1255"/>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68" name="Group 1069"/>
          <p:cNvGrpSpPr/>
          <p:nvPr/>
        </p:nvGrpSpPr>
        <p:grpSpPr bwMode="auto">
          <a:xfrm>
            <a:off x="4110038" y="5200650"/>
            <a:ext cx="331787" cy="1030288"/>
            <a:chOff x="6240352" y="2055335"/>
            <a:chExt cx="771307" cy="1017716"/>
          </a:xfrm>
        </p:grpSpPr>
        <p:grpSp>
          <p:nvGrpSpPr>
            <p:cNvPr id="180700" name="Group 1188"/>
            <p:cNvGrpSpPr/>
            <p:nvPr/>
          </p:nvGrpSpPr>
          <p:grpSpPr bwMode="auto">
            <a:xfrm>
              <a:off x="6240352" y="2235573"/>
              <a:ext cx="697981" cy="837478"/>
              <a:chOff x="6395998" y="3062424"/>
              <a:chExt cx="564403" cy="837478"/>
            </a:xfrm>
          </p:grpSpPr>
          <p:sp>
            <p:nvSpPr>
              <p:cNvPr id="1210" name="Rectangle 1209"/>
              <p:cNvSpPr/>
              <p:nvPr/>
            </p:nvSpPr>
            <p:spPr>
              <a:xfrm>
                <a:off x="6509397" y="3062521"/>
                <a:ext cx="447629"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11" name="Straight Connector 1210"/>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2" name="Rectangle 1211"/>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13" name="Straight Connector 1212"/>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4" name="Rectangle 1213"/>
              <p:cNvSpPr/>
              <p:nvPr/>
            </p:nvSpPr>
            <p:spPr>
              <a:xfrm>
                <a:off x="6816769" y="3703885"/>
                <a:ext cx="131305"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215" name="Rectangle 1214"/>
              <p:cNvSpPr/>
              <p:nvPr/>
            </p:nvSpPr>
            <p:spPr>
              <a:xfrm>
                <a:off x="6404950" y="3158176"/>
                <a:ext cx="444646"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16" name="Straight Connector 1215"/>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728" name="Group 1216"/>
              <p:cNvGrpSpPr/>
              <p:nvPr/>
            </p:nvGrpSpPr>
            <p:grpSpPr bwMode="auto">
              <a:xfrm>
                <a:off x="6400318" y="3137421"/>
                <a:ext cx="559121" cy="92788"/>
                <a:chOff x="6582044" y="2846082"/>
                <a:chExt cx="559121" cy="92788"/>
              </a:xfrm>
            </p:grpSpPr>
            <p:cxnSp>
              <p:nvCxnSpPr>
                <p:cNvPr id="1245" name="Straight Connector 1244"/>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6" name="Straight Connector 1245"/>
                <p:cNvCxnSpPr/>
                <p:nvPr/>
              </p:nvCxnSpPr>
              <p:spPr>
                <a:xfrm flipV="1">
                  <a:off x="6580707" y="2938972"/>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29" name="Group 1217"/>
              <p:cNvGrpSpPr/>
              <p:nvPr/>
            </p:nvGrpSpPr>
            <p:grpSpPr bwMode="auto">
              <a:xfrm>
                <a:off x="6399838" y="3203285"/>
                <a:ext cx="559121" cy="92788"/>
                <a:chOff x="6582044" y="2846082"/>
                <a:chExt cx="559121" cy="92788"/>
              </a:xfrm>
            </p:grpSpPr>
            <p:cxnSp>
              <p:nvCxnSpPr>
                <p:cNvPr id="1243" name="Straight Connector 1242"/>
                <p:cNvCxnSpPr/>
                <p:nvPr/>
              </p:nvCxnSpPr>
              <p:spPr>
                <a:xfrm flipV="1">
                  <a:off x="7028816"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4" name="Straight Connector 1243"/>
                <p:cNvCxnSpPr/>
                <p:nvPr/>
              </p:nvCxnSpPr>
              <p:spPr>
                <a:xfrm flipV="1">
                  <a:off x="6581187" y="293896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30" name="Group 1218"/>
              <p:cNvGrpSpPr/>
              <p:nvPr/>
            </p:nvGrpSpPr>
            <p:grpSpPr bwMode="auto">
              <a:xfrm>
                <a:off x="6399358" y="3269149"/>
                <a:ext cx="559121" cy="92788"/>
                <a:chOff x="6582044" y="2846082"/>
                <a:chExt cx="559121" cy="92788"/>
              </a:xfrm>
            </p:grpSpPr>
            <p:cxnSp>
              <p:nvCxnSpPr>
                <p:cNvPr id="1241" name="Straight Connector 1240"/>
                <p:cNvCxnSpPr/>
                <p:nvPr/>
              </p:nvCxnSpPr>
              <p:spPr>
                <a:xfrm flipV="1">
                  <a:off x="7026314"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p:cNvCxnSpPr/>
                <p:nvPr/>
              </p:nvCxnSpPr>
              <p:spPr>
                <a:xfrm flipV="1">
                  <a:off x="6581668" y="2938966"/>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31" name="Group 1219"/>
              <p:cNvGrpSpPr/>
              <p:nvPr/>
            </p:nvGrpSpPr>
            <p:grpSpPr bwMode="auto">
              <a:xfrm>
                <a:off x="6398878" y="3335013"/>
                <a:ext cx="559121" cy="92788"/>
                <a:chOff x="6582044" y="2846082"/>
                <a:chExt cx="559121" cy="92788"/>
              </a:xfrm>
            </p:grpSpPr>
            <p:cxnSp>
              <p:nvCxnSpPr>
                <p:cNvPr id="1239" name="Straight Connector 1238"/>
                <p:cNvCxnSpPr/>
                <p:nvPr/>
              </p:nvCxnSpPr>
              <p:spPr>
                <a:xfrm flipV="1">
                  <a:off x="7026794"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0" name="Straight Connector 1239"/>
                <p:cNvCxnSpPr/>
                <p:nvPr/>
              </p:nvCxnSpPr>
              <p:spPr>
                <a:xfrm flipV="1">
                  <a:off x="6582147" y="293896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32" name="Group 1220"/>
              <p:cNvGrpSpPr/>
              <p:nvPr/>
            </p:nvGrpSpPr>
            <p:grpSpPr bwMode="auto">
              <a:xfrm>
                <a:off x="6398398" y="3400877"/>
                <a:ext cx="559121" cy="92788"/>
                <a:chOff x="6582044" y="2846082"/>
                <a:chExt cx="559121" cy="92788"/>
              </a:xfrm>
            </p:grpSpPr>
            <p:cxnSp>
              <p:nvCxnSpPr>
                <p:cNvPr id="1237" name="Straight Connector 1236"/>
                <p:cNvCxnSpPr/>
                <p:nvPr/>
              </p:nvCxnSpPr>
              <p:spPr>
                <a:xfrm flipV="1">
                  <a:off x="7027273"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8" name="Straight Connector 1237"/>
                <p:cNvCxnSpPr/>
                <p:nvPr/>
              </p:nvCxnSpPr>
              <p:spPr>
                <a:xfrm flipV="1">
                  <a:off x="6582627" y="2938961"/>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33" name="Group 1221"/>
              <p:cNvGrpSpPr/>
              <p:nvPr/>
            </p:nvGrpSpPr>
            <p:grpSpPr bwMode="auto">
              <a:xfrm>
                <a:off x="6397918" y="3466741"/>
                <a:ext cx="559121" cy="92788"/>
                <a:chOff x="6582044" y="2846082"/>
                <a:chExt cx="559121" cy="92788"/>
              </a:xfrm>
            </p:grpSpPr>
            <p:cxnSp>
              <p:nvCxnSpPr>
                <p:cNvPr id="1235" name="Straight Connector 1234"/>
                <p:cNvCxnSpPr/>
                <p:nvPr/>
              </p:nvCxnSpPr>
              <p:spPr>
                <a:xfrm flipV="1">
                  <a:off x="7027754"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6" name="Straight Connector 1235"/>
                <p:cNvCxnSpPr/>
                <p:nvPr/>
              </p:nvCxnSpPr>
              <p:spPr>
                <a:xfrm flipV="1">
                  <a:off x="6583108" y="2938959"/>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34" name="Group 1222"/>
              <p:cNvGrpSpPr/>
              <p:nvPr/>
            </p:nvGrpSpPr>
            <p:grpSpPr bwMode="auto">
              <a:xfrm>
                <a:off x="6397438" y="3532605"/>
                <a:ext cx="559121" cy="92788"/>
                <a:chOff x="6582044" y="2846082"/>
                <a:chExt cx="559121" cy="92788"/>
              </a:xfrm>
            </p:grpSpPr>
            <p:cxnSp>
              <p:nvCxnSpPr>
                <p:cNvPr id="1233" name="Straight Connector 1232"/>
                <p:cNvCxnSpPr/>
                <p:nvPr/>
              </p:nvCxnSpPr>
              <p:spPr>
                <a:xfrm flipV="1">
                  <a:off x="7028234"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p:cNvCxnSpPr/>
                <p:nvPr/>
              </p:nvCxnSpPr>
              <p:spPr>
                <a:xfrm flipV="1">
                  <a:off x="6580604" y="293895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35" name="Group 1223"/>
              <p:cNvGrpSpPr/>
              <p:nvPr/>
            </p:nvGrpSpPr>
            <p:grpSpPr bwMode="auto">
              <a:xfrm>
                <a:off x="6396958" y="3598469"/>
                <a:ext cx="559121" cy="92788"/>
                <a:chOff x="6582044" y="2846082"/>
                <a:chExt cx="559121" cy="92788"/>
              </a:xfrm>
            </p:grpSpPr>
            <p:cxnSp>
              <p:nvCxnSpPr>
                <p:cNvPr id="1231" name="Straight Connector 1230"/>
                <p:cNvCxnSpPr/>
                <p:nvPr/>
              </p:nvCxnSpPr>
              <p:spPr>
                <a:xfrm flipV="1">
                  <a:off x="7028713"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p:cNvCxnSpPr/>
                <p:nvPr/>
              </p:nvCxnSpPr>
              <p:spPr>
                <a:xfrm flipV="1">
                  <a:off x="6581083" y="293895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36" name="Group 1224"/>
              <p:cNvGrpSpPr/>
              <p:nvPr/>
            </p:nvGrpSpPr>
            <p:grpSpPr bwMode="auto">
              <a:xfrm>
                <a:off x="6396478" y="3664333"/>
                <a:ext cx="559121" cy="92788"/>
                <a:chOff x="6582044" y="2846082"/>
                <a:chExt cx="559121" cy="92788"/>
              </a:xfrm>
            </p:grpSpPr>
            <p:cxnSp>
              <p:nvCxnSpPr>
                <p:cNvPr id="1229" name="Straight Connector 1228"/>
                <p:cNvCxnSpPr/>
                <p:nvPr/>
              </p:nvCxnSpPr>
              <p:spPr>
                <a:xfrm flipV="1">
                  <a:off x="7026209" y="2846432"/>
                  <a:ext cx="8057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0" name="Straight Connector 1229"/>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737" name="Group 1225"/>
              <p:cNvGrpSpPr/>
              <p:nvPr/>
            </p:nvGrpSpPr>
            <p:grpSpPr bwMode="auto">
              <a:xfrm>
                <a:off x="6395998" y="3730197"/>
                <a:ext cx="559121" cy="92788"/>
                <a:chOff x="6582044" y="2846082"/>
                <a:chExt cx="559121" cy="92788"/>
              </a:xfrm>
            </p:grpSpPr>
            <p:cxnSp>
              <p:nvCxnSpPr>
                <p:cNvPr id="1227" name="Straight Connector 1226"/>
                <p:cNvCxnSpPr/>
                <p:nvPr/>
              </p:nvCxnSpPr>
              <p:spPr>
                <a:xfrm flipV="1">
                  <a:off x="7026688"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701" name="Group 1189"/>
            <p:cNvGrpSpPr/>
            <p:nvPr/>
          </p:nvGrpSpPr>
          <p:grpSpPr bwMode="auto">
            <a:xfrm>
              <a:off x="6280049" y="2055335"/>
              <a:ext cx="731610" cy="920732"/>
              <a:chOff x="6280049" y="2055335"/>
              <a:chExt cx="731610" cy="920732"/>
            </a:xfrm>
          </p:grpSpPr>
          <p:grpSp>
            <p:nvGrpSpPr>
              <p:cNvPr id="180702" name="Group 1190"/>
              <p:cNvGrpSpPr/>
              <p:nvPr/>
            </p:nvGrpSpPr>
            <p:grpSpPr bwMode="auto">
              <a:xfrm>
                <a:off x="6280049" y="2055335"/>
                <a:ext cx="680752" cy="139401"/>
                <a:chOff x="5414286" y="2921098"/>
                <a:chExt cx="680752" cy="139401"/>
              </a:xfrm>
            </p:grpSpPr>
            <p:sp>
              <p:nvSpPr>
                <p:cNvPr id="1205" name="Rectangle 188"/>
                <p:cNvSpPr>
                  <a:spLocks noChangeArrowheads="1"/>
                </p:cNvSpPr>
                <p:nvPr/>
              </p:nvSpPr>
              <p:spPr bwMode="auto">
                <a:xfrm>
                  <a:off x="5415183" y="2996368"/>
                  <a:ext cx="549881" cy="64294"/>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06"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07" name="Freeform 190"/>
                <p:cNvSpPr/>
                <p:nvPr/>
              </p:nvSpPr>
              <p:spPr bwMode="auto">
                <a:xfrm>
                  <a:off x="5968753" y="2922667"/>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08" name="Freeform 191"/>
                <p:cNvSpPr/>
                <p:nvPr/>
              </p:nvSpPr>
              <p:spPr bwMode="auto">
                <a:xfrm>
                  <a:off x="5500065" y="2936779"/>
                  <a:ext cx="524046"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09" name="Freeform 192"/>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192" name="Straight Connector 1191"/>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3" name="Straight Connector 1192"/>
              <p:cNvCxnSpPr/>
              <p:nvPr/>
            </p:nvCxnSpPr>
            <p:spPr>
              <a:xfrm>
                <a:off x="6875113" y="230466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4" name="Straight Connector 1193"/>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5" name="Straight Connector 1194"/>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p:cNvCxnSpPr/>
              <p:nvPr/>
            </p:nvCxnSpPr>
            <p:spPr>
              <a:xfrm>
                <a:off x="6867732" y="250852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p:cNvCxnSpPr/>
              <p:nvPr/>
            </p:nvCxnSpPr>
            <p:spPr>
              <a:xfrm>
                <a:off x="6864040" y="2569681"/>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p:cNvCxnSpPr/>
              <p:nvPr/>
            </p:nvCxnSpPr>
            <p:spPr>
              <a:xfrm>
                <a:off x="6867732" y="277510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p:cNvCxnSpPr/>
              <p:nvPr/>
            </p:nvCxnSpPr>
            <p:spPr>
              <a:xfrm>
                <a:off x="6871421" y="291153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p:cNvCxnSpPr/>
              <p:nvPr/>
            </p:nvCxnSpPr>
            <p:spPr>
              <a:xfrm flipH="1">
                <a:off x="6875113" y="2132174"/>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69" name="Group 1070"/>
          <p:cNvGrpSpPr/>
          <p:nvPr/>
        </p:nvGrpSpPr>
        <p:grpSpPr bwMode="auto">
          <a:xfrm>
            <a:off x="4486275" y="5200650"/>
            <a:ext cx="331788" cy="1030288"/>
            <a:chOff x="6240352" y="2055335"/>
            <a:chExt cx="771307" cy="1017716"/>
          </a:xfrm>
        </p:grpSpPr>
        <p:grpSp>
          <p:nvGrpSpPr>
            <p:cNvPr id="180642" name="Group 1130"/>
            <p:cNvGrpSpPr/>
            <p:nvPr/>
          </p:nvGrpSpPr>
          <p:grpSpPr bwMode="auto">
            <a:xfrm>
              <a:off x="6240352" y="2235573"/>
              <a:ext cx="697981" cy="837478"/>
              <a:chOff x="6395998" y="3062424"/>
              <a:chExt cx="564403" cy="837478"/>
            </a:xfrm>
          </p:grpSpPr>
          <p:sp>
            <p:nvSpPr>
              <p:cNvPr id="1152" name="Rectangle 1151"/>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153" name="Straight Connector 1152"/>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4" name="Rectangle 1153"/>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155" name="Straight Connector 1154"/>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6" name="Rectangle 1155"/>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157" name="Rectangle 1156"/>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158" name="Straight Connector 1157"/>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670" name="Group 1158"/>
              <p:cNvGrpSpPr/>
              <p:nvPr/>
            </p:nvGrpSpPr>
            <p:grpSpPr bwMode="auto">
              <a:xfrm>
                <a:off x="6400318" y="3137421"/>
                <a:ext cx="559121" cy="92788"/>
                <a:chOff x="6582044" y="2846082"/>
                <a:chExt cx="559121" cy="92788"/>
              </a:xfrm>
            </p:grpSpPr>
            <p:cxnSp>
              <p:nvCxnSpPr>
                <p:cNvPr id="1187" name="Straight Connector 1186"/>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8" name="Straight Connector 1187"/>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71" name="Group 1159"/>
              <p:cNvGrpSpPr/>
              <p:nvPr/>
            </p:nvGrpSpPr>
            <p:grpSpPr bwMode="auto">
              <a:xfrm>
                <a:off x="6399838" y="3203285"/>
                <a:ext cx="559121" cy="92788"/>
                <a:chOff x="6582044" y="2846082"/>
                <a:chExt cx="559121" cy="92788"/>
              </a:xfrm>
            </p:grpSpPr>
            <p:cxnSp>
              <p:nvCxnSpPr>
                <p:cNvPr id="1185" name="Straight Connector 1184"/>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6" name="Straight Connector 1185"/>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72" name="Group 1160"/>
              <p:cNvGrpSpPr/>
              <p:nvPr/>
            </p:nvGrpSpPr>
            <p:grpSpPr bwMode="auto">
              <a:xfrm>
                <a:off x="6399358" y="3269149"/>
                <a:ext cx="559121" cy="92788"/>
                <a:chOff x="6582044" y="2846082"/>
                <a:chExt cx="559121" cy="92788"/>
              </a:xfrm>
            </p:grpSpPr>
            <p:cxnSp>
              <p:nvCxnSpPr>
                <p:cNvPr id="1183" name="Straight Connector 1182"/>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4" name="Straight Connector 1183"/>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73" name="Group 1161"/>
              <p:cNvGrpSpPr/>
              <p:nvPr/>
            </p:nvGrpSpPr>
            <p:grpSpPr bwMode="auto">
              <a:xfrm>
                <a:off x="6398878" y="3335013"/>
                <a:ext cx="559121" cy="92788"/>
                <a:chOff x="6582044" y="2846082"/>
                <a:chExt cx="559121" cy="92788"/>
              </a:xfrm>
            </p:grpSpPr>
            <p:cxnSp>
              <p:nvCxnSpPr>
                <p:cNvPr id="1181" name="Straight Connector 1180"/>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74" name="Group 1162"/>
              <p:cNvGrpSpPr/>
              <p:nvPr/>
            </p:nvGrpSpPr>
            <p:grpSpPr bwMode="auto">
              <a:xfrm>
                <a:off x="6398398" y="3400877"/>
                <a:ext cx="559121" cy="92788"/>
                <a:chOff x="6582044" y="2846082"/>
                <a:chExt cx="559121" cy="92788"/>
              </a:xfrm>
            </p:grpSpPr>
            <p:cxnSp>
              <p:nvCxnSpPr>
                <p:cNvPr id="1179" name="Straight Connector 1178"/>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75" name="Group 1163"/>
              <p:cNvGrpSpPr/>
              <p:nvPr/>
            </p:nvGrpSpPr>
            <p:grpSpPr bwMode="auto">
              <a:xfrm>
                <a:off x="6397918" y="3466741"/>
                <a:ext cx="559121" cy="92788"/>
                <a:chOff x="6582044" y="2846082"/>
                <a:chExt cx="559121" cy="92788"/>
              </a:xfrm>
            </p:grpSpPr>
            <p:cxnSp>
              <p:nvCxnSpPr>
                <p:cNvPr id="1177" name="Straight Connector 1176"/>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76" name="Group 1164"/>
              <p:cNvGrpSpPr/>
              <p:nvPr/>
            </p:nvGrpSpPr>
            <p:grpSpPr bwMode="auto">
              <a:xfrm>
                <a:off x="6397438" y="3532605"/>
                <a:ext cx="559121" cy="92788"/>
                <a:chOff x="6582044" y="2846082"/>
                <a:chExt cx="559121" cy="92788"/>
              </a:xfrm>
            </p:grpSpPr>
            <p:cxnSp>
              <p:nvCxnSpPr>
                <p:cNvPr id="1175" name="Straight Connector 1174"/>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77" name="Group 1165"/>
              <p:cNvGrpSpPr/>
              <p:nvPr/>
            </p:nvGrpSpPr>
            <p:grpSpPr bwMode="auto">
              <a:xfrm>
                <a:off x="6396958" y="3598469"/>
                <a:ext cx="559121" cy="92788"/>
                <a:chOff x="6582044" y="2846082"/>
                <a:chExt cx="559121" cy="92788"/>
              </a:xfrm>
            </p:grpSpPr>
            <p:cxnSp>
              <p:nvCxnSpPr>
                <p:cNvPr id="1173" name="Straight Connector 1172"/>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78" name="Group 1166"/>
              <p:cNvGrpSpPr/>
              <p:nvPr/>
            </p:nvGrpSpPr>
            <p:grpSpPr bwMode="auto">
              <a:xfrm>
                <a:off x="6396478" y="3664333"/>
                <a:ext cx="559121" cy="92788"/>
                <a:chOff x="6582044" y="2846082"/>
                <a:chExt cx="559121" cy="92788"/>
              </a:xfrm>
            </p:grpSpPr>
            <p:cxnSp>
              <p:nvCxnSpPr>
                <p:cNvPr id="1171" name="Straight Connector 1170"/>
                <p:cNvCxnSpPr/>
                <p:nvPr/>
              </p:nvCxnSpPr>
              <p:spPr>
                <a:xfrm flipV="1">
                  <a:off x="7026209" y="2846432"/>
                  <a:ext cx="80572"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79" name="Group 1167"/>
              <p:cNvGrpSpPr/>
              <p:nvPr/>
            </p:nvGrpSpPr>
            <p:grpSpPr bwMode="auto">
              <a:xfrm>
                <a:off x="6395998" y="3730197"/>
                <a:ext cx="559121" cy="92788"/>
                <a:chOff x="6582044" y="2846082"/>
                <a:chExt cx="559121" cy="92788"/>
              </a:xfrm>
            </p:grpSpPr>
            <p:cxnSp>
              <p:nvCxnSpPr>
                <p:cNvPr id="1169" name="Straight Connector 1168"/>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643" name="Group 1131"/>
            <p:cNvGrpSpPr/>
            <p:nvPr/>
          </p:nvGrpSpPr>
          <p:grpSpPr bwMode="auto">
            <a:xfrm>
              <a:off x="6280049" y="2055335"/>
              <a:ext cx="731610" cy="920732"/>
              <a:chOff x="6280049" y="2055335"/>
              <a:chExt cx="731610" cy="920732"/>
            </a:xfrm>
          </p:grpSpPr>
          <p:grpSp>
            <p:nvGrpSpPr>
              <p:cNvPr id="180644" name="Group 1132"/>
              <p:cNvGrpSpPr/>
              <p:nvPr/>
            </p:nvGrpSpPr>
            <p:grpSpPr bwMode="auto">
              <a:xfrm>
                <a:off x="6280049" y="2055335"/>
                <a:ext cx="680752" cy="139401"/>
                <a:chOff x="5414286" y="2921098"/>
                <a:chExt cx="680752" cy="139401"/>
              </a:xfrm>
            </p:grpSpPr>
            <p:sp>
              <p:nvSpPr>
                <p:cNvPr id="1147"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148"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149" name="Freeform 190"/>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150" name="Freeform 191"/>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151" name="Freeform 192"/>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134" name="Straight Connector 1133"/>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70" name="Group 1071"/>
          <p:cNvGrpSpPr/>
          <p:nvPr/>
        </p:nvGrpSpPr>
        <p:grpSpPr bwMode="auto">
          <a:xfrm>
            <a:off x="4864100" y="5200650"/>
            <a:ext cx="330200" cy="1030288"/>
            <a:chOff x="6240352" y="2055335"/>
            <a:chExt cx="771307" cy="1017716"/>
          </a:xfrm>
        </p:grpSpPr>
        <p:grpSp>
          <p:nvGrpSpPr>
            <p:cNvPr id="180584" name="Group 1072"/>
            <p:cNvGrpSpPr/>
            <p:nvPr/>
          </p:nvGrpSpPr>
          <p:grpSpPr bwMode="auto">
            <a:xfrm>
              <a:off x="6240352" y="2235573"/>
              <a:ext cx="697981" cy="837478"/>
              <a:chOff x="6395998" y="3062424"/>
              <a:chExt cx="564403" cy="837478"/>
            </a:xfrm>
          </p:grpSpPr>
          <p:sp>
            <p:nvSpPr>
              <p:cNvPr id="1094" name="Rectangle 1093"/>
              <p:cNvSpPr/>
              <p:nvPr/>
            </p:nvSpPr>
            <p:spPr>
              <a:xfrm>
                <a:off x="6509942" y="3062521"/>
                <a:ext cx="446783"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095" name="Straight Connector 1094"/>
              <p:cNvCxnSpPr/>
              <p:nvPr/>
            </p:nvCxnSpPr>
            <p:spPr>
              <a:xfrm flipV="1">
                <a:off x="6845779" y="3062521"/>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6" name="Rectangle 1095"/>
              <p:cNvSpPr/>
              <p:nvPr/>
            </p:nvSpPr>
            <p:spPr>
              <a:xfrm>
                <a:off x="6476959" y="3071930"/>
                <a:ext cx="131936"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097" name="Straight Connector 1096"/>
              <p:cNvCxnSpPr/>
              <p:nvPr/>
            </p:nvCxnSpPr>
            <p:spPr>
              <a:xfrm flipV="1">
                <a:off x="6395998" y="3062521"/>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8" name="Rectangle 1097"/>
              <p:cNvSpPr/>
              <p:nvPr/>
            </p:nvSpPr>
            <p:spPr>
              <a:xfrm>
                <a:off x="6815793" y="3703885"/>
                <a:ext cx="131936"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099" name="Rectangle 1098"/>
              <p:cNvSpPr/>
              <p:nvPr/>
            </p:nvSpPr>
            <p:spPr>
              <a:xfrm>
                <a:off x="6404995" y="3158176"/>
                <a:ext cx="44378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100" name="Straight Connector 1099"/>
              <p:cNvCxnSpPr/>
              <p:nvPr/>
            </p:nvCxnSpPr>
            <p:spPr>
              <a:xfrm flipV="1">
                <a:off x="6848778" y="3804246"/>
                <a:ext cx="110945"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612" name="Group 1100"/>
              <p:cNvGrpSpPr/>
              <p:nvPr/>
            </p:nvGrpSpPr>
            <p:grpSpPr bwMode="auto">
              <a:xfrm>
                <a:off x="6400318" y="3137421"/>
                <a:ext cx="559121" cy="92788"/>
                <a:chOff x="6582044" y="2846082"/>
                <a:chExt cx="559121" cy="92788"/>
              </a:xfrm>
            </p:grpSpPr>
            <p:cxnSp>
              <p:nvCxnSpPr>
                <p:cNvPr id="1129" name="Straight Connector 1128"/>
                <p:cNvCxnSpPr/>
                <p:nvPr/>
              </p:nvCxnSpPr>
              <p:spPr>
                <a:xfrm flipV="1">
                  <a:off x="7027504" y="2846452"/>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p:cNvCxnSpPr/>
                <p:nvPr/>
              </p:nvCxnSpPr>
              <p:spPr>
                <a:xfrm flipV="1">
                  <a:off x="6580724" y="2938972"/>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13" name="Group 1101"/>
              <p:cNvGrpSpPr/>
              <p:nvPr/>
            </p:nvGrpSpPr>
            <p:grpSpPr bwMode="auto">
              <a:xfrm>
                <a:off x="6399838" y="3203285"/>
                <a:ext cx="559121" cy="92788"/>
                <a:chOff x="6582044" y="2846082"/>
                <a:chExt cx="559121" cy="92788"/>
              </a:xfrm>
            </p:grpSpPr>
            <p:cxnSp>
              <p:nvCxnSpPr>
                <p:cNvPr id="1127" name="Straight Connector 1126"/>
                <p:cNvCxnSpPr/>
                <p:nvPr/>
              </p:nvCxnSpPr>
              <p:spPr>
                <a:xfrm flipV="1">
                  <a:off x="7027984" y="2846449"/>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8" name="Straight Connector 1127"/>
                <p:cNvCxnSpPr/>
                <p:nvPr/>
              </p:nvCxnSpPr>
              <p:spPr>
                <a:xfrm flipV="1">
                  <a:off x="6581203" y="2938969"/>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14" name="Group 1102"/>
              <p:cNvGrpSpPr/>
              <p:nvPr/>
            </p:nvGrpSpPr>
            <p:grpSpPr bwMode="auto">
              <a:xfrm>
                <a:off x="6399358" y="3269149"/>
                <a:ext cx="559121" cy="92788"/>
                <a:chOff x="6582044" y="2846082"/>
                <a:chExt cx="559121" cy="92788"/>
              </a:xfrm>
            </p:grpSpPr>
            <p:cxnSp>
              <p:nvCxnSpPr>
                <p:cNvPr id="1125" name="Straight Connector 1124"/>
                <p:cNvCxnSpPr/>
                <p:nvPr/>
              </p:nvCxnSpPr>
              <p:spPr>
                <a:xfrm flipV="1">
                  <a:off x="7028464" y="2846446"/>
                  <a:ext cx="50976"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6" name="Straight Connector 1125"/>
                <p:cNvCxnSpPr/>
                <p:nvPr/>
              </p:nvCxnSpPr>
              <p:spPr>
                <a:xfrm flipV="1">
                  <a:off x="6581683" y="2938966"/>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15" name="Group 1103"/>
              <p:cNvGrpSpPr/>
              <p:nvPr/>
            </p:nvGrpSpPr>
            <p:grpSpPr bwMode="auto">
              <a:xfrm>
                <a:off x="6398878" y="3335013"/>
                <a:ext cx="559121" cy="92788"/>
                <a:chOff x="6582044" y="2846082"/>
                <a:chExt cx="559121" cy="92788"/>
              </a:xfrm>
            </p:grpSpPr>
            <p:cxnSp>
              <p:nvCxnSpPr>
                <p:cNvPr id="1123" name="Straight Connector 1122"/>
                <p:cNvCxnSpPr/>
                <p:nvPr/>
              </p:nvCxnSpPr>
              <p:spPr>
                <a:xfrm flipV="1">
                  <a:off x="7028943" y="2846445"/>
                  <a:ext cx="110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p:cNvCxnSpPr/>
                <p:nvPr/>
              </p:nvCxnSpPr>
              <p:spPr>
                <a:xfrm flipV="1">
                  <a:off x="6582163" y="2938964"/>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16" name="Group 1104"/>
              <p:cNvGrpSpPr/>
              <p:nvPr/>
            </p:nvGrpSpPr>
            <p:grpSpPr bwMode="auto">
              <a:xfrm>
                <a:off x="6398398" y="3400877"/>
                <a:ext cx="559121" cy="92788"/>
                <a:chOff x="6582044" y="2846082"/>
                <a:chExt cx="559121" cy="92788"/>
              </a:xfrm>
            </p:grpSpPr>
            <p:cxnSp>
              <p:nvCxnSpPr>
                <p:cNvPr id="1121" name="Straight Connector 1120"/>
                <p:cNvCxnSpPr/>
                <p:nvPr/>
              </p:nvCxnSpPr>
              <p:spPr>
                <a:xfrm flipV="1">
                  <a:off x="7029423" y="2846442"/>
                  <a:ext cx="110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p:cNvCxnSpPr/>
                <p:nvPr/>
              </p:nvCxnSpPr>
              <p:spPr>
                <a:xfrm flipV="1">
                  <a:off x="6582643" y="2938961"/>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17" name="Group 1105"/>
              <p:cNvGrpSpPr/>
              <p:nvPr/>
            </p:nvGrpSpPr>
            <p:grpSpPr bwMode="auto">
              <a:xfrm>
                <a:off x="6397918" y="3466741"/>
                <a:ext cx="559121" cy="92788"/>
                <a:chOff x="6582044" y="2846082"/>
                <a:chExt cx="559121" cy="92788"/>
              </a:xfrm>
            </p:grpSpPr>
            <p:cxnSp>
              <p:nvCxnSpPr>
                <p:cNvPr id="1119" name="Straight Connector 1118"/>
                <p:cNvCxnSpPr/>
                <p:nvPr/>
              </p:nvCxnSpPr>
              <p:spPr>
                <a:xfrm flipV="1">
                  <a:off x="7029905" y="2846440"/>
                  <a:ext cx="110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p:cNvCxnSpPr/>
                <p:nvPr/>
              </p:nvCxnSpPr>
              <p:spPr>
                <a:xfrm flipV="1">
                  <a:off x="6583124" y="2938959"/>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18" name="Group 1106"/>
              <p:cNvGrpSpPr/>
              <p:nvPr/>
            </p:nvGrpSpPr>
            <p:grpSpPr bwMode="auto">
              <a:xfrm>
                <a:off x="6397438" y="3532605"/>
                <a:ext cx="559121" cy="92788"/>
                <a:chOff x="6582044" y="2846082"/>
                <a:chExt cx="559121" cy="92788"/>
              </a:xfrm>
            </p:grpSpPr>
            <p:cxnSp>
              <p:nvCxnSpPr>
                <p:cNvPr id="1117" name="Straight Connector 1116"/>
                <p:cNvCxnSpPr/>
                <p:nvPr/>
              </p:nvCxnSpPr>
              <p:spPr>
                <a:xfrm flipV="1">
                  <a:off x="7027387" y="2846437"/>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p:cNvCxnSpPr/>
                <p:nvPr/>
              </p:nvCxnSpPr>
              <p:spPr>
                <a:xfrm flipV="1">
                  <a:off x="6580605" y="2938956"/>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19" name="Group 1107"/>
              <p:cNvGrpSpPr/>
              <p:nvPr/>
            </p:nvGrpSpPr>
            <p:grpSpPr bwMode="auto">
              <a:xfrm>
                <a:off x="6396958" y="3598469"/>
                <a:ext cx="559121" cy="92788"/>
                <a:chOff x="6582044" y="2846082"/>
                <a:chExt cx="559121" cy="92788"/>
              </a:xfrm>
            </p:grpSpPr>
            <p:cxnSp>
              <p:nvCxnSpPr>
                <p:cNvPr id="1115" name="Straight Connector 1114"/>
                <p:cNvCxnSpPr/>
                <p:nvPr/>
              </p:nvCxnSpPr>
              <p:spPr>
                <a:xfrm flipV="1">
                  <a:off x="7027867" y="2846434"/>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p:nvCxnSpPr>
              <p:spPr>
                <a:xfrm flipV="1">
                  <a:off x="6581084" y="2938953"/>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20" name="Group 1108"/>
              <p:cNvGrpSpPr/>
              <p:nvPr/>
            </p:nvGrpSpPr>
            <p:grpSpPr bwMode="auto">
              <a:xfrm>
                <a:off x="6396478" y="3664333"/>
                <a:ext cx="559121" cy="92788"/>
                <a:chOff x="6582044" y="2846082"/>
                <a:chExt cx="559121" cy="92788"/>
              </a:xfrm>
            </p:grpSpPr>
            <p:cxnSp>
              <p:nvCxnSpPr>
                <p:cNvPr id="1113" name="Straight Connector 1112"/>
                <p:cNvCxnSpPr/>
                <p:nvPr/>
              </p:nvCxnSpPr>
              <p:spPr>
                <a:xfrm flipV="1">
                  <a:off x="6989365" y="2846432"/>
                  <a:ext cx="89956"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p:cNvCxnSpPr/>
                <p:nvPr/>
              </p:nvCxnSpPr>
              <p:spPr>
                <a:xfrm flipV="1">
                  <a:off x="6581564" y="2938951"/>
                  <a:ext cx="407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621" name="Group 1109"/>
              <p:cNvGrpSpPr/>
              <p:nvPr/>
            </p:nvGrpSpPr>
            <p:grpSpPr bwMode="auto">
              <a:xfrm>
                <a:off x="6395998" y="3730197"/>
                <a:ext cx="559121" cy="92788"/>
                <a:chOff x="6582044" y="2846082"/>
                <a:chExt cx="559121" cy="92788"/>
              </a:xfrm>
            </p:grpSpPr>
            <p:cxnSp>
              <p:nvCxnSpPr>
                <p:cNvPr id="1111" name="Straight Connector 1110"/>
                <p:cNvCxnSpPr/>
                <p:nvPr/>
              </p:nvCxnSpPr>
              <p:spPr>
                <a:xfrm flipV="1">
                  <a:off x="7028826" y="2846429"/>
                  <a:ext cx="110945"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p:nvCxnSpPr>
              <p:spPr>
                <a:xfrm flipV="1">
                  <a:off x="6582044" y="2938948"/>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585" name="Group 1073"/>
            <p:cNvGrpSpPr/>
            <p:nvPr/>
          </p:nvGrpSpPr>
          <p:grpSpPr bwMode="auto">
            <a:xfrm>
              <a:off x="6280049" y="2055335"/>
              <a:ext cx="731610" cy="920732"/>
              <a:chOff x="6280049" y="2055335"/>
              <a:chExt cx="731610" cy="920732"/>
            </a:xfrm>
          </p:grpSpPr>
          <p:grpSp>
            <p:nvGrpSpPr>
              <p:cNvPr id="180586" name="Group 1074"/>
              <p:cNvGrpSpPr/>
              <p:nvPr/>
            </p:nvGrpSpPr>
            <p:grpSpPr bwMode="auto">
              <a:xfrm>
                <a:off x="6280049" y="2055335"/>
                <a:ext cx="680752" cy="139401"/>
                <a:chOff x="5414286" y="2921098"/>
                <a:chExt cx="680752" cy="139401"/>
              </a:xfrm>
            </p:grpSpPr>
            <p:sp>
              <p:nvSpPr>
                <p:cNvPr id="1089" name="Rectangle 188"/>
                <p:cNvSpPr>
                  <a:spLocks noChangeArrowheads="1"/>
                </p:cNvSpPr>
                <p:nvPr/>
              </p:nvSpPr>
              <p:spPr bwMode="auto">
                <a:xfrm>
                  <a:off x="5415382" y="2996368"/>
                  <a:ext cx="548815" cy="64294"/>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90" name="AutoShape 189"/>
                <p:cNvSpPr>
                  <a:spLocks noChangeArrowheads="1"/>
                </p:cNvSpPr>
                <p:nvPr/>
              </p:nvSpPr>
              <p:spPr bwMode="auto">
                <a:xfrm>
                  <a:off x="5415382" y="2921098"/>
                  <a:ext cx="674894"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91" name="Freeform 190"/>
                <p:cNvSpPr/>
                <p:nvPr/>
              </p:nvSpPr>
              <p:spPr bwMode="auto">
                <a:xfrm>
                  <a:off x="5971613" y="2922667"/>
                  <a:ext cx="122370"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92" name="Freeform 191"/>
                <p:cNvSpPr/>
                <p:nvPr/>
              </p:nvSpPr>
              <p:spPr bwMode="auto">
                <a:xfrm>
                  <a:off x="5500669" y="2936779"/>
                  <a:ext cx="522858"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93" name="Freeform 192"/>
                <p:cNvSpPr/>
                <p:nvPr/>
              </p:nvSpPr>
              <p:spPr bwMode="auto">
                <a:xfrm>
                  <a:off x="5623041" y="2933643"/>
                  <a:ext cx="300364"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076" name="Straight Connector 1075"/>
              <p:cNvCxnSpPr/>
              <p:nvPr/>
            </p:nvCxnSpPr>
            <p:spPr>
              <a:xfrm flipH="1">
                <a:off x="6996826" y="2124333"/>
                <a:ext cx="11126"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p:cNvCxnSpPr/>
              <p:nvPr/>
            </p:nvCxnSpPr>
            <p:spPr>
              <a:xfrm>
                <a:off x="6874457" y="2304668"/>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p:cNvCxnSpPr/>
              <p:nvPr/>
            </p:nvCxnSpPr>
            <p:spPr>
              <a:xfrm>
                <a:off x="6870747" y="2368961"/>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p:cNvCxnSpPr/>
              <p:nvPr/>
            </p:nvCxnSpPr>
            <p:spPr>
              <a:xfrm>
                <a:off x="6870747" y="2444231"/>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p:cNvCxnSpPr/>
              <p:nvPr/>
            </p:nvCxnSpPr>
            <p:spPr>
              <a:xfrm>
                <a:off x="6867040" y="2508525"/>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p:cNvCxnSpPr/>
              <p:nvPr/>
            </p:nvCxnSpPr>
            <p:spPr>
              <a:xfrm>
                <a:off x="6867040" y="2569681"/>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p:cNvCxnSpPr/>
              <p:nvPr/>
            </p:nvCxnSpPr>
            <p:spPr>
              <a:xfrm>
                <a:off x="6863331" y="2638679"/>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p:cNvCxnSpPr/>
              <p:nvPr/>
            </p:nvCxnSpPr>
            <p:spPr>
              <a:xfrm>
                <a:off x="6859624" y="2706109"/>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p:cNvCxnSpPr/>
              <p:nvPr/>
            </p:nvCxnSpPr>
            <p:spPr>
              <a:xfrm>
                <a:off x="6867040" y="2775107"/>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p:cNvCxnSpPr/>
              <p:nvPr/>
            </p:nvCxnSpPr>
            <p:spPr>
              <a:xfrm>
                <a:off x="6870747" y="2842536"/>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p:cNvCxnSpPr/>
              <p:nvPr/>
            </p:nvCxnSpPr>
            <p:spPr>
              <a:xfrm>
                <a:off x="6870747" y="2911533"/>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p:cNvCxnSpPr/>
              <p:nvPr/>
            </p:nvCxnSpPr>
            <p:spPr>
              <a:xfrm>
                <a:off x="6874457" y="2975827"/>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p:cNvCxnSpPr/>
              <p:nvPr/>
            </p:nvCxnSpPr>
            <p:spPr>
              <a:xfrm flipH="1">
                <a:off x="6878164" y="2132174"/>
                <a:ext cx="13349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12" name="Straight Connector 1311"/>
          <p:cNvCxnSpPr/>
          <p:nvPr/>
        </p:nvCxnSpPr>
        <p:spPr>
          <a:xfrm flipH="1">
            <a:off x="5554663" y="4711700"/>
            <a:ext cx="3556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3" name="Straight Connector 1312"/>
          <p:cNvCxnSpPr>
            <a:stCxn id="1552" idx="2"/>
          </p:cNvCxnSpPr>
          <p:nvPr/>
        </p:nvCxnSpPr>
        <p:spPr>
          <a:xfrm flipH="1">
            <a:off x="5859463" y="4927600"/>
            <a:ext cx="201612"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4" name="Straight Connector 1313"/>
          <p:cNvCxnSpPr/>
          <p:nvPr/>
        </p:nvCxnSpPr>
        <p:spPr>
          <a:xfrm>
            <a:off x="6176963" y="4725988"/>
            <a:ext cx="57150" cy="492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5" name="Straight Connector 1314"/>
          <p:cNvCxnSpPr>
            <a:endCxn id="1337" idx="0"/>
          </p:cNvCxnSpPr>
          <p:nvPr/>
        </p:nvCxnSpPr>
        <p:spPr>
          <a:xfrm>
            <a:off x="6316663" y="4749800"/>
            <a:ext cx="27305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275" name="Group 1315"/>
          <p:cNvGrpSpPr/>
          <p:nvPr/>
        </p:nvGrpSpPr>
        <p:grpSpPr bwMode="auto">
          <a:xfrm>
            <a:off x="5289550" y="5207000"/>
            <a:ext cx="331788" cy="1031875"/>
            <a:chOff x="6240352" y="2055335"/>
            <a:chExt cx="771307" cy="1017716"/>
          </a:xfrm>
        </p:grpSpPr>
        <p:grpSp>
          <p:nvGrpSpPr>
            <p:cNvPr id="180526" name="Group 1493"/>
            <p:cNvGrpSpPr/>
            <p:nvPr/>
          </p:nvGrpSpPr>
          <p:grpSpPr bwMode="auto">
            <a:xfrm>
              <a:off x="6240352" y="2235573"/>
              <a:ext cx="697981" cy="837478"/>
              <a:chOff x="6395998" y="3062424"/>
              <a:chExt cx="564403" cy="837478"/>
            </a:xfrm>
          </p:grpSpPr>
          <p:sp>
            <p:nvSpPr>
              <p:cNvPr id="1515" name="Rectangle 1514"/>
              <p:cNvSpPr/>
              <p:nvPr/>
            </p:nvSpPr>
            <p:spPr>
              <a:xfrm>
                <a:off x="6509397" y="3062244"/>
                <a:ext cx="447628"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516" name="Straight Connector 1515"/>
              <p:cNvCxnSpPr/>
              <p:nvPr/>
            </p:nvCxnSpPr>
            <p:spPr>
              <a:xfrm flipV="1">
                <a:off x="6846611"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7" name="Rectangle 1516"/>
              <p:cNvSpPr/>
              <p:nvPr/>
            </p:nvSpPr>
            <p:spPr>
              <a:xfrm>
                <a:off x="6476572" y="3071638"/>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518" name="Straight Connector 1517"/>
              <p:cNvCxnSpPr/>
              <p:nvPr/>
            </p:nvCxnSpPr>
            <p:spPr>
              <a:xfrm flipV="1">
                <a:off x="6395998"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9" name="Rectangle 1518"/>
              <p:cNvSpPr/>
              <p:nvPr/>
            </p:nvSpPr>
            <p:spPr>
              <a:xfrm>
                <a:off x="6816769" y="3702622"/>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520" name="Rectangle 1519"/>
              <p:cNvSpPr/>
              <p:nvPr/>
            </p:nvSpPr>
            <p:spPr>
              <a:xfrm>
                <a:off x="6404951" y="3157752"/>
                <a:ext cx="444643"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521" name="Straight Connector 1520"/>
              <p:cNvCxnSpPr/>
              <p:nvPr/>
            </p:nvCxnSpPr>
            <p:spPr>
              <a:xfrm flipV="1">
                <a:off x="6846611" y="380439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554" name="Group 1521"/>
              <p:cNvGrpSpPr/>
              <p:nvPr/>
            </p:nvGrpSpPr>
            <p:grpSpPr bwMode="auto">
              <a:xfrm>
                <a:off x="6400318" y="3137421"/>
                <a:ext cx="559121" cy="92788"/>
                <a:chOff x="6582044" y="2846082"/>
                <a:chExt cx="559121" cy="92788"/>
              </a:xfrm>
            </p:grpSpPr>
            <p:cxnSp>
              <p:nvCxnSpPr>
                <p:cNvPr id="1550" name="Straight Connector 1549"/>
                <p:cNvCxnSpPr/>
                <p:nvPr/>
              </p:nvCxnSpPr>
              <p:spPr>
                <a:xfrm flipV="1">
                  <a:off x="7028337" y="2846059"/>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1" name="Straight Connector 1550"/>
                <p:cNvCxnSpPr/>
                <p:nvPr/>
              </p:nvCxnSpPr>
              <p:spPr>
                <a:xfrm flipV="1">
                  <a:off x="6580709" y="293843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55" name="Group 1522"/>
              <p:cNvGrpSpPr/>
              <p:nvPr/>
            </p:nvGrpSpPr>
            <p:grpSpPr bwMode="auto">
              <a:xfrm>
                <a:off x="6399838" y="3203285"/>
                <a:ext cx="559121" cy="92788"/>
                <a:chOff x="6582044" y="2846082"/>
                <a:chExt cx="559121" cy="92788"/>
              </a:xfrm>
            </p:grpSpPr>
            <p:cxnSp>
              <p:nvCxnSpPr>
                <p:cNvPr id="1548" name="Straight Connector 1547"/>
                <p:cNvCxnSpPr/>
                <p:nvPr/>
              </p:nvCxnSpPr>
              <p:spPr>
                <a:xfrm flipV="1">
                  <a:off x="7028817" y="2845955"/>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9" name="Straight Connector 1548"/>
                <p:cNvCxnSpPr/>
                <p:nvPr/>
              </p:nvCxnSpPr>
              <p:spPr>
                <a:xfrm flipV="1">
                  <a:off x="6581189" y="2938331"/>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56" name="Group 1523"/>
              <p:cNvGrpSpPr/>
              <p:nvPr/>
            </p:nvGrpSpPr>
            <p:grpSpPr bwMode="auto">
              <a:xfrm>
                <a:off x="6399358" y="3269149"/>
                <a:ext cx="559121" cy="92788"/>
                <a:chOff x="6582044" y="2846082"/>
                <a:chExt cx="559121" cy="92788"/>
              </a:xfrm>
            </p:grpSpPr>
            <p:cxnSp>
              <p:nvCxnSpPr>
                <p:cNvPr id="1546" name="Straight Connector 1545"/>
                <p:cNvCxnSpPr/>
                <p:nvPr/>
              </p:nvCxnSpPr>
              <p:spPr>
                <a:xfrm flipV="1">
                  <a:off x="7026313" y="2845851"/>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7" name="Straight Connector 1546"/>
                <p:cNvCxnSpPr/>
                <p:nvPr/>
              </p:nvCxnSpPr>
              <p:spPr>
                <a:xfrm flipV="1">
                  <a:off x="6581670" y="2938228"/>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57" name="Group 1524"/>
              <p:cNvGrpSpPr/>
              <p:nvPr/>
            </p:nvGrpSpPr>
            <p:grpSpPr bwMode="auto">
              <a:xfrm>
                <a:off x="6398878" y="3335013"/>
                <a:ext cx="559121" cy="92788"/>
                <a:chOff x="6582044" y="2846082"/>
                <a:chExt cx="559121" cy="92788"/>
              </a:xfrm>
            </p:grpSpPr>
            <p:cxnSp>
              <p:nvCxnSpPr>
                <p:cNvPr id="1544" name="Straight Connector 1543"/>
                <p:cNvCxnSpPr/>
                <p:nvPr/>
              </p:nvCxnSpPr>
              <p:spPr>
                <a:xfrm flipV="1">
                  <a:off x="7026792" y="2845748"/>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5" name="Straight Connector 1544"/>
                <p:cNvCxnSpPr/>
                <p:nvPr/>
              </p:nvCxnSpPr>
              <p:spPr>
                <a:xfrm flipV="1">
                  <a:off x="6582149" y="293812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58" name="Group 1525"/>
              <p:cNvGrpSpPr/>
              <p:nvPr/>
            </p:nvGrpSpPr>
            <p:grpSpPr bwMode="auto">
              <a:xfrm>
                <a:off x="6398398" y="3400877"/>
                <a:ext cx="559121" cy="92788"/>
                <a:chOff x="6582044" y="2846082"/>
                <a:chExt cx="559121" cy="92788"/>
              </a:xfrm>
            </p:grpSpPr>
            <p:cxnSp>
              <p:nvCxnSpPr>
                <p:cNvPr id="1542" name="Straight Connector 1541"/>
                <p:cNvCxnSpPr/>
                <p:nvPr/>
              </p:nvCxnSpPr>
              <p:spPr>
                <a:xfrm flipV="1">
                  <a:off x="7027272" y="2845643"/>
                  <a:ext cx="113399" cy="7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3" name="Straight Connector 1542"/>
                <p:cNvCxnSpPr/>
                <p:nvPr/>
              </p:nvCxnSpPr>
              <p:spPr>
                <a:xfrm flipV="1">
                  <a:off x="6582629" y="2922363"/>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59" name="Group 1526"/>
              <p:cNvGrpSpPr/>
              <p:nvPr/>
            </p:nvGrpSpPr>
            <p:grpSpPr bwMode="auto">
              <a:xfrm>
                <a:off x="6397918" y="3466741"/>
                <a:ext cx="559121" cy="92788"/>
                <a:chOff x="6582044" y="2846082"/>
                <a:chExt cx="559121" cy="92788"/>
              </a:xfrm>
            </p:grpSpPr>
            <p:cxnSp>
              <p:nvCxnSpPr>
                <p:cNvPr id="1540" name="Straight Connector 1539"/>
                <p:cNvCxnSpPr/>
                <p:nvPr/>
              </p:nvCxnSpPr>
              <p:spPr>
                <a:xfrm flipV="1">
                  <a:off x="7027753" y="2845540"/>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1" name="Straight Connector 1540"/>
                <p:cNvCxnSpPr/>
                <p:nvPr/>
              </p:nvCxnSpPr>
              <p:spPr>
                <a:xfrm flipV="1">
                  <a:off x="6583110" y="293948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60" name="Group 1527"/>
              <p:cNvGrpSpPr/>
              <p:nvPr/>
            </p:nvGrpSpPr>
            <p:grpSpPr bwMode="auto">
              <a:xfrm>
                <a:off x="6397438" y="3532605"/>
                <a:ext cx="559121" cy="92788"/>
                <a:chOff x="6582044" y="2846082"/>
                <a:chExt cx="559121" cy="92788"/>
              </a:xfrm>
            </p:grpSpPr>
            <p:cxnSp>
              <p:nvCxnSpPr>
                <p:cNvPr id="1538" name="Straight Connector 1537"/>
                <p:cNvCxnSpPr/>
                <p:nvPr/>
              </p:nvCxnSpPr>
              <p:spPr>
                <a:xfrm flipV="1">
                  <a:off x="7028232" y="2845436"/>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9" name="Straight Connector 1538"/>
                <p:cNvCxnSpPr/>
                <p:nvPr/>
              </p:nvCxnSpPr>
              <p:spPr>
                <a:xfrm flipV="1">
                  <a:off x="6580604" y="293937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61" name="Group 1528"/>
              <p:cNvGrpSpPr/>
              <p:nvPr/>
            </p:nvGrpSpPr>
            <p:grpSpPr bwMode="auto">
              <a:xfrm>
                <a:off x="6396958" y="3598469"/>
                <a:ext cx="559121" cy="92788"/>
                <a:chOff x="6582044" y="2846082"/>
                <a:chExt cx="559121" cy="92788"/>
              </a:xfrm>
            </p:grpSpPr>
            <p:cxnSp>
              <p:nvCxnSpPr>
                <p:cNvPr id="1536" name="Straight Connector 1535"/>
                <p:cNvCxnSpPr/>
                <p:nvPr/>
              </p:nvCxnSpPr>
              <p:spPr>
                <a:xfrm flipV="1">
                  <a:off x="7028711" y="2845332"/>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7" name="Straight Connector 1536"/>
                <p:cNvCxnSpPr/>
                <p:nvPr/>
              </p:nvCxnSpPr>
              <p:spPr>
                <a:xfrm flipV="1">
                  <a:off x="6581083" y="2939275"/>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62" name="Group 1529"/>
              <p:cNvGrpSpPr/>
              <p:nvPr/>
            </p:nvGrpSpPr>
            <p:grpSpPr bwMode="auto">
              <a:xfrm>
                <a:off x="6396478" y="3664333"/>
                <a:ext cx="559121" cy="92788"/>
                <a:chOff x="6582044" y="2846082"/>
                <a:chExt cx="559121" cy="92788"/>
              </a:xfrm>
            </p:grpSpPr>
            <p:cxnSp>
              <p:nvCxnSpPr>
                <p:cNvPr id="1534" name="Straight Connector 1533"/>
                <p:cNvCxnSpPr/>
                <p:nvPr/>
              </p:nvCxnSpPr>
              <p:spPr>
                <a:xfrm flipV="1">
                  <a:off x="7026209" y="2846793"/>
                  <a:ext cx="80572"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5" name="Straight Connector 1534"/>
                <p:cNvCxnSpPr/>
                <p:nvPr/>
              </p:nvCxnSpPr>
              <p:spPr>
                <a:xfrm flipV="1">
                  <a:off x="6581565" y="293917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63" name="Group 1530"/>
              <p:cNvGrpSpPr/>
              <p:nvPr/>
            </p:nvGrpSpPr>
            <p:grpSpPr bwMode="auto">
              <a:xfrm>
                <a:off x="6395998" y="3730197"/>
                <a:ext cx="559121" cy="92788"/>
                <a:chOff x="6582044" y="2846082"/>
                <a:chExt cx="559121" cy="92788"/>
              </a:xfrm>
            </p:grpSpPr>
            <p:cxnSp>
              <p:nvCxnSpPr>
                <p:cNvPr id="1532" name="Straight Connector 1531"/>
                <p:cNvCxnSpPr/>
                <p:nvPr/>
              </p:nvCxnSpPr>
              <p:spPr>
                <a:xfrm flipV="1">
                  <a:off x="7026689" y="2846690"/>
                  <a:ext cx="113399"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p:cNvCxnSpPr/>
                <p:nvPr/>
              </p:nvCxnSpPr>
              <p:spPr>
                <a:xfrm flipV="1">
                  <a:off x="6582044" y="2939067"/>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527" name="Group 1494"/>
            <p:cNvGrpSpPr/>
            <p:nvPr/>
          </p:nvGrpSpPr>
          <p:grpSpPr bwMode="auto">
            <a:xfrm>
              <a:off x="6280049" y="2055335"/>
              <a:ext cx="731610" cy="920732"/>
              <a:chOff x="6280049" y="2055335"/>
              <a:chExt cx="731610" cy="920732"/>
            </a:xfrm>
          </p:grpSpPr>
          <p:grpSp>
            <p:nvGrpSpPr>
              <p:cNvPr id="180528" name="Group 1495"/>
              <p:cNvGrpSpPr/>
              <p:nvPr/>
            </p:nvGrpSpPr>
            <p:grpSpPr bwMode="auto">
              <a:xfrm>
                <a:off x="6280049" y="2055335"/>
                <a:ext cx="680752" cy="139401"/>
                <a:chOff x="5414286" y="2921098"/>
                <a:chExt cx="680752" cy="139401"/>
              </a:xfrm>
            </p:grpSpPr>
            <p:sp>
              <p:nvSpPr>
                <p:cNvPr id="1510" name="Rectangle 188"/>
                <p:cNvSpPr>
                  <a:spLocks noChangeArrowheads="1"/>
                </p:cNvSpPr>
                <p:nvPr/>
              </p:nvSpPr>
              <p:spPr bwMode="auto">
                <a:xfrm>
                  <a:off x="5415186" y="2996253"/>
                  <a:ext cx="549876" cy="64195"/>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11" name="AutoShape 189"/>
                <p:cNvSpPr>
                  <a:spLocks noChangeArrowheads="1"/>
                </p:cNvSpPr>
                <p:nvPr/>
              </p:nvSpPr>
              <p:spPr bwMode="auto">
                <a:xfrm>
                  <a:off x="5415186" y="2921098"/>
                  <a:ext cx="675352"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12" name="Freeform 190"/>
                <p:cNvSpPr/>
                <p:nvPr/>
              </p:nvSpPr>
              <p:spPr bwMode="auto">
                <a:xfrm>
                  <a:off x="5968754" y="2922664"/>
                  <a:ext cx="125475"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13" name="Freeform 191"/>
                <p:cNvSpPr/>
                <p:nvPr/>
              </p:nvSpPr>
              <p:spPr bwMode="auto">
                <a:xfrm>
                  <a:off x="5500065" y="2936755"/>
                  <a:ext cx="524044"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14" name="Freeform 192"/>
                <p:cNvSpPr/>
                <p:nvPr/>
              </p:nvSpPr>
              <p:spPr bwMode="auto">
                <a:xfrm>
                  <a:off x="5621851" y="2933624"/>
                  <a:ext cx="302617"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497" name="Straight Connector 1496"/>
              <p:cNvCxnSpPr/>
              <p:nvPr/>
            </p:nvCxnSpPr>
            <p:spPr>
              <a:xfrm flipH="1">
                <a:off x="6996897" y="2125793"/>
                <a:ext cx="11070"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8" name="Straight Connector 1497"/>
              <p:cNvCxnSpPr/>
              <p:nvPr/>
            </p:nvCxnSpPr>
            <p:spPr>
              <a:xfrm>
                <a:off x="6875111" y="230428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9" name="Straight Connector 1498"/>
              <p:cNvCxnSpPr/>
              <p:nvPr/>
            </p:nvCxnSpPr>
            <p:spPr>
              <a:xfrm>
                <a:off x="6871422" y="236847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0" name="Straight Connector 1499"/>
              <p:cNvCxnSpPr/>
              <p:nvPr/>
            </p:nvCxnSpPr>
            <p:spPr>
              <a:xfrm>
                <a:off x="6871422" y="244519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1" name="Straight Connector 1500"/>
              <p:cNvCxnSpPr/>
              <p:nvPr/>
            </p:nvCxnSpPr>
            <p:spPr>
              <a:xfrm>
                <a:off x="6867730" y="250939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2" name="Straight Connector 1501"/>
              <p:cNvCxnSpPr/>
              <p:nvPr/>
            </p:nvCxnSpPr>
            <p:spPr>
              <a:xfrm>
                <a:off x="6864041" y="2570456"/>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3" name="Straight Connector 1502"/>
              <p:cNvCxnSpPr/>
              <p:nvPr/>
            </p:nvCxnSpPr>
            <p:spPr>
              <a:xfrm>
                <a:off x="6864041" y="2637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4" name="Straight Connector 1503"/>
              <p:cNvCxnSpPr/>
              <p:nvPr/>
            </p:nvCxnSpPr>
            <p:spPr>
              <a:xfrm>
                <a:off x="6860349" y="270667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5" name="Straight Connector 1504"/>
              <p:cNvCxnSpPr/>
              <p:nvPr/>
            </p:nvCxnSpPr>
            <p:spPr>
              <a:xfrm>
                <a:off x="6867730" y="277556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6" name="Straight Connector 1505"/>
              <p:cNvCxnSpPr/>
              <p:nvPr/>
            </p:nvCxnSpPr>
            <p:spPr>
              <a:xfrm>
                <a:off x="6871422" y="284289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7" name="Straight Connector 1506"/>
              <p:cNvCxnSpPr/>
              <p:nvPr/>
            </p:nvCxnSpPr>
            <p:spPr>
              <a:xfrm>
                <a:off x="6871422" y="2911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8" name="Straight Connector 1507"/>
              <p:cNvCxnSpPr/>
              <p:nvPr/>
            </p:nvCxnSpPr>
            <p:spPr>
              <a:xfrm>
                <a:off x="6875111" y="297597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9" name="Straight Connector 1508"/>
              <p:cNvCxnSpPr/>
              <p:nvPr/>
            </p:nvCxnSpPr>
            <p:spPr>
              <a:xfrm flipH="1">
                <a:off x="6875111" y="2132056"/>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76" name="Group 1316"/>
          <p:cNvGrpSpPr/>
          <p:nvPr/>
        </p:nvGrpSpPr>
        <p:grpSpPr bwMode="auto">
          <a:xfrm>
            <a:off x="5675313" y="5207000"/>
            <a:ext cx="330200" cy="1031875"/>
            <a:chOff x="6240352" y="2055335"/>
            <a:chExt cx="771307" cy="1017716"/>
          </a:xfrm>
        </p:grpSpPr>
        <p:grpSp>
          <p:nvGrpSpPr>
            <p:cNvPr id="180468" name="Group 1435"/>
            <p:cNvGrpSpPr/>
            <p:nvPr/>
          </p:nvGrpSpPr>
          <p:grpSpPr bwMode="auto">
            <a:xfrm>
              <a:off x="6240352" y="2235573"/>
              <a:ext cx="697981" cy="837478"/>
              <a:chOff x="6395998" y="3062424"/>
              <a:chExt cx="564403" cy="837478"/>
            </a:xfrm>
          </p:grpSpPr>
          <p:sp>
            <p:nvSpPr>
              <p:cNvPr id="1457" name="Rectangle 1456"/>
              <p:cNvSpPr/>
              <p:nvPr/>
            </p:nvSpPr>
            <p:spPr>
              <a:xfrm>
                <a:off x="6509942" y="3062244"/>
                <a:ext cx="446781"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58" name="Straight Connector 1457"/>
              <p:cNvCxnSpPr/>
              <p:nvPr/>
            </p:nvCxnSpPr>
            <p:spPr>
              <a:xfrm flipV="1">
                <a:off x="6845779" y="3062244"/>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9" name="Rectangle 1458"/>
              <p:cNvSpPr/>
              <p:nvPr/>
            </p:nvSpPr>
            <p:spPr>
              <a:xfrm>
                <a:off x="6476958" y="3071638"/>
                <a:ext cx="131936"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60" name="Straight Connector 1459"/>
              <p:cNvCxnSpPr/>
              <p:nvPr/>
            </p:nvCxnSpPr>
            <p:spPr>
              <a:xfrm flipV="1">
                <a:off x="6395998" y="3062244"/>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61" name="Rectangle 1460"/>
              <p:cNvSpPr/>
              <p:nvPr/>
            </p:nvSpPr>
            <p:spPr>
              <a:xfrm>
                <a:off x="6815793" y="3702622"/>
                <a:ext cx="131936"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462" name="Rectangle 1461"/>
              <p:cNvSpPr/>
              <p:nvPr/>
            </p:nvSpPr>
            <p:spPr>
              <a:xfrm>
                <a:off x="6404993" y="3157752"/>
                <a:ext cx="443783"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63" name="Straight Connector 1462"/>
              <p:cNvCxnSpPr/>
              <p:nvPr/>
            </p:nvCxnSpPr>
            <p:spPr>
              <a:xfrm flipV="1">
                <a:off x="6848776" y="3804394"/>
                <a:ext cx="110947"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496" name="Group 1463"/>
              <p:cNvGrpSpPr/>
              <p:nvPr/>
            </p:nvGrpSpPr>
            <p:grpSpPr bwMode="auto">
              <a:xfrm>
                <a:off x="6400318" y="3137421"/>
                <a:ext cx="559121" cy="92788"/>
                <a:chOff x="6582044" y="2846082"/>
                <a:chExt cx="559121" cy="92788"/>
              </a:xfrm>
            </p:grpSpPr>
            <p:cxnSp>
              <p:nvCxnSpPr>
                <p:cNvPr id="1492" name="Straight Connector 1491"/>
                <p:cNvCxnSpPr/>
                <p:nvPr/>
              </p:nvCxnSpPr>
              <p:spPr>
                <a:xfrm flipV="1">
                  <a:off x="7027504" y="2846059"/>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3" name="Straight Connector 1492"/>
                <p:cNvCxnSpPr/>
                <p:nvPr/>
              </p:nvCxnSpPr>
              <p:spPr>
                <a:xfrm flipV="1">
                  <a:off x="6580722" y="2938436"/>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97" name="Group 1464"/>
              <p:cNvGrpSpPr/>
              <p:nvPr/>
            </p:nvGrpSpPr>
            <p:grpSpPr bwMode="auto">
              <a:xfrm>
                <a:off x="6399838" y="3203285"/>
                <a:ext cx="559121" cy="92788"/>
                <a:chOff x="6582044" y="2846082"/>
                <a:chExt cx="559121" cy="92788"/>
              </a:xfrm>
            </p:grpSpPr>
            <p:cxnSp>
              <p:nvCxnSpPr>
                <p:cNvPr id="1490" name="Straight Connector 1489"/>
                <p:cNvCxnSpPr/>
                <p:nvPr/>
              </p:nvCxnSpPr>
              <p:spPr>
                <a:xfrm flipV="1">
                  <a:off x="7027984" y="2845955"/>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1" name="Straight Connector 1490"/>
                <p:cNvCxnSpPr/>
                <p:nvPr/>
              </p:nvCxnSpPr>
              <p:spPr>
                <a:xfrm flipV="1">
                  <a:off x="6581202" y="2938331"/>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98" name="Group 1465"/>
              <p:cNvGrpSpPr/>
              <p:nvPr/>
            </p:nvGrpSpPr>
            <p:grpSpPr bwMode="auto">
              <a:xfrm>
                <a:off x="6399358" y="3269149"/>
                <a:ext cx="559121" cy="92788"/>
                <a:chOff x="6582044" y="2846082"/>
                <a:chExt cx="559121" cy="92788"/>
              </a:xfrm>
            </p:grpSpPr>
            <p:cxnSp>
              <p:nvCxnSpPr>
                <p:cNvPr id="1488" name="Straight Connector 1487"/>
                <p:cNvCxnSpPr/>
                <p:nvPr/>
              </p:nvCxnSpPr>
              <p:spPr>
                <a:xfrm flipV="1">
                  <a:off x="7028464" y="2845851"/>
                  <a:ext cx="5097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9" name="Straight Connector 1488"/>
                <p:cNvCxnSpPr/>
                <p:nvPr/>
              </p:nvCxnSpPr>
              <p:spPr>
                <a:xfrm flipV="1">
                  <a:off x="6581681" y="2938228"/>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99" name="Group 1466"/>
              <p:cNvGrpSpPr/>
              <p:nvPr/>
            </p:nvGrpSpPr>
            <p:grpSpPr bwMode="auto">
              <a:xfrm>
                <a:off x="6398878" y="3335013"/>
                <a:ext cx="559121" cy="92788"/>
                <a:chOff x="6582044" y="2846082"/>
                <a:chExt cx="559121" cy="92788"/>
              </a:xfrm>
            </p:grpSpPr>
            <p:cxnSp>
              <p:nvCxnSpPr>
                <p:cNvPr id="1486" name="Straight Connector 1485"/>
                <p:cNvCxnSpPr/>
                <p:nvPr/>
              </p:nvCxnSpPr>
              <p:spPr>
                <a:xfrm flipV="1">
                  <a:off x="7028943" y="2845748"/>
                  <a:ext cx="110945"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7" name="Straight Connector 1486"/>
                <p:cNvCxnSpPr/>
                <p:nvPr/>
              </p:nvCxnSpPr>
              <p:spPr>
                <a:xfrm flipV="1">
                  <a:off x="6582161" y="2938124"/>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00" name="Group 1467"/>
              <p:cNvGrpSpPr/>
              <p:nvPr/>
            </p:nvGrpSpPr>
            <p:grpSpPr bwMode="auto">
              <a:xfrm>
                <a:off x="6398398" y="3400877"/>
                <a:ext cx="559121" cy="92788"/>
                <a:chOff x="6582044" y="2846082"/>
                <a:chExt cx="559121" cy="92788"/>
              </a:xfrm>
            </p:grpSpPr>
            <p:cxnSp>
              <p:nvCxnSpPr>
                <p:cNvPr id="1484" name="Straight Connector 1483"/>
                <p:cNvCxnSpPr/>
                <p:nvPr/>
              </p:nvCxnSpPr>
              <p:spPr>
                <a:xfrm flipV="1">
                  <a:off x="7029423" y="2845643"/>
                  <a:ext cx="110945" cy="7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5" name="Straight Connector 1484"/>
                <p:cNvCxnSpPr/>
                <p:nvPr/>
              </p:nvCxnSpPr>
              <p:spPr>
                <a:xfrm flipV="1">
                  <a:off x="6582641" y="2922363"/>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01" name="Group 1468"/>
              <p:cNvGrpSpPr/>
              <p:nvPr/>
            </p:nvGrpSpPr>
            <p:grpSpPr bwMode="auto">
              <a:xfrm>
                <a:off x="6397918" y="3466741"/>
                <a:ext cx="559121" cy="92788"/>
                <a:chOff x="6582044" y="2846082"/>
                <a:chExt cx="559121" cy="92788"/>
              </a:xfrm>
            </p:grpSpPr>
            <p:cxnSp>
              <p:nvCxnSpPr>
                <p:cNvPr id="1482" name="Straight Connector 1481"/>
                <p:cNvCxnSpPr/>
                <p:nvPr/>
              </p:nvCxnSpPr>
              <p:spPr>
                <a:xfrm flipV="1">
                  <a:off x="7029905" y="2845540"/>
                  <a:ext cx="110945"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3" name="Straight Connector 1482"/>
                <p:cNvCxnSpPr/>
                <p:nvPr/>
              </p:nvCxnSpPr>
              <p:spPr>
                <a:xfrm flipV="1">
                  <a:off x="6583123" y="2939482"/>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02" name="Group 1469"/>
              <p:cNvGrpSpPr/>
              <p:nvPr/>
            </p:nvGrpSpPr>
            <p:grpSpPr bwMode="auto">
              <a:xfrm>
                <a:off x="6397438" y="3532605"/>
                <a:ext cx="559121" cy="92788"/>
                <a:chOff x="6582044" y="2846082"/>
                <a:chExt cx="559121" cy="92788"/>
              </a:xfrm>
            </p:grpSpPr>
            <p:cxnSp>
              <p:nvCxnSpPr>
                <p:cNvPr id="1480" name="Straight Connector 1479"/>
                <p:cNvCxnSpPr/>
                <p:nvPr/>
              </p:nvCxnSpPr>
              <p:spPr>
                <a:xfrm flipV="1">
                  <a:off x="7027385" y="2845436"/>
                  <a:ext cx="113944"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1" name="Straight Connector 1480"/>
                <p:cNvCxnSpPr/>
                <p:nvPr/>
              </p:nvCxnSpPr>
              <p:spPr>
                <a:xfrm flipV="1">
                  <a:off x="6580605" y="2939379"/>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03" name="Group 1470"/>
              <p:cNvGrpSpPr/>
              <p:nvPr/>
            </p:nvGrpSpPr>
            <p:grpSpPr bwMode="auto">
              <a:xfrm>
                <a:off x="6396958" y="3598469"/>
                <a:ext cx="559121" cy="92788"/>
                <a:chOff x="6582044" y="2846082"/>
                <a:chExt cx="559121" cy="92788"/>
              </a:xfrm>
            </p:grpSpPr>
            <p:cxnSp>
              <p:nvCxnSpPr>
                <p:cNvPr id="1478" name="Straight Connector 1477"/>
                <p:cNvCxnSpPr/>
                <p:nvPr/>
              </p:nvCxnSpPr>
              <p:spPr>
                <a:xfrm flipV="1">
                  <a:off x="7027865" y="2845332"/>
                  <a:ext cx="113944"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9" name="Straight Connector 1478"/>
                <p:cNvCxnSpPr/>
                <p:nvPr/>
              </p:nvCxnSpPr>
              <p:spPr>
                <a:xfrm flipV="1">
                  <a:off x="6581084" y="2939275"/>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04" name="Group 1471"/>
              <p:cNvGrpSpPr/>
              <p:nvPr/>
            </p:nvGrpSpPr>
            <p:grpSpPr bwMode="auto">
              <a:xfrm>
                <a:off x="6396478" y="3664333"/>
                <a:ext cx="559121" cy="92788"/>
                <a:chOff x="6582044" y="2846082"/>
                <a:chExt cx="559121" cy="92788"/>
              </a:xfrm>
            </p:grpSpPr>
            <p:cxnSp>
              <p:nvCxnSpPr>
                <p:cNvPr id="1476" name="Straight Connector 1475"/>
                <p:cNvCxnSpPr/>
                <p:nvPr/>
              </p:nvCxnSpPr>
              <p:spPr>
                <a:xfrm flipV="1">
                  <a:off x="6989365" y="2846793"/>
                  <a:ext cx="89956"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7" name="Straight Connector 1476"/>
                <p:cNvCxnSpPr/>
                <p:nvPr/>
              </p:nvCxnSpPr>
              <p:spPr>
                <a:xfrm flipV="1">
                  <a:off x="6581564" y="2939171"/>
                  <a:ext cx="407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505" name="Group 1472"/>
              <p:cNvGrpSpPr/>
              <p:nvPr/>
            </p:nvGrpSpPr>
            <p:grpSpPr bwMode="auto">
              <a:xfrm>
                <a:off x="6395998" y="3730197"/>
                <a:ext cx="559121" cy="92788"/>
                <a:chOff x="6582044" y="2846082"/>
                <a:chExt cx="559121" cy="92788"/>
              </a:xfrm>
            </p:grpSpPr>
            <p:cxnSp>
              <p:nvCxnSpPr>
                <p:cNvPr id="1474" name="Straight Connector 1473"/>
                <p:cNvCxnSpPr/>
                <p:nvPr/>
              </p:nvCxnSpPr>
              <p:spPr>
                <a:xfrm flipV="1">
                  <a:off x="7028824" y="2846690"/>
                  <a:ext cx="110947"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5" name="Straight Connector 1474"/>
                <p:cNvCxnSpPr/>
                <p:nvPr/>
              </p:nvCxnSpPr>
              <p:spPr>
                <a:xfrm flipV="1">
                  <a:off x="6582044" y="2939067"/>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469" name="Group 1436"/>
            <p:cNvGrpSpPr/>
            <p:nvPr/>
          </p:nvGrpSpPr>
          <p:grpSpPr bwMode="auto">
            <a:xfrm>
              <a:off x="6280049" y="2055335"/>
              <a:ext cx="731610" cy="920732"/>
              <a:chOff x="6280049" y="2055335"/>
              <a:chExt cx="731610" cy="920732"/>
            </a:xfrm>
          </p:grpSpPr>
          <p:grpSp>
            <p:nvGrpSpPr>
              <p:cNvPr id="180470" name="Group 1437"/>
              <p:cNvGrpSpPr/>
              <p:nvPr/>
            </p:nvGrpSpPr>
            <p:grpSpPr bwMode="auto">
              <a:xfrm>
                <a:off x="6280049" y="2055335"/>
                <a:ext cx="680752" cy="139401"/>
                <a:chOff x="5414286" y="2921098"/>
                <a:chExt cx="680752" cy="139401"/>
              </a:xfrm>
            </p:grpSpPr>
            <p:sp>
              <p:nvSpPr>
                <p:cNvPr id="1452" name="Rectangle 188"/>
                <p:cNvSpPr>
                  <a:spLocks noChangeArrowheads="1"/>
                </p:cNvSpPr>
                <p:nvPr/>
              </p:nvSpPr>
              <p:spPr bwMode="auto">
                <a:xfrm>
                  <a:off x="5415379" y="2996253"/>
                  <a:ext cx="548815" cy="64195"/>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453" name="AutoShape 189"/>
                <p:cNvSpPr>
                  <a:spLocks noChangeArrowheads="1"/>
                </p:cNvSpPr>
                <p:nvPr/>
              </p:nvSpPr>
              <p:spPr bwMode="auto">
                <a:xfrm>
                  <a:off x="5415379" y="2921098"/>
                  <a:ext cx="674894"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454" name="Freeform 190"/>
                <p:cNvSpPr/>
                <p:nvPr/>
              </p:nvSpPr>
              <p:spPr bwMode="auto">
                <a:xfrm>
                  <a:off x="5971610" y="2922664"/>
                  <a:ext cx="122372"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455" name="Freeform 191"/>
                <p:cNvSpPr/>
                <p:nvPr/>
              </p:nvSpPr>
              <p:spPr bwMode="auto">
                <a:xfrm>
                  <a:off x="5500669" y="2936755"/>
                  <a:ext cx="522856"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456" name="Freeform 192"/>
                <p:cNvSpPr/>
                <p:nvPr/>
              </p:nvSpPr>
              <p:spPr bwMode="auto">
                <a:xfrm>
                  <a:off x="5623039" y="2933624"/>
                  <a:ext cx="300366"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439" name="Straight Connector 1438"/>
              <p:cNvCxnSpPr/>
              <p:nvPr/>
            </p:nvCxnSpPr>
            <p:spPr>
              <a:xfrm flipH="1">
                <a:off x="6996826" y="2125793"/>
                <a:ext cx="11123"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p:cNvCxnSpPr/>
              <p:nvPr/>
            </p:nvCxnSpPr>
            <p:spPr>
              <a:xfrm>
                <a:off x="6874454" y="2304284"/>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p:cNvCxnSpPr/>
              <p:nvPr/>
            </p:nvCxnSpPr>
            <p:spPr>
              <a:xfrm>
                <a:off x="6870747" y="2368478"/>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p:cNvCxnSpPr/>
              <p:nvPr/>
            </p:nvCxnSpPr>
            <p:spPr>
              <a:xfrm>
                <a:off x="6870747" y="2445199"/>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p:cNvCxnSpPr/>
              <p:nvPr/>
            </p:nvCxnSpPr>
            <p:spPr>
              <a:xfrm>
                <a:off x="6867038" y="2509393"/>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p:cNvCxnSpPr/>
              <p:nvPr/>
            </p:nvCxnSpPr>
            <p:spPr>
              <a:xfrm>
                <a:off x="6867038" y="2570456"/>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p:cNvCxnSpPr/>
              <p:nvPr/>
            </p:nvCxnSpPr>
            <p:spPr>
              <a:xfrm>
                <a:off x="6863331" y="2637782"/>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6" name="Straight Connector 1445"/>
              <p:cNvCxnSpPr/>
              <p:nvPr/>
            </p:nvCxnSpPr>
            <p:spPr>
              <a:xfrm>
                <a:off x="6859622" y="2706673"/>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p:cNvCxnSpPr/>
              <p:nvPr/>
            </p:nvCxnSpPr>
            <p:spPr>
              <a:xfrm>
                <a:off x="6867038" y="2775565"/>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p:cNvCxnSpPr/>
              <p:nvPr/>
            </p:nvCxnSpPr>
            <p:spPr>
              <a:xfrm>
                <a:off x="6870747" y="2842891"/>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p:cNvCxnSpPr/>
              <p:nvPr/>
            </p:nvCxnSpPr>
            <p:spPr>
              <a:xfrm>
                <a:off x="6870747" y="2911782"/>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p:cNvCxnSpPr/>
              <p:nvPr/>
            </p:nvCxnSpPr>
            <p:spPr>
              <a:xfrm>
                <a:off x="6874454" y="2975976"/>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p:cNvCxnSpPr/>
              <p:nvPr/>
            </p:nvCxnSpPr>
            <p:spPr>
              <a:xfrm flipH="1">
                <a:off x="6878164" y="2132056"/>
                <a:ext cx="13349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77" name="Group 1317"/>
          <p:cNvGrpSpPr/>
          <p:nvPr/>
        </p:nvGrpSpPr>
        <p:grpSpPr bwMode="auto">
          <a:xfrm>
            <a:off x="6051550" y="5207000"/>
            <a:ext cx="331788" cy="1031875"/>
            <a:chOff x="6240352" y="2055335"/>
            <a:chExt cx="771307" cy="1017716"/>
          </a:xfrm>
        </p:grpSpPr>
        <p:grpSp>
          <p:nvGrpSpPr>
            <p:cNvPr id="180410" name="Group 1377"/>
            <p:cNvGrpSpPr/>
            <p:nvPr/>
          </p:nvGrpSpPr>
          <p:grpSpPr bwMode="auto">
            <a:xfrm>
              <a:off x="6240352" y="2235573"/>
              <a:ext cx="697981" cy="837478"/>
              <a:chOff x="6395998" y="3062424"/>
              <a:chExt cx="564403" cy="837478"/>
            </a:xfrm>
          </p:grpSpPr>
          <p:sp>
            <p:nvSpPr>
              <p:cNvPr id="1399" name="Rectangle 1398"/>
              <p:cNvSpPr/>
              <p:nvPr/>
            </p:nvSpPr>
            <p:spPr>
              <a:xfrm>
                <a:off x="6509397" y="3062244"/>
                <a:ext cx="447628"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00" name="Straight Connector 1399"/>
              <p:cNvCxnSpPr/>
              <p:nvPr/>
            </p:nvCxnSpPr>
            <p:spPr>
              <a:xfrm flipV="1">
                <a:off x="6846611"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1" name="Rectangle 1400"/>
              <p:cNvSpPr/>
              <p:nvPr/>
            </p:nvSpPr>
            <p:spPr>
              <a:xfrm>
                <a:off x="6476572" y="3071638"/>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02" name="Straight Connector 1401"/>
              <p:cNvCxnSpPr/>
              <p:nvPr/>
            </p:nvCxnSpPr>
            <p:spPr>
              <a:xfrm flipV="1">
                <a:off x="6395998"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3" name="Rectangle 1402"/>
              <p:cNvSpPr/>
              <p:nvPr/>
            </p:nvSpPr>
            <p:spPr>
              <a:xfrm>
                <a:off x="6816769" y="3702622"/>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404" name="Rectangle 1403"/>
              <p:cNvSpPr/>
              <p:nvPr/>
            </p:nvSpPr>
            <p:spPr>
              <a:xfrm>
                <a:off x="6404951" y="3157752"/>
                <a:ext cx="444643"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05" name="Straight Connector 1404"/>
              <p:cNvCxnSpPr/>
              <p:nvPr/>
            </p:nvCxnSpPr>
            <p:spPr>
              <a:xfrm flipV="1">
                <a:off x="6846611" y="380439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438" name="Group 1405"/>
              <p:cNvGrpSpPr/>
              <p:nvPr/>
            </p:nvGrpSpPr>
            <p:grpSpPr bwMode="auto">
              <a:xfrm>
                <a:off x="6400318" y="3137421"/>
                <a:ext cx="559121" cy="92788"/>
                <a:chOff x="6582044" y="2846082"/>
                <a:chExt cx="559121" cy="92788"/>
              </a:xfrm>
            </p:grpSpPr>
            <p:cxnSp>
              <p:nvCxnSpPr>
                <p:cNvPr id="1434" name="Straight Connector 1433"/>
                <p:cNvCxnSpPr/>
                <p:nvPr/>
              </p:nvCxnSpPr>
              <p:spPr>
                <a:xfrm flipV="1">
                  <a:off x="7028337" y="2846059"/>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5" name="Straight Connector 1434"/>
                <p:cNvCxnSpPr/>
                <p:nvPr/>
              </p:nvCxnSpPr>
              <p:spPr>
                <a:xfrm flipV="1">
                  <a:off x="6580709" y="293843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39" name="Group 1406"/>
              <p:cNvGrpSpPr/>
              <p:nvPr/>
            </p:nvGrpSpPr>
            <p:grpSpPr bwMode="auto">
              <a:xfrm>
                <a:off x="6399838" y="3203285"/>
                <a:ext cx="559121" cy="92788"/>
                <a:chOff x="6582044" y="2846082"/>
                <a:chExt cx="559121" cy="92788"/>
              </a:xfrm>
            </p:grpSpPr>
            <p:cxnSp>
              <p:nvCxnSpPr>
                <p:cNvPr id="1432" name="Straight Connector 1431"/>
                <p:cNvCxnSpPr/>
                <p:nvPr/>
              </p:nvCxnSpPr>
              <p:spPr>
                <a:xfrm flipV="1">
                  <a:off x="7028817" y="2845955"/>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3" name="Straight Connector 1432"/>
                <p:cNvCxnSpPr/>
                <p:nvPr/>
              </p:nvCxnSpPr>
              <p:spPr>
                <a:xfrm flipV="1">
                  <a:off x="6581189" y="2938331"/>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40" name="Group 1407"/>
              <p:cNvGrpSpPr/>
              <p:nvPr/>
            </p:nvGrpSpPr>
            <p:grpSpPr bwMode="auto">
              <a:xfrm>
                <a:off x="6399358" y="3269149"/>
                <a:ext cx="559121" cy="92788"/>
                <a:chOff x="6582044" y="2846082"/>
                <a:chExt cx="559121" cy="92788"/>
              </a:xfrm>
            </p:grpSpPr>
            <p:cxnSp>
              <p:nvCxnSpPr>
                <p:cNvPr id="1430" name="Straight Connector 1429"/>
                <p:cNvCxnSpPr/>
                <p:nvPr/>
              </p:nvCxnSpPr>
              <p:spPr>
                <a:xfrm flipV="1">
                  <a:off x="7026313" y="2845851"/>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1" name="Straight Connector 1430"/>
                <p:cNvCxnSpPr/>
                <p:nvPr/>
              </p:nvCxnSpPr>
              <p:spPr>
                <a:xfrm flipV="1">
                  <a:off x="6581670" y="2938228"/>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41" name="Group 1408"/>
              <p:cNvGrpSpPr/>
              <p:nvPr/>
            </p:nvGrpSpPr>
            <p:grpSpPr bwMode="auto">
              <a:xfrm>
                <a:off x="6398878" y="3335013"/>
                <a:ext cx="559121" cy="92788"/>
                <a:chOff x="6582044" y="2846082"/>
                <a:chExt cx="559121" cy="92788"/>
              </a:xfrm>
            </p:grpSpPr>
            <p:cxnSp>
              <p:nvCxnSpPr>
                <p:cNvPr id="1428" name="Straight Connector 1427"/>
                <p:cNvCxnSpPr/>
                <p:nvPr/>
              </p:nvCxnSpPr>
              <p:spPr>
                <a:xfrm flipV="1">
                  <a:off x="7026792" y="2845748"/>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9" name="Straight Connector 1428"/>
                <p:cNvCxnSpPr/>
                <p:nvPr/>
              </p:nvCxnSpPr>
              <p:spPr>
                <a:xfrm flipV="1">
                  <a:off x="6582149" y="293812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42" name="Group 1409"/>
              <p:cNvGrpSpPr/>
              <p:nvPr/>
            </p:nvGrpSpPr>
            <p:grpSpPr bwMode="auto">
              <a:xfrm>
                <a:off x="6398398" y="3400877"/>
                <a:ext cx="559121" cy="92788"/>
                <a:chOff x="6582044" y="2846082"/>
                <a:chExt cx="559121" cy="92788"/>
              </a:xfrm>
            </p:grpSpPr>
            <p:cxnSp>
              <p:nvCxnSpPr>
                <p:cNvPr id="1426" name="Straight Connector 1425"/>
                <p:cNvCxnSpPr/>
                <p:nvPr/>
              </p:nvCxnSpPr>
              <p:spPr>
                <a:xfrm flipV="1">
                  <a:off x="7027272" y="2845643"/>
                  <a:ext cx="113399" cy="7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7" name="Straight Connector 1426"/>
                <p:cNvCxnSpPr/>
                <p:nvPr/>
              </p:nvCxnSpPr>
              <p:spPr>
                <a:xfrm flipV="1">
                  <a:off x="6582629" y="2922363"/>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43" name="Group 1410"/>
              <p:cNvGrpSpPr/>
              <p:nvPr/>
            </p:nvGrpSpPr>
            <p:grpSpPr bwMode="auto">
              <a:xfrm>
                <a:off x="6397918" y="3466741"/>
                <a:ext cx="559121" cy="92788"/>
                <a:chOff x="6582044" y="2846082"/>
                <a:chExt cx="559121" cy="92788"/>
              </a:xfrm>
            </p:grpSpPr>
            <p:cxnSp>
              <p:nvCxnSpPr>
                <p:cNvPr id="1424" name="Straight Connector 1423"/>
                <p:cNvCxnSpPr/>
                <p:nvPr/>
              </p:nvCxnSpPr>
              <p:spPr>
                <a:xfrm flipV="1">
                  <a:off x="7027753" y="2845540"/>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5" name="Straight Connector 1424"/>
                <p:cNvCxnSpPr/>
                <p:nvPr/>
              </p:nvCxnSpPr>
              <p:spPr>
                <a:xfrm flipV="1">
                  <a:off x="6583110" y="293948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44" name="Group 1411"/>
              <p:cNvGrpSpPr/>
              <p:nvPr/>
            </p:nvGrpSpPr>
            <p:grpSpPr bwMode="auto">
              <a:xfrm>
                <a:off x="6397438" y="3532605"/>
                <a:ext cx="559121" cy="92788"/>
                <a:chOff x="6582044" y="2846082"/>
                <a:chExt cx="559121" cy="92788"/>
              </a:xfrm>
            </p:grpSpPr>
            <p:cxnSp>
              <p:nvCxnSpPr>
                <p:cNvPr id="1422" name="Straight Connector 1421"/>
                <p:cNvCxnSpPr/>
                <p:nvPr/>
              </p:nvCxnSpPr>
              <p:spPr>
                <a:xfrm flipV="1">
                  <a:off x="7028232" y="2845436"/>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3" name="Straight Connector 1422"/>
                <p:cNvCxnSpPr/>
                <p:nvPr/>
              </p:nvCxnSpPr>
              <p:spPr>
                <a:xfrm flipV="1">
                  <a:off x="6580604" y="293937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45" name="Group 1412"/>
              <p:cNvGrpSpPr/>
              <p:nvPr/>
            </p:nvGrpSpPr>
            <p:grpSpPr bwMode="auto">
              <a:xfrm>
                <a:off x="6396958" y="3598469"/>
                <a:ext cx="559121" cy="92788"/>
                <a:chOff x="6582044" y="2846082"/>
                <a:chExt cx="559121" cy="92788"/>
              </a:xfrm>
            </p:grpSpPr>
            <p:cxnSp>
              <p:nvCxnSpPr>
                <p:cNvPr id="1420" name="Straight Connector 1419"/>
                <p:cNvCxnSpPr/>
                <p:nvPr/>
              </p:nvCxnSpPr>
              <p:spPr>
                <a:xfrm flipV="1">
                  <a:off x="7028711" y="2845332"/>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1" name="Straight Connector 1420"/>
                <p:cNvCxnSpPr/>
                <p:nvPr/>
              </p:nvCxnSpPr>
              <p:spPr>
                <a:xfrm flipV="1">
                  <a:off x="6581083" y="2939275"/>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46" name="Group 1413"/>
              <p:cNvGrpSpPr/>
              <p:nvPr/>
            </p:nvGrpSpPr>
            <p:grpSpPr bwMode="auto">
              <a:xfrm>
                <a:off x="6396478" y="3664333"/>
                <a:ext cx="559121" cy="92788"/>
                <a:chOff x="6582044" y="2846082"/>
                <a:chExt cx="559121" cy="92788"/>
              </a:xfrm>
            </p:grpSpPr>
            <p:cxnSp>
              <p:nvCxnSpPr>
                <p:cNvPr id="1418" name="Straight Connector 1417"/>
                <p:cNvCxnSpPr/>
                <p:nvPr/>
              </p:nvCxnSpPr>
              <p:spPr>
                <a:xfrm flipV="1">
                  <a:off x="7026209" y="2846793"/>
                  <a:ext cx="80572"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9" name="Straight Connector 1418"/>
                <p:cNvCxnSpPr/>
                <p:nvPr/>
              </p:nvCxnSpPr>
              <p:spPr>
                <a:xfrm flipV="1">
                  <a:off x="6581565" y="293917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447" name="Group 1414"/>
              <p:cNvGrpSpPr/>
              <p:nvPr/>
            </p:nvGrpSpPr>
            <p:grpSpPr bwMode="auto">
              <a:xfrm>
                <a:off x="6395998" y="3730197"/>
                <a:ext cx="559121" cy="92788"/>
                <a:chOff x="6582044" y="2846082"/>
                <a:chExt cx="559121" cy="92788"/>
              </a:xfrm>
            </p:grpSpPr>
            <p:cxnSp>
              <p:nvCxnSpPr>
                <p:cNvPr id="1416" name="Straight Connector 1415"/>
                <p:cNvCxnSpPr/>
                <p:nvPr/>
              </p:nvCxnSpPr>
              <p:spPr>
                <a:xfrm flipV="1">
                  <a:off x="7026689" y="2846690"/>
                  <a:ext cx="113399"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p:cNvCxnSpPr/>
                <p:nvPr/>
              </p:nvCxnSpPr>
              <p:spPr>
                <a:xfrm flipV="1">
                  <a:off x="6582044" y="2939067"/>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411" name="Group 1378"/>
            <p:cNvGrpSpPr/>
            <p:nvPr/>
          </p:nvGrpSpPr>
          <p:grpSpPr bwMode="auto">
            <a:xfrm>
              <a:off x="6280049" y="2055335"/>
              <a:ext cx="731610" cy="920732"/>
              <a:chOff x="6280049" y="2055335"/>
              <a:chExt cx="731610" cy="920732"/>
            </a:xfrm>
          </p:grpSpPr>
          <p:grpSp>
            <p:nvGrpSpPr>
              <p:cNvPr id="180412" name="Group 1379"/>
              <p:cNvGrpSpPr/>
              <p:nvPr/>
            </p:nvGrpSpPr>
            <p:grpSpPr bwMode="auto">
              <a:xfrm>
                <a:off x="6280049" y="2055335"/>
                <a:ext cx="680752" cy="139401"/>
                <a:chOff x="5414286" y="2921098"/>
                <a:chExt cx="680752" cy="139401"/>
              </a:xfrm>
            </p:grpSpPr>
            <p:sp>
              <p:nvSpPr>
                <p:cNvPr id="1394" name="Rectangle 188"/>
                <p:cNvSpPr>
                  <a:spLocks noChangeArrowheads="1"/>
                </p:cNvSpPr>
                <p:nvPr/>
              </p:nvSpPr>
              <p:spPr bwMode="auto">
                <a:xfrm>
                  <a:off x="5415186" y="2996253"/>
                  <a:ext cx="549876" cy="64195"/>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95" name="AutoShape 189"/>
                <p:cNvSpPr>
                  <a:spLocks noChangeArrowheads="1"/>
                </p:cNvSpPr>
                <p:nvPr/>
              </p:nvSpPr>
              <p:spPr bwMode="auto">
                <a:xfrm>
                  <a:off x="5415186" y="2921098"/>
                  <a:ext cx="675352"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96" name="Freeform 190"/>
                <p:cNvSpPr/>
                <p:nvPr/>
              </p:nvSpPr>
              <p:spPr bwMode="auto">
                <a:xfrm>
                  <a:off x="5968754" y="2922664"/>
                  <a:ext cx="125475"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97" name="Freeform 191"/>
                <p:cNvSpPr/>
                <p:nvPr/>
              </p:nvSpPr>
              <p:spPr bwMode="auto">
                <a:xfrm>
                  <a:off x="5500065" y="2936755"/>
                  <a:ext cx="524044"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98" name="Freeform 192"/>
                <p:cNvSpPr/>
                <p:nvPr/>
              </p:nvSpPr>
              <p:spPr bwMode="auto">
                <a:xfrm>
                  <a:off x="5621851" y="2933624"/>
                  <a:ext cx="302617"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381" name="Straight Connector 1380"/>
              <p:cNvCxnSpPr/>
              <p:nvPr/>
            </p:nvCxnSpPr>
            <p:spPr>
              <a:xfrm flipH="1">
                <a:off x="6996897" y="2125793"/>
                <a:ext cx="11070"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p:cNvCxnSpPr/>
              <p:nvPr/>
            </p:nvCxnSpPr>
            <p:spPr>
              <a:xfrm>
                <a:off x="6875111" y="230428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p:cNvCxnSpPr/>
              <p:nvPr/>
            </p:nvCxnSpPr>
            <p:spPr>
              <a:xfrm>
                <a:off x="6871422" y="236847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p:cNvCxnSpPr/>
              <p:nvPr/>
            </p:nvCxnSpPr>
            <p:spPr>
              <a:xfrm>
                <a:off x="6871422" y="244519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p:cNvCxnSpPr/>
              <p:nvPr/>
            </p:nvCxnSpPr>
            <p:spPr>
              <a:xfrm>
                <a:off x="6867730" y="250939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p:cNvCxnSpPr/>
              <p:nvPr/>
            </p:nvCxnSpPr>
            <p:spPr>
              <a:xfrm>
                <a:off x="6864041" y="2570456"/>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p:cNvCxnSpPr/>
              <p:nvPr/>
            </p:nvCxnSpPr>
            <p:spPr>
              <a:xfrm>
                <a:off x="6864041" y="2637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p:cNvCxnSpPr/>
              <p:nvPr/>
            </p:nvCxnSpPr>
            <p:spPr>
              <a:xfrm>
                <a:off x="6860349" y="270667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p:cNvCxnSpPr/>
              <p:nvPr/>
            </p:nvCxnSpPr>
            <p:spPr>
              <a:xfrm>
                <a:off x="6867730" y="277556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p:cNvCxnSpPr/>
              <p:nvPr/>
            </p:nvCxnSpPr>
            <p:spPr>
              <a:xfrm>
                <a:off x="6871422" y="284289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p:cNvCxnSpPr/>
              <p:nvPr/>
            </p:nvCxnSpPr>
            <p:spPr>
              <a:xfrm>
                <a:off x="6871422" y="2911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p:cNvCxnSpPr/>
              <p:nvPr/>
            </p:nvCxnSpPr>
            <p:spPr>
              <a:xfrm>
                <a:off x="6875111" y="297597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p:cNvCxnSpPr/>
              <p:nvPr/>
            </p:nvCxnSpPr>
            <p:spPr>
              <a:xfrm flipH="1">
                <a:off x="6875111" y="2132056"/>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278" name="Group 1318"/>
          <p:cNvGrpSpPr/>
          <p:nvPr/>
        </p:nvGrpSpPr>
        <p:grpSpPr bwMode="auto">
          <a:xfrm>
            <a:off x="6427788" y="5207000"/>
            <a:ext cx="331787" cy="1031875"/>
            <a:chOff x="6240352" y="2055335"/>
            <a:chExt cx="771307" cy="1017716"/>
          </a:xfrm>
        </p:grpSpPr>
        <p:grpSp>
          <p:nvGrpSpPr>
            <p:cNvPr id="180352" name="Group 1319"/>
            <p:cNvGrpSpPr/>
            <p:nvPr/>
          </p:nvGrpSpPr>
          <p:grpSpPr bwMode="auto">
            <a:xfrm>
              <a:off x="6240352" y="2235573"/>
              <a:ext cx="697981" cy="837478"/>
              <a:chOff x="6395998" y="3062424"/>
              <a:chExt cx="564403" cy="837478"/>
            </a:xfrm>
          </p:grpSpPr>
          <p:sp>
            <p:nvSpPr>
              <p:cNvPr id="1341" name="Rectangle 1340"/>
              <p:cNvSpPr/>
              <p:nvPr/>
            </p:nvSpPr>
            <p:spPr>
              <a:xfrm>
                <a:off x="6509397" y="3062244"/>
                <a:ext cx="447629"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342" name="Straight Connector 1341"/>
              <p:cNvCxnSpPr/>
              <p:nvPr/>
            </p:nvCxnSpPr>
            <p:spPr>
              <a:xfrm flipV="1">
                <a:off x="6846611"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3" name="Rectangle 1342"/>
              <p:cNvSpPr/>
              <p:nvPr/>
            </p:nvSpPr>
            <p:spPr>
              <a:xfrm>
                <a:off x="6476570" y="3071638"/>
                <a:ext cx="131305"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344" name="Straight Connector 1343"/>
              <p:cNvCxnSpPr/>
              <p:nvPr/>
            </p:nvCxnSpPr>
            <p:spPr>
              <a:xfrm flipV="1">
                <a:off x="6395998"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5" name="Rectangle 1344"/>
              <p:cNvSpPr/>
              <p:nvPr/>
            </p:nvSpPr>
            <p:spPr>
              <a:xfrm>
                <a:off x="6816769" y="3702622"/>
                <a:ext cx="131305"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346" name="Rectangle 1345"/>
              <p:cNvSpPr/>
              <p:nvPr/>
            </p:nvSpPr>
            <p:spPr>
              <a:xfrm>
                <a:off x="6404950" y="3157752"/>
                <a:ext cx="444646"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347" name="Straight Connector 1346"/>
              <p:cNvCxnSpPr/>
              <p:nvPr/>
            </p:nvCxnSpPr>
            <p:spPr>
              <a:xfrm flipV="1">
                <a:off x="6846611" y="380439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380" name="Group 1347"/>
              <p:cNvGrpSpPr/>
              <p:nvPr/>
            </p:nvGrpSpPr>
            <p:grpSpPr bwMode="auto">
              <a:xfrm>
                <a:off x="6400318" y="3137421"/>
                <a:ext cx="559121" cy="92788"/>
                <a:chOff x="6582044" y="2846082"/>
                <a:chExt cx="559121" cy="92788"/>
              </a:xfrm>
            </p:grpSpPr>
            <p:cxnSp>
              <p:nvCxnSpPr>
                <p:cNvPr id="1376" name="Straight Connector 1375"/>
                <p:cNvCxnSpPr/>
                <p:nvPr/>
              </p:nvCxnSpPr>
              <p:spPr>
                <a:xfrm flipV="1">
                  <a:off x="7028337" y="2846059"/>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p:cNvCxnSpPr/>
                <p:nvPr/>
              </p:nvCxnSpPr>
              <p:spPr>
                <a:xfrm flipV="1">
                  <a:off x="6580707" y="293843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381" name="Group 1348"/>
              <p:cNvGrpSpPr/>
              <p:nvPr/>
            </p:nvGrpSpPr>
            <p:grpSpPr bwMode="auto">
              <a:xfrm>
                <a:off x="6399838" y="3203285"/>
                <a:ext cx="559121" cy="92788"/>
                <a:chOff x="6582044" y="2846082"/>
                <a:chExt cx="559121" cy="92788"/>
              </a:xfrm>
            </p:grpSpPr>
            <p:cxnSp>
              <p:nvCxnSpPr>
                <p:cNvPr id="1374" name="Straight Connector 1373"/>
                <p:cNvCxnSpPr/>
                <p:nvPr/>
              </p:nvCxnSpPr>
              <p:spPr>
                <a:xfrm flipV="1">
                  <a:off x="7028816" y="2845955"/>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p:cNvCxnSpPr/>
                <p:nvPr/>
              </p:nvCxnSpPr>
              <p:spPr>
                <a:xfrm flipV="1">
                  <a:off x="6581187" y="2938331"/>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382" name="Group 1349"/>
              <p:cNvGrpSpPr/>
              <p:nvPr/>
            </p:nvGrpSpPr>
            <p:grpSpPr bwMode="auto">
              <a:xfrm>
                <a:off x="6399358" y="3269149"/>
                <a:ext cx="559121" cy="92788"/>
                <a:chOff x="6582044" y="2846082"/>
                <a:chExt cx="559121" cy="92788"/>
              </a:xfrm>
            </p:grpSpPr>
            <p:cxnSp>
              <p:nvCxnSpPr>
                <p:cNvPr id="1372" name="Straight Connector 1371"/>
                <p:cNvCxnSpPr/>
                <p:nvPr/>
              </p:nvCxnSpPr>
              <p:spPr>
                <a:xfrm flipV="1">
                  <a:off x="7026314" y="2845851"/>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p:cNvCxnSpPr/>
                <p:nvPr/>
              </p:nvCxnSpPr>
              <p:spPr>
                <a:xfrm flipV="1">
                  <a:off x="6581668" y="2938228"/>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383" name="Group 1350"/>
              <p:cNvGrpSpPr/>
              <p:nvPr/>
            </p:nvGrpSpPr>
            <p:grpSpPr bwMode="auto">
              <a:xfrm>
                <a:off x="6398878" y="3335013"/>
                <a:ext cx="559121" cy="92788"/>
                <a:chOff x="6582044" y="2846082"/>
                <a:chExt cx="559121" cy="92788"/>
              </a:xfrm>
            </p:grpSpPr>
            <p:cxnSp>
              <p:nvCxnSpPr>
                <p:cNvPr id="1370" name="Straight Connector 1369"/>
                <p:cNvCxnSpPr/>
                <p:nvPr/>
              </p:nvCxnSpPr>
              <p:spPr>
                <a:xfrm flipV="1">
                  <a:off x="7026794" y="2845748"/>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1" name="Straight Connector 1370"/>
                <p:cNvCxnSpPr/>
                <p:nvPr/>
              </p:nvCxnSpPr>
              <p:spPr>
                <a:xfrm flipV="1">
                  <a:off x="6582147" y="293812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384" name="Group 1351"/>
              <p:cNvGrpSpPr/>
              <p:nvPr/>
            </p:nvGrpSpPr>
            <p:grpSpPr bwMode="auto">
              <a:xfrm>
                <a:off x="6398398" y="3400877"/>
                <a:ext cx="559121" cy="92788"/>
                <a:chOff x="6582044" y="2846082"/>
                <a:chExt cx="559121" cy="92788"/>
              </a:xfrm>
            </p:grpSpPr>
            <p:cxnSp>
              <p:nvCxnSpPr>
                <p:cNvPr id="1368" name="Straight Connector 1367"/>
                <p:cNvCxnSpPr/>
                <p:nvPr/>
              </p:nvCxnSpPr>
              <p:spPr>
                <a:xfrm flipV="1">
                  <a:off x="7027273" y="2845643"/>
                  <a:ext cx="113399" cy="76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9" name="Straight Connector 1368"/>
                <p:cNvCxnSpPr/>
                <p:nvPr/>
              </p:nvCxnSpPr>
              <p:spPr>
                <a:xfrm flipV="1">
                  <a:off x="6582627" y="2922363"/>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385" name="Group 1352"/>
              <p:cNvGrpSpPr/>
              <p:nvPr/>
            </p:nvGrpSpPr>
            <p:grpSpPr bwMode="auto">
              <a:xfrm>
                <a:off x="6397918" y="3466741"/>
                <a:ext cx="559121" cy="92788"/>
                <a:chOff x="6582044" y="2846082"/>
                <a:chExt cx="559121" cy="92788"/>
              </a:xfrm>
            </p:grpSpPr>
            <p:cxnSp>
              <p:nvCxnSpPr>
                <p:cNvPr id="1366" name="Straight Connector 1365"/>
                <p:cNvCxnSpPr/>
                <p:nvPr/>
              </p:nvCxnSpPr>
              <p:spPr>
                <a:xfrm flipV="1">
                  <a:off x="7027754" y="2845540"/>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7" name="Straight Connector 1366"/>
                <p:cNvCxnSpPr/>
                <p:nvPr/>
              </p:nvCxnSpPr>
              <p:spPr>
                <a:xfrm flipV="1">
                  <a:off x="6583108" y="2939482"/>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386" name="Group 1353"/>
              <p:cNvGrpSpPr/>
              <p:nvPr/>
            </p:nvGrpSpPr>
            <p:grpSpPr bwMode="auto">
              <a:xfrm>
                <a:off x="6397438" y="3532605"/>
                <a:ext cx="559121" cy="92788"/>
                <a:chOff x="6582044" y="2846082"/>
                <a:chExt cx="559121" cy="92788"/>
              </a:xfrm>
            </p:grpSpPr>
            <p:cxnSp>
              <p:nvCxnSpPr>
                <p:cNvPr id="1364" name="Straight Connector 1363"/>
                <p:cNvCxnSpPr/>
                <p:nvPr/>
              </p:nvCxnSpPr>
              <p:spPr>
                <a:xfrm flipV="1">
                  <a:off x="7028234" y="2845436"/>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5" name="Straight Connector 1364"/>
                <p:cNvCxnSpPr/>
                <p:nvPr/>
              </p:nvCxnSpPr>
              <p:spPr>
                <a:xfrm flipV="1">
                  <a:off x="6580604" y="293937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387" name="Group 1354"/>
              <p:cNvGrpSpPr/>
              <p:nvPr/>
            </p:nvGrpSpPr>
            <p:grpSpPr bwMode="auto">
              <a:xfrm>
                <a:off x="6396958" y="3598469"/>
                <a:ext cx="559121" cy="92788"/>
                <a:chOff x="6582044" y="2846082"/>
                <a:chExt cx="559121" cy="92788"/>
              </a:xfrm>
            </p:grpSpPr>
            <p:cxnSp>
              <p:nvCxnSpPr>
                <p:cNvPr id="1362" name="Straight Connector 1361"/>
                <p:cNvCxnSpPr/>
                <p:nvPr/>
              </p:nvCxnSpPr>
              <p:spPr>
                <a:xfrm flipV="1">
                  <a:off x="7028713" y="2845332"/>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3" name="Straight Connector 1362"/>
                <p:cNvCxnSpPr/>
                <p:nvPr/>
              </p:nvCxnSpPr>
              <p:spPr>
                <a:xfrm flipV="1">
                  <a:off x="6581083" y="2939275"/>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388" name="Group 1355"/>
              <p:cNvGrpSpPr/>
              <p:nvPr/>
            </p:nvGrpSpPr>
            <p:grpSpPr bwMode="auto">
              <a:xfrm>
                <a:off x="6396478" y="3664333"/>
                <a:ext cx="559121" cy="92788"/>
                <a:chOff x="6582044" y="2846082"/>
                <a:chExt cx="559121" cy="92788"/>
              </a:xfrm>
            </p:grpSpPr>
            <p:cxnSp>
              <p:nvCxnSpPr>
                <p:cNvPr id="1360" name="Straight Connector 1359"/>
                <p:cNvCxnSpPr/>
                <p:nvPr/>
              </p:nvCxnSpPr>
              <p:spPr>
                <a:xfrm flipV="1">
                  <a:off x="7026209" y="2846793"/>
                  <a:ext cx="80574"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1" name="Straight Connector 1360"/>
                <p:cNvCxnSpPr/>
                <p:nvPr/>
              </p:nvCxnSpPr>
              <p:spPr>
                <a:xfrm flipV="1">
                  <a:off x="6581565" y="293917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389" name="Group 1356"/>
              <p:cNvGrpSpPr/>
              <p:nvPr/>
            </p:nvGrpSpPr>
            <p:grpSpPr bwMode="auto">
              <a:xfrm>
                <a:off x="6395998" y="3730197"/>
                <a:ext cx="559121" cy="92788"/>
                <a:chOff x="6582044" y="2846082"/>
                <a:chExt cx="559121" cy="92788"/>
              </a:xfrm>
            </p:grpSpPr>
            <p:cxnSp>
              <p:nvCxnSpPr>
                <p:cNvPr id="1358" name="Straight Connector 1357"/>
                <p:cNvCxnSpPr/>
                <p:nvPr/>
              </p:nvCxnSpPr>
              <p:spPr>
                <a:xfrm flipV="1">
                  <a:off x="7026688" y="2846690"/>
                  <a:ext cx="113399"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9" name="Straight Connector 1358"/>
                <p:cNvCxnSpPr/>
                <p:nvPr/>
              </p:nvCxnSpPr>
              <p:spPr>
                <a:xfrm flipV="1">
                  <a:off x="6582044" y="2939067"/>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0353" name="Group 1320"/>
            <p:cNvGrpSpPr/>
            <p:nvPr/>
          </p:nvGrpSpPr>
          <p:grpSpPr bwMode="auto">
            <a:xfrm>
              <a:off x="6280049" y="2055335"/>
              <a:ext cx="731610" cy="920732"/>
              <a:chOff x="6280049" y="2055335"/>
              <a:chExt cx="731610" cy="920732"/>
            </a:xfrm>
          </p:grpSpPr>
          <p:grpSp>
            <p:nvGrpSpPr>
              <p:cNvPr id="180354" name="Group 1321"/>
              <p:cNvGrpSpPr/>
              <p:nvPr/>
            </p:nvGrpSpPr>
            <p:grpSpPr bwMode="auto">
              <a:xfrm>
                <a:off x="6280049" y="2055335"/>
                <a:ext cx="680752" cy="139401"/>
                <a:chOff x="5414286" y="2921098"/>
                <a:chExt cx="680752" cy="139401"/>
              </a:xfrm>
            </p:grpSpPr>
            <p:sp>
              <p:nvSpPr>
                <p:cNvPr id="1336" name="Rectangle 188"/>
                <p:cNvSpPr>
                  <a:spLocks noChangeArrowheads="1"/>
                </p:cNvSpPr>
                <p:nvPr/>
              </p:nvSpPr>
              <p:spPr bwMode="auto">
                <a:xfrm>
                  <a:off x="5415183" y="2996253"/>
                  <a:ext cx="549881" cy="64195"/>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37" name="AutoShape 189"/>
                <p:cNvSpPr>
                  <a:spLocks noChangeArrowheads="1"/>
                </p:cNvSpPr>
                <p:nvPr/>
              </p:nvSpPr>
              <p:spPr bwMode="auto">
                <a:xfrm>
                  <a:off x="5415183" y="2921098"/>
                  <a:ext cx="675356"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38" name="Freeform 190"/>
                <p:cNvSpPr/>
                <p:nvPr/>
              </p:nvSpPr>
              <p:spPr bwMode="auto">
                <a:xfrm>
                  <a:off x="5968753" y="2922664"/>
                  <a:ext cx="125476"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39" name="Freeform 191"/>
                <p:cNvSpPr/>
                <p:nvPr/>
              </p:nvSpPr>
              <p:spPr bwMode="auto">
                <a:xfrm>
                  <a:off x="5500065" y="2936755"/>
                  <a:ext cx="524046"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40" name="Freeform 192"/>
                <p:cNvSpPr/>
                <p:nvPr/>
              </p:nvSpPr>
              <p:spPr bwMode="auto">
                <a:xfrm>
                  <a:off x="5621849" y="2933624"/>
                  <a:ext cx="302618"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323" name="Straight Connector 1322"/>
              <p:cNvCxnSpPr/>
              <p:nvPr/>
            </p:nvCxnSpPr>
            <p:spPr>
              <a:xfrm flipH="1">
                <a:off x="6996897" y="2125793"/>
                <a:ext cx="11073"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4" name="Straight Connector 1323"/>
              <p:cNvCxnSpPr/>
              <p:nvPr/>
            </p:nvCxnSpPr>
            <p:spPr>
              <a:xfrm>
                <a:off x="6875113" y="230428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5" name="Straight Connector 1324"/>
              <p:cNvCxnSpPr/>
              <p:nvPr/>
            </p:nvCxnSpPr>
            <p:spPr>
              <a:xfrm>
                <a:off x="6871421" y="236847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6" name="Straight Connector 1325"/>
              <p:cNvCxnSpPr/>
              <p:nvPr/>
            </p:nvCxnSpPr>
            <p:spPr>
              <a:xfrm>
                <a:off x="6871421" y="244519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7" name="Straight Connector 1326"/>
              <p:cNvCxnSpPr/>
              <p:nvPr/>
            </p:nvCxnSpPr>
            <p:spPr>
              <a:xfrm>
                <a:off x="6867732" y="250939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8" name="Straight Connector 1327"/>
              <p:cNvCxnSpPr/>
              <p:nvPr/>
            </p:nvCxnSpPr>
            <p:spPr>
              <a:xfrm>
                <a:off x="6864040" y="2570456"/>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9" name="Straight Connector 1328"/>
              <p:cNvCxnSpPr/>
              <p:nvPr/>
            </p:nvCxnSpPr>
            <p:spPr>
              <a:xfrm>
                <a:off x="6864040" y="2637782"/>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0" name="Straight Connector 1329"/>
              <p:cNvCxnSpPr/>
              <p:nvPr/>
            </p:nvCxnSpPr>
            <p:spPr>
              <a:xfrm>
                <a:off x="6860351" y="270667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1" name="Straight Connector 1330"/>
              <p:cNvCxnSpPr/>
              <p:nvPr/>
            </p:nvCxnSpPr>
            <p:spPr>
              <a:xfrm>
                <a:off x="6867732" y="277556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2" name="Straight Connector 1331"/>
              <p:cNvCxnSpPr/>
              <p:nvPr/>
            </p:nvCxnSpPr>
            <p:spPr>
              <a:xfrm>
                <a:off x="6871421" y="284289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3" name="Straight Connector 1332"/>
              <p:cNvCxnSpPr/>
              <p:nvPr/>
            </p:nvCxnSpPr>
            <p:spPr>
              <a:xfrm>
                <a:off x="6871421" y="2911782"/>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4" name="Straight Connector 1333"/>
              <p:cNvCxnSpPr/>
              <p:nvPr/>
            </p:nvCxnSpPr>
            <p:spPr>
              <a:xfrm>
                <a:off x="6875113" y="297597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5" name="Straight Connector 1334"/>
              <p:cNvCxnSpPr/>
              <p:nvPr/>
            </p:nvCxnSpPr>
            <p:spPr>
              <a:xfrm flipH="1">
                <a:off x="6875113" y="2132056"/>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57" name="TextBox 1556"/>
          <p:cNvSpPr txBox="1"/>
          <p:nvPr/>
        </p:nvSpPr>
        <p:spPr>
          <a:xfrm flipH="1">
            <a:off x="2959100" y="4105275"/>
            <a:ext cx="542925" cy="368300"/>
          </a:xfrm>
          <a:prstGeom prst="rect">
            <a:avLst/>
          </a:prstGeom>
          <a:noFill/>
        </p:spPr>
        <p:txBody>
          <a:bodyPr>
            <a:spAutoFit/>
          </a:bodyPr>
          <a:lstStyle/>
          <a:p>
            <a:pPr eaLnBrk="1" fontAlgn="auto" hangingPunct="1">
              <a:spcBef>
                <a:spcPts val="0"/>
              </a:spcBef>
              <a:spcAft>
                <a:spcPts val="0"/>
              </a:spcAft>
              <a:defRPr/>
            </a:pPr>
            <a:r>
              <a:rPr lang="en-US" i="0" dirty="0">
                <a:solidFill>
                  <a:prstClr val="black"/>
                </a:solidFill>
                <a:latin typeface="Calibri" panose="020F0502020204030204"/>
                <a:ea typeface="+mn-ea"/>
              </a:rPr>
              <a:t>B</a:t>
            </a:r>
            <a:endParaRPr lang="en-US" i="0" dirty="0">
              <a:solidFill>
                <a:prstClr val="black"/>
              </a:solidFill>
              <a:latin typeface="Calibri" panose="020F0502020204030204"/>
              <a:ea typeface="+mn-ea"/>
            </a:endParaRPr>
          </a:p>
        </p:txBody>
      </p:sp>
      <p:sp>
        <p:nvSpPr>
          <p:cNvPr id="1559" name="TextBox 1558"/>
          <p:cNvSpPr txBox="1"/>
          <p:nvPr/>
        </p:nvSpPr>
        <p:spPr>
          <a:xfrm>
            <a:off x="534988" y="6156325"/>
            <a:ext cx="288925" cy="33813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1</a:t>
            </a:r>
            <a:endParaRPr lang="en-US" sz="1600" i="0" dirty="0">
              <a:solidFill>
                <a:prstClr val="black"/>
              </a:solidFill>
              <a:latin typeface="Calibri" panose="020F0502020204030204"/>
              <a:ea typeface="+mn-ea"/>
            </a:endParaRPr>
          </a:p>
        </p:txBody>
      </p:sp>
      <p:sp>
        <p:nvSpPr>
          <p:cNvPr id="1560" name="TextBox 1559"/>
          <p:cNvSpPr txBox="1"/>
          <p:nvPr/>
        </p:nvSpPr>
        <p:spPr>
          <a:xfrm>
            <a:off x="935038" y="6154738"/>
            <a:ext cx="288925" cy="33813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2</a:t>
            </a:r>
            <a:endParaRPr lang="en-US" sz="1600" i="0" dirty="0">
              <a:solidFill>
                <a:prstClr val="black"/>
              </a:solidFill>
              <a:latin typeface="Calibri" panose="020F0502020204030204"/>
              <a:ea typeface="+mn-ea"/>
            </a:endParaRPr>
          </a:p>
        </p:txBody>
      </p:sp>
      <p:sp>
        <p:nvSpPr>
          <p:cNvPr id="1561" name="TextBox 1560"/>
          <p:cNvSpPr txBox="1"/>
          <p:nvPr/>
        </p:nvSpPr>
        <p:spPr>
          <a:xfrm>
            <a:off x="1333500" y="6153150"/>
            <a:ext cx="288925" cy="33813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3</a:t>
            </a:r>
            <a:endParaRPr lang="en-US" sz="1600" i="0" dirty="0">
              <a:solidFill>
                <a:prstClr val="black"/>
              </a:solidFill>
              <a:latin typeface="Calibri" panose="020F0502020204030204"/>
              <a:ea typeface="+mn-ea"/>
            </a:endParaRPr>
          </a:p>
        </p:txBody>
      </p:sp>
      <p:sp>
        <p:nvSpPr>
          <p:cNvPr id="1562" name="TextBox 1561"/>
          <p:cNvSpPr txBox="1"/>
          <p:nvPr/>
        </p:nvSpPr>
        <p:spPr>
          <a:xfrm>
            <a:off x="1700213" y="6151563"/>
            <a:ext cx="288925" cy="33813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4</a:t>
            </a:r>
            <a:endParaRPr lang="en-US" sz="1600" i="0" dirty="0">
              <a:solidFill>
                <a:prstClr val="black"/>
              </a:solidFill>
              <a:latin typeface="Calibri" panose="020F0502020204030204"/>
              <a:ea typeface="+mn-ea"/>
            </a:endParaRPr>
          </a:p>
        </p:txBody>
      </p:sp>
      <p:sp>
        <p:nvSpPr>
          <p:cNvPr id="1563" name="TextBox 1562"/>
          <p:cNvSpPr txBox="1"/>
          <p:nvPr/>
        </p:nvSpPr>
        <p:spPr>
          <a:xfrm>
            <a:off x="2127250" y="6149975"/>
            <a:ext cx="288925" cy="33813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5</a:t>
            </a:r>
            <a:endParaRPr lang="en-US" sz="1600" i="0" dirty="0">
              <a:solidFill>
                <a:prstClr val="black"/>
              </a:solidFill>
              <a:latin typeface="Calibri" panose="020F0502020204030204"/>
              <a:ea typeface="+mn-ea"/>
            </a:endParaRPr>
          </a:p>
        </p:txBody>
      </p:sp>
      <p:sp>
        <p:nvSpPr>
          <p:cNvPr id="1564" name="TextBox 1563"/>
          <p:cNvSpPr txBox="1"/>
          <p:nvPr/>
        </p:nvSpPr>
        <p:spPr>
          <a:xfrm>
            <a:off x="2498725" y="6148388"/>
            <a:ext cx="288925" cy="339725"/>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6</a:t>
            </a:r>
            <a:endParaRPr lang="en-US" sz="1600" i="0" dirty="0">
              <a:solidFill>
                <a:prstClr val="black"/>
              </a:solidFill>
              <a:latin typeface="Calibri" panose="020F0502020204030204"/>
              <a:ea typeface="+mn-ea"/>
            </a:endParaRPr>
          </a:p>
        </p:txBody>
      </p:sp>
      <p:sp>
        <p:nvSpPr>
          <p:cNvPr id="1565" name="TextBox 1564"/>
          <p:cNvSpPr txBox="1"/>
          <p:nvPr/>
        </p:nvSpPr>
        <p:spPr>
          <a:xfrm>
            <a:off x="2881313" y="6146800"/>
            <a:ext cx="288925" cy="339725"/>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7</a:t>
            </a:r>
            <a:endParaRPr lang="en-US" sz="1600" i="0" dirty="0">
              <a:solidFill>
                <a:prstClr val="black"/>
              </a:solidFill>
              <a:latin typeface="Calibri" panose="020F0502020204030204"/>
              <a:ea typeface="+mn-ea"/>
            </a:endParaRPr>
          </a:p>
        </p:txBody>
      </p:sp>
      <p:sp>
        <p:nvSpPr>
          <p:cNvPr id="1566" name="TextBox 1565"/>
          <p:cNvSpPr txBox="1"/>
          <p:nvPr/>
        </p:nvSpPr>
        <p:spPr>
          <a:xfrm>
            <a:off x="3259138" y="6151563"/>
            <a:ext cx="288925" cy="33813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8</a:t>
            </a:r>
            <a:endParaRPr lang="en-US" sz="1600" i="0" dirty="0">
              <a:solidFill>
                <a:prstClr val="black"/>
              </a:solidFill>
              <a:latin typeface="Calibri" panose="020F0502020204030204"/>
              <a:ea typeface="+mn-ea"/>
            </a:endParaRPr>
          </a:p>
        </p:txBody>
      </p:sp>
      <p:grpSp>
        <p:nvGrpSpPr>
          <p:cNvPr id="180288" name="Group 187"/>
          <p:cNvGrpSpPr/>
          <p:nvPr/>
        </p:nvGrpSpPr>
        <p:grpSpPr bwMode="auto">
          <a:xfrm>
            <a:off x="949325" y="4538663"/>
            <a:ext cx="1052513" cy="355600"/>
            <a:chOff x="4410" y="1365"/>
            <a:chExt cx="663" cy="224"/>
          </a:xfrm>
        </p:grpSpPr>
        <p:sp>
          <p:nvSpPr>
            <p:cNvPr id="70"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1"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2"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3" name="Freeform 191"/>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4" name="Freeform 192"/>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grpSp>
        <p:nvGrpSpPr>
          <p:cNvPr id="180289" name="Group 187"/>
          <p:cNvGrpSpPr/>
          <p:nvPr/>
        </p:nvGrpSpPr>
        <p:grpSpPr bwMode="auto">
          <a:xfrm>
            <a:off x="2513013" y="4540250"/>
            <a:ext cx="1052512" cy="355600"/>
            <a:chOff x="4410" y="1365"/>
            <a:chExt cx="663" cy="224"/>
          </a:xfrm>
        </p:grpSpPr>
        <p:sp>
          <p:nvSpPr>
            <p:cNvPr id="105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5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60"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61" name="Freeform 191"/>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62" name="Freeform 192"/>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grpSp>
        <p:nvGrpSpPr>
          <p:cNvPr id="180290" name="Group 187"/>
          <p:cNvGrpSpPr/>
          <p:nvPr/>
        </p:nvGrpSpPr>
        <p:grpSpPr bwMode="auto">
          <a:xfrm>
            <a:off x="4103688" y="4567238"/>
            <a:ext cx="1052512" cy="355600"/>
            <a:chOff x="4410" y="1365"/>
            <a:chExt cx="663" cy="224"/>
          </a:xfrm>
        </p:grpSpPr>
        <p:sp>
          <p:nvSpPr>
            <p:cNvPr id="1305"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06"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07"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08" name="Freeform 191"/>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09" name="Freeform 192"/>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grpSp>
        <p:nvGrpSpPr>
          <p:cNvPr id="180291" name="Group 187"/>
          <p:cNvGrpSpPr/>
          <p:nvPr/>
        </p:nvGrpSpPr>
        <p:grpSpPr bwMode="auto">
          <a:xfrm>
            <a:off x="5668963" y="4575175"/>
            <a:ext cx="1052512" cy="355600"/>
            <a:chOff x="4410" y="1365"/>
            <a:chExt cx="663" cy="224"/>
          </a:xfrm>
        </p:grpSpPr>
        <p:sp>
          <p:nvSpPr>
            <p:cNvPr id="1552"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54"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55" name="Freeform 191"/>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56" name="Freeform 192"/>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28" name="TextBox 27"/>
          <p:cNvSpPr txBox="1"/>
          <p:nvPr/>
        </p:nvSpPr>
        <p:spPr>
          <a:xfrm>
            <a:off x="666750" y="4614863"/>
            <a:ext cx="317500" cy="369887"/>
          </a:xfrm>
          <a:prstGeom prst="rect">
            <a:avLst/>
          </a:prstGeom>
          <a:noFill/>
        </p:spPr>
        <p:txBody>
          <a:bodyPr wrap="none">
            <a:spAutoFit/>
          </a:bodyPr>
          <a:lstStyle/>
          <a:p>
            <a:pPr eaLnBrk="1" fontAlgn="auto" hangingPunct="1">
              <a:spcBef>
                <a:spcPts val="0"/>
              </a:spcBef>
              <a:spcAft>
                <a:spcPts val="0"/>
              </a:spcAft>
              <a:defRPr/>
            </a:pPr>
            <a:r>
              <a:rPr lang="en-US" i="0" dirty="0">
                <a:solidFill>
                  <a:prstClr val="black"/>
                </a:solidFill>
                <a:latin typeface="Calibri" panose="020F0502020204030204"/>
                <a:ea typeface="+mn-ea"/>
              </a:rPr>
              <a:t>A</a:t>
            </a:r>
            <a:endParaRPr lang="en-US" i="0" dirty="0">
              <a:solidFill>
                <a:prstClr val="black"/>
              </a:solidFill>
              <a:latin typeface="Calibri" panose="020F0502020204030204"/>
              <a:ea typeface="+mn-ea"/>
            </a:endParaRPr>
          </a:p>
        </p:txBody>
      </p:sp>
      <p:sp>
        <p:nvSpPr>
          <p:cNvPr id="1558" name="TextBox 1557"/>
          <p:cNvSpPr txBox="1"/>
          <p:nvPr/>
        </p:nvSpPr>
        <p:spPr>
          <a:xfrm>
            <a:off x="2219325" y="4648200"/>
            <a:ext cx="317500" cy="369888"/>
          </a:xfrm>
          <a:prstGeom prst="rect">
            <a:avLst/>
          </a:prstGeom>
          <a:noFill/>
        </p:spPr>
        <p:txBody>
          <a:bodyPr wrap="none">
            <a:spAutoFit/>
          </a:bodyPr>
          <a:lstStyle/>
          <a:p>
            <a:pPr eaLnBrk="1" fontAlgn="auto" hangingPunct="1">
              <a:spcBef>
                <a:spcPts val="0"/>
              </a:spcBef>
              <a:spcAft>
                <a:spcPts val="0"/>
              </a:spcAft>
              <a:defRPr/>
            </a:pPr>
            <a:r>
              <a:rPr lang="en-US" i="0" dirty="0">
                <a:solidFill>
                  <a:prstClr val="black"/>
                </a:solidFill>
                <a:latin typeface="Calibri" panose="020F0502020204030204"/>
                <a:ea typeface="+mn-ea"/>
              </a:rPr>
              <a:t>C</a:t>
            </a:r>
            <a:endParaRPr lang="en-US" i="0" dirty="0">
              <a:solidFill>
                <a:prstClr val="black"/>
              </a:solidFill>
              <a:latin typeface="Calibri" panose="020F0502020204030204"/>
              <a:ea typeface="+mn-ea"/>
            </a:endParaRPr>
          </a:p>
        </p:txBody>
      </p:sp>
      <p:cxnSp>
        <p:nvCxnSpPr>
          <p:cNvPr id="544" name="Straight Connector 543"/>
          <p:cNvCxnSpPr>
            <a:endCxn id="40" idx="1"/>
          </p:cNvCxnSpPr>
          <p:nvPr/>
        </p:nvCxnSpPr>
        <p:spPr>
          <a:xfrm>
            <a:off x="4394200" y="3065463"/>
            <a:ext cx="915988"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 idx="1"/>
          </p:cNvCxnSpPr>
          <p:nvPr/>
        </p:nvCxnSpPr>
        <p:spPr>
          <a:xfrm flipH="1">
            <a:off x="2898775" y="3030538"/>
            <a:ext cx="1063625"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0296" name="Group 271"/>
          <p:cNvGrpSpPr/>
          <p:nvPr/>
        </p:nvGrpSpPr>
        <p:grpSpPr bwMode="auto">
          <a:xfrm>
            <a:off x="3563938" y="2844800"/>
            <a:ext cx="1066800" cy="393700"/>
            <a:chOff x="4396" y="1245"/>
            <a:chExt cx="672" cy="248"/>
          </a:xfrm>
        </p:grpSpPr>
        <p:sp>
          <p:nvSpPr>
            <p:cNvPr id="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p>
              <a:pPr eaLnBrk="1" fontAlgn="auto" hangingPunct="1">
                <a:spcBef>
                  <a:spcPts val="0"/>
                </a:spcBef>
                <a:spcAft>
                  <a:spcPts val="0"/>
                </a:spcAft>
                <a:defRPr/>
              </a:pPr>
              <a:endParaRPr lang="en-US" sz="2400" i="0">
                <a:solidFill>
                  <a:prstClr val="black"/>
                </a:solidFill>
                <a:latin typeface="Times New Roman" panose="02020603050405020304" pitchFamily="18" charset="0"/>
                <a:ea typeface="+mn-ea"/>
              </a:endParaRPr>
            </a:p>
          </p:txBody>
        </p:sp>
        <p:sp>
          <p:nvSpPr>
            <p:cNvPr id="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ln>
          </p:spPr>
          <p:txBody>
            <a:bodyPr wrap="none" anchor="ctr"/>
            <a:lstStyle/>
            <a:p>
              <a:pPr algn="ctr" eaLnBrk="1" fontAlgn="auto" hangingPunct="1">
                <a:spcBef>
                  <a:spcPts val="0"/>
                </a:spcBef>
                <a:spcAft>
                  <a:spcPts val="0"/>
                </a:spcAft>
                <a:defRPr/>
              </a:pPr>
              <a:endParaRPr lang="en-US" sz="2400" i="0">
                <a:solidFill>
                  <a:prstClr val="black"/>
                </a:solidFill>
                <a:latin typeface="Times New Roman" panose="02020603050405020304" pitchFamily="18" charset="0"/>
                <a:ea typeface="+mn-ea"/>
              </a:endParaRPr>
            </a:p>
          </p:txBody>
        </p:sp>
        <p:sp>
          <p:nvSpPr>
            <p:cNvPr id="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p>
              <a:pPr eaLnBrk="1" fontAlgn="auto" hangingPunct="1">
                <a:spcBef>
                  <a:spcPts val="0"/>
                </a:spcBef>
                <a:spcAft>
                  <a:spcPts val="0"/>
                </a:spcAft>
                <a:defRPr/>
              </a:pPr>
              <a:endParaRPr lang="en-US" sz="2400" i="0">
                <a:solidFill>
                  <a:prstClr val="black"/>
                </a:solidFill>
                <a:latin typeface="Times New Roman" panose="02020603050405020304" pitchFamily="18" charset="0"/>
                <a:ea typeface="+mn-ea"/>
              </a:endParaRPr>
            </a:p>
          </p:txBody>
        </p:sp>
        <p:grpSp>
          <p:nvGrpSpPr>
            <p:cNvPr id="180327" name="Group 266"/>
            <p:cNvGrpSpPr/>
            <p:nvPr/>
          </p:nvGrpSpPr>
          <p:grpSpPr bwMode="auto">
            <a:xfrm>
              <a:off x="4530" y="1287"/>
              <a:ext cx="377" cy="75"/>
              <a:chOff x="2468" y="1332"/>
              <a:chExt cx="310" cy="60"/>
            </a:xfrm>
          </p:grpSpPr>
          <p:sp>
            <p:nvSpPr>
              <p:cNvPr id="11" name="Freeform 26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 name="Freeform 26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9" name="Line 269"/>
            <p:cNvSpPr>
              <a:spLocks noChangeShapeType="1"/>
            </p:cNvSpPr>
            <p:nvPr/>
          </p:nvSpPr>
          <p:spPr bwMode="auto">
            <a:xfrm>
              <a:off x="4399" y="1321"/>
              <a:ext cx="0" cy="109"/>
            </a:xfrm>
            <a:prstGeom prst="line">
              <a:avLst/>
            </a:prstGeom>
            <a:noFill/>
            <a:ln w="19050">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 name="Line 270"/>
            <p:cNvSpPr>
              <a:spLocks noChangeShapeType="1"/>
            </p:cNvSpPr>
            <p:nvPr/>
          </p:nvSpPr>
          <p:spPr bwMode="auto">
            <a:xfrm>
              <a:off x="5063" y="1326"/>
              <a:ext cx="0" cy="107"/>
            </a:xfrm>
            <a:prstGeom prst="line">
              <a:avLst/>
            </a:prstGeom>
            <a:noFill/>
            <a:ln w="19050">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14" name="TextBox 13"/>
          <p:cNvSpPr txBox="1"/>
          <p:nvPr/>
        </p:nvSpPr>
        <p:spPr>
          <a:xfrm>
            <a:off x="3548063" y="3138488"/>
            <a:ext cx="1184275" cy="307975"/>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panose="020F0502020204030204"/>
                <a:ea typeface="+mn-ea"/>
              </a:rPr>
              <a:t>Border router</a:t>
            </a:r>
            <a:endParaRPr lang="en-US" sz="1400" i="0" dirty="0">
              <a:solidFill>
                <a:prstClr val="black"/>
              </a:solidFill>
              <a:latin typeface="Calibri" panose="020F0502020204030204"/>
              <a:ea typeface="+mn-ea"/>
            </a:endParaRPr>
          </a:p>
        </p:txBody>
      </p:sp>
      <p:grpSp>
        <p:nvGrpSpPr>
          <p:cNvPr id="180298" name="Group 271"/>
          <p:cNvGrpSpPr/>
          <p:nvPr/>
        </p:nvGrpSpPr>
        <p:grpSpPr bwMode="auto">
          <a:xfrm>
            <a:off x="4911725" y="3286125"/>
            <a:ext cx="1066800" cy="393700"/>
            <a:chOff x="4396" y="1245"/>
            <a:chExt cx="672" cy="248"/>
          </a:xfrm>
        </p:grpSpPr>
        <p:sp>
          <p:nvSpPr>
            <p:cNvPr id="3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p>
              <a:pPr eaLnBrk="1" fontAlgn="auto" hangingPunct="1">
                <a:spcBef>
                  <a:spcPts val="0"/>
                </a:spcBef>
                <a:spcAft>
                  <a:spcPts val="0"/>
                </a:spcAft>
                <a:defRPr/>
              </a:pPr>
              <a:endParaRPr lang="en-US" sz="2400" i="0">
                <a:solidFill>
                  <a:prstClr val="black"/>
                </a:solidFill>
                <a:latin typeface="Times New Roman" panose="02020603050405020304" pitchFamily="18" charset="0"/>
                <a:ea typeface="+mn-ea"/>
              </a:endParaRPr>
            </a:p>
          </p:txBody>
        </p:sp>
        <p:sp>
          <p:nvSpPr>
            <p:cNvPr id="3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ln>
          </p:spPr>
          <p:txBody>
            <a:bodyPr wrap="none" anchor="ctr"/>
            <a:lstStyle/>
            <a:p>
              <a:pPr algn="ctr" eaLnBrk="1" fontAlgn="auto" hangingPunct="1">
                <a:spcBef>
                  <a:spcPts val="0"/>
                </a:spcBef>
                <a:spcAft>
                  <a:spcPts val="0"/>
                </a:spcAft>
                <a:defRPr/>
              </a:pPr>
              <a:endParaRPr lang="en-US" sz="2400" i="0">
                <a:solidFill>
                  <a:prstClr val="black"/>
                </a:solidFill>
                <a:latin typeface="Times New Roman" panose="02020603050405020304" pitchFamily="18" charset="0"/>
                <a:ea typeface="+mn-ea"/>
              </a:endParaRPr>
            </a:p>
          </p:txBody>
        </p:sp>
        <p:sp>
          <p:nvSpPr>
            <p:cNvPr id="3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p>
              <a:pPr eaLnBrk="1" fontAlgn="auto" hangingPunct="1">
                <a:spcBef>
                  <a:spcPts val="0"/>
                </a:spcBef>
                <a:spcAft>
                  <a:spcPts val="0"/>
                </a:spcAft>
                <a:defRPr/>
              </a:pPr>
              <a:endParaRPr lang="en-US" sz="2400" i="0">
                <a:solidFill>
                  <a:prstClr val="black"/>
                </a:solidFill>
                <a:latin typeface="Times New Roman" panose="02020603050405020304" pitchFamily="18" charset="0"/>
                <a:ea typeface="+mn-ea"/>
              </a:endParaRPr>
            </a:p>
          </p:txBody>
        </p:sp>
        <p:grpSp>
          <p:nvGrpSpPr>
            <p:cNvPr id="180319" name="Group 266"/>
            <p:cNvGrpSpPr/>
            <p:nvPr/>
          </p:nvGrpSpPr>
          <p:grpSpPr bwMode="auto">
            <a:xfrm>
              <a:off x="4530" y="1287"/>
              <a:ext cx="377" cy="75"/>
              <a:chOff x="2468" y="1332"/>
              <a:chExt cx="310" cy="60"/>
            </a:xfrm>
          </p:grpSpPr>
          <p:sp>
            <p:nvSpPr>
              <p:cNvPr id="40" name="Freeform 26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1" name="Freeform 26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38" name="Line 269"/>
            <p:cNvSpPr>
              <a:spLocks noChangeShapeType="1"/>
            </p:cNvSpPr>
            <p:nvPr/>
          </p:nvSpPr>
          <p:spPr bwMode="auto">
            <a:xfrm>
              <a:off x="4399" y="1321"/>
              <a:ext cx="0" cy="109"/>
            </a:xfrm>
            <a:prstGeom prst="line">
              <a:avLst/>
            </a:prstGeom>
            <a:noFill/>
            <a:ln w="19050">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39" name="Line 270"/>
            <p:cNvSpPr>
              <a:spLocks noChangeShapeType="1"/>
            </p:cNvSpPr>
            <p:nvPr/>
          </p:nvSpPr>
          <p:spPr bwMode="auto">
            <a:xfrm>
              <a:off x="5063" y="1326"/>
              <a:ext cx="0" cy="107"/>
            </a:xfrm>
            <a:prstGeom prst="line">
              <a:avLst/>
            </a:prstGeom>
            <a:noFill/>
            <a:ln w="19050">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grpSp>
        <p:nvGrpSpPr>
          <p:cNvPr id="180299" name="Group 271"/>
          <p:cNvGrpSpPr/>
          <p:nvPr/>
        </p:nvGrpSpPr>
        <p:grpSpPr bwMode="auto">
          <a:xfrm>
            <a:off x="2168525" y="3286125"/>
            <a:ext cx="1066800" cy="393700"/>
            <a:chOff x="4396" y="1245"/>
            <a:chExt cx="672" cy="248"/>
          </a:xfrm>
        </p:grpSpPr>
        <p:sp>
          <p:nvSpPr>
            <p:cNvPr id="4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p>
              <a:pPr eaLnBrk="1" fontAlgn="auto" hangingPunct="1">
                <a:spcBef>
                  <a:spcPts val="0"/>
                </a:spcBef>
                <a:spcAft>
                  <a:spcPts val="0"/>
                </a:spcAft>
                <a:defRPr/>
              </a:pPr>
              <a:endParaRPr lang="en-US" sz="2400" i="0">
                <a:solidFill>
                  <a:prstClr val="black"/>
                </a:solidFill>
                <a:latin typeface="Times New Roman" panose="02020603050405020304" pitchFamily="18" charset="0"/>
                <a:ea typeface="+mn-ea"/>
              </a:endParaRPr>
            </a:p>
          </p:txBody>
        </p:sp>
        <p:sp>
          <p:nvSpPr>
            <p:cNvPr id="4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ln>
          </p:spPr>
          <p:txBody>
            <a:bodyPr wrap="none" anchor="ctr"/>
            <a:lstStyle/>
            <a:p>
              <a:pPr algn="ctr" eaLnBrk="1" fontAlgn="auto" hangingPunct="1">
                <a:spcBef>
                  <a:spcPts val="0"/>
                </a:spcBef>
                <a:spcAft>
                  <a:spcPts val="0"/>
                </a:spcAft>
                <a:defRPr/>
              </a:pPr>
              <a:endParaRPr lang="en-US" sz="2400" i="0">
                <a:solidFill>
                  <a:prstClr val="black"/>
                </a:solidFill>
                <a:latin typeface="Times New Roman" panose="02020603050405020304" pitchFamily="18" charset="0"/>
                <a:ea typeface="+mn-ea"/>
              </a:endParaRPr>
            </a:p>
          </p:txBody>
        </p:sp>
        <p:sp>
          <p:nvSpPr>
            <p:cNvPr id="4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p>
              <a:pPr eaLnBrk="1" fontAlgn="auto" hangingPunct="1">
                <a:spcBef>
                  <a:spcPts val="0"/>
                </a:spcBef>
                <a:spcAft>
                  <a:spcPts val="0"/>
                </a:spcAft>
                <a:defRPr/>
              </a:pPr>
              <a:endParaRPr lang="en-US" sz="2400" i="0">
                <a:solidFill>
                  <a:prstClr val="black"/>
                </a:solidFill>
                <a:latin typeface="Times New Roman" panose="02020603050405020304" pitchFamily="18" charset="0"/>
                <a:ea typeface="+mn-ea"/>
              </a:endParaRPr>
            </a:p>
          </p:txBody>
        </p:sp>
        <p:grpSp>
          <p:nvGrpSpPr>
            <p:cNvPr id="180311" name="Group 266"/>
            <p:cNvGrpSpPr/>
            <p:nvPr/>
          </p:nvGrpSpPr>
          <p:grpSpPr bwMode="auto">
            <a:xfrm>
              <a:off x="4530" y="1287"/>
              <a:ext cx="377" cy="75"/>
              <a:chOff x="2468" y="1332"/>
              <a:chExt cx="310" cy="60"/>
            </a:xfrm>
          </p:grpSpPr>
          <p:sp>
            <p:nvSpPr>
              <p:cNvPr id="49" name="Freeform 267"/>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0" name="Freeform 268"/>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47" name="Line 269"/>
            <p:cNvSpPr>
              <a:spLocks noChangeShapeType="1"/>
            </p:cNvSpPr>
            <p:nvPr/>
          </p:nvSpPr>
          <p:spPr bwMode="auto">
            <a:xfrm>
              <a:off x="4399" y="1321"/>
              <a:ext cx="0" cy="109"/>
            </a:xfrm>
            <a:prstGeom prst="line">
              <a:avLst/>
            </a:prstGeom>
            <a:noFill/>
            <a:ln w="19050">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48" name="Line 270"/>
            <p:cNvSpPr>
              <a:spLocks noChangeShapeType="1"/>
            </p:cNvSpPr>
            <p:nvPr/>
          </p:nvSpPr>
          <p:spPr bwMode="auto">
            <a:xfrm>
              <a:off x="5063" y="1326"/>
              <a:ext cx="0" cy="107"/>
            </a:xfrm>
            <a:prstGeom prst="line">
              <a:avLst/>
            </a:prstGeom>
            <a:noFill/>
            <a:ln w="19050">
              <a:solidFill>
                <a:srgbClr val="000000"/>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546" name="TextBox 545"/>
          <p:cNvSpPr txBox="1"/>
          <p:nvPr/>
        </p:nvSpPr>
        <p:spPr>
          <a:xfrm>
            <a:off x="3051175" y="3522663"/>
            <a:ext cx="1169988" cy="307975"/>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panose="020F0502020204030204"/>
                <a:ea typeface="+mn-ea"/>
              </a:rPr>
              <a:t>Access router</a:t>
            </a:r>
            <a:endParaRPr lang="en-US" sz="1400" i="0" dirty="0">
              <a:solidFill>
                <a:prstClr val="black"/>
              </a:solidFill>
              <a:latin typeface="Calibri" panose="020F0502020204030204"/>
              <a:ea typeface="+mn-ea"/>
            </a:endParaRPr>
          </a:p>
        </p:txBody>
      </p:sp>
      <p:sp>
        <p:nvSpPr>
          <p:cNvPr id="13" name="Freeform 159"/>
          <p:cNvSpPr/>
          <p:nvPr/>
        </p:nvSpPr>
        <p:spPr bwMode="auto">
          <a:xfrm>
            <a:off x="1465263" y="2244725"/>
            <a:ext cx="2046287" cy="603250"/>
          </a:xfrm>
          <a:custGeom>
            <a:avLst/>
            <a:gdLst>
              <a:gd name="T0" fmla="*/ 239 w 1292"/>
              <a:gd name="T1" fmla="*/ 7 h 1255"/>
              <a:gd name="T2" fmla="*/ 35 w 1292"/>
              <a:gd name="T3" fmla="*/ 157 h 1255"/>
              <a:gd name="T4" fmla="*/ 29 w 1292"/>
              <a:gd name="T5" fmla="*/ 523 h 1255"/>
              <a:gd name="T6" fmla="*/ 53 w 1292"/>
              <a:gd name="T7" fmla="*/ 829 h 1255"/>
              <a:gd name="T8" fmla="*/ 245 w 1292"/>
              <a:gd name="T9" fmla="*/ 871 h 1255"/>
              <a:gd name="T10" fmla="*/ 647 w 1292"/>
              <a:gd name="T11" fmla="*/ 1129 h 1255"/>
              <a:gd name="T12" fmla="*/ 995 w 1292"/>
              <a:gd name="T13" fmla="*/ 1237 h 1255"/>
              <a:gd name="T14" fmla="*/ 1199 w 1292"/>
              <a:gd name="T15" fmla="*/ 1021 h 1255"/>
              <a:gd name="T16" fmla="*/ 1271 w 1292"/>
              <a:gd name="T17" fmla="*/ 445 h 1255"/>
              <a:gd name="T18" fmla="*/ 1205 w 1292"/>
              <a:gd name="T19" fmla="*/ 211 h 1255"/>
              <a:gd name="T20" fmla="*/ 749 w 1292"/>
              <a:gd name="T21" fmla="*/ 115 h 1255"/>
              <a:gd name="T22" fmla="*/ 239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ln>
        </p:spPr>
        <p:txBody>
          <a:bodyPr wrap="none" anchor="ctr"/>
          <a:lstStyle/>
          <a:p>
            <a:pPr algn="ctr" eaLnBrk="1" fontAlgn="auto" hangingPunct="1">
              <a:spcBef>
                <a:spcPts val="0"/>
              </a:spcBef>
              <a:spcAft>
                <a:spcPts val="0"/>
              </a:spcAft>
              <a:defRPr/>
            </a:pPr>
            <a:r>
              <a:rPr lang="en-US" i="0" dirty="0">
                <a:solidFill>
                  <a:prstClr val="black"/>
                </a:solidFill>
                <a:latin typeface="Calibri" panose="020F0502020204030204"/>
                <a:ea typeface="+mn-ea"/>
              </a:rPr>
              <a:t>Internet</a:t>
            </a:r>
            <a:endParaRPr lang="en-US" i="0" dirty="0">
              <a:solidFill>
                <a:prstClr val="black"/>
              </a:solidFill>
              <a:latin typeface="Calibri" panose="020F0502020204030204"/>
              <a:ea typeface="+mn-ea"/>
            </a:endParaRPr>
          </a:p>
        </p:txBody>
      </p:sp>
      <p:sp>
        <p:nvSpPr>
          <p:cNvPr id="180302" name="Rectangle 5"/>
          <p:cNvSpPr txBox="1">
            <a:spLocks noChangeArrowheads="1"/>
          </p:cNvSpPr>
          <p:nvPr/>
        </p:nvSpPr>
        <p:spPr bwMode="auto">
          <a:xfrm>
            <a:off x="546100" y="115888"/>
            <a:ext cx="7772400" cy="936625"/>
          </a:xfrm>
          <a:prstGeom prst="rect">
            <a:avLst/>
          </a:prstGeom>
          <a:noFill/>
          <a:ln w="9525">
            <a:noFill/>
            <a:miter lim="800000"/>
          </a:ln>
        </p:spPr>
        <p:txBody>
          <a:bodyPr/>
          <a:lstStyle/>
          <a:p>
            <a:pPr algn="l" eaLnBrk="1" hangingPunct="1"/>
            <a:r>
              <a:rPr lang="en-US" altLang="en-US" sz="4400" i="0" dirty="0" err="1">
                <a:solidFill>
                  <a:srgbClr val="000099"/>
                </a:solidFill>
                <a:latin typeface="Arial" panose="020B0604020202020204" pitchFamily="34" charset="0"/>
                <a:cs typeface="Arial" panose="020B0604020202020204" pitchFamily="34" charset="0"/>
              </a:rPr>
              <a:t>Mạng</a:t>
            </a:r>
            <a:r>
              <a:rPr lang="en-US" altLang="en-US" sz="4400" i="0" dirty="0">
                <a:solidFill>
                  <a:srgbClr val="000099"/>
                </a:solidFill>
                <a:latin typeface="Arial" panose="020B0604020202020204" pitchFamily="34" charset="0"/>
                <a:cs typeface="Arial" panose="020B0604020202020204" pitchFamily="34" charset="0"/>
              </a:rPr>
              <a:t> </a:t>
            </a:r>
            <a:r>
              <a:rPr lang="en-US" altLang="en-US" sz="4400" i="0" dirty="0" err="1">
                <a:solidFill>
                  <a:srgbClr val="000099"/>
                </a:solidFill>
                <a:latin typeface="Arial" panose="020B0604020202020204" pitchFamily="34" charset="0"/>
                <a:cs typeface="Arial" panose="020B0604020202020204" pitchFamily="34" charset="0"/>
              </a:rPr>
              <a:t>trung</a:t>
            </a:r>
            <a:r>
              <a:rPr lang="en-US" altLang="en-US" sz="4400" i="0" dirty="0">
                <a:solidFill>
                  <a:srgbClr val="000099"/>
                </a:solidFill>
                <a:latin typeface="Arial" panose="020B0604020202020204" pitchFamily="34" charset="0"/>
                <a:cs typeface="Arial" panose="020B0604020202020204" pitchFamily="34" charset="0"/>
              </a:rPr>
              <a:t> </a:t>
            </a:r>
            <a:r>
              <a:rPr lang="en-US" altLang="en-US" sz="4400" i="0" dirty="0" err="1">
                <a:solidFill>
                  <a:srgbClr val="000099"/>
                </a:solidFill>
                <a:latin typeface="Arial" panose="020B0604020202020204" pitchFamily="34" charset="0"/>
                <a:cs typeface="Arial" panose="020B0604020202020204" pitchFamily="34" charset="0"/>
              </a:rPr>
              <a:t>tâm</a:t>
            </a:r>
            <a:r>
              <a:rPr lang="en-US" altLang="en-US" sz="4400" i="0" dirty="0">
                <a:solidFill>
                  <a:srgbClr val="000099"/>
                </a:solidFill>
                <a:latin typeface="Arial" panose="020B0604020202020204" pitchFamily="34" charset="0"/>
                <a:cs typeface="Arial" panose="020B0604020202020204" pitchFamily="34" charset="0"/>
              </a:rPr>
              <a:t> </a:t>
            </a:r>
            <a:r>
              <a:rPr lang="en-US" altLang="en-US" sz="4400" i="0" dirty="0" err="1">
                <a:solidFill>
                  <a:srgbClr val="000099"/>
                </a:solidFill>
                <a:latin typeface="Arial" panose="020B0604020202020204" pitchFamily="34" charset="0"/>
                <a:cs typeface="Arial" panose="020B0604020202020204" pitchFamily="34" charset="0"/>
              </a:rPr>
              <a:t>dữ</a:t>
            </a:r>
            <a:r>
              <a:rPr lang="en-US" altLang="en-US" sz="4400" i="0" dirty="0">
                <a:solidFill>
                  <a:srgbClr val="000099"/>
                </a:solidFill>
                <a:latin typeface="Arial" panose="020B0604020202020204" pitchFamily="34" charset="0"/>
                <a:cs typeface="Arial" panose="020B0604020202020204" pitchFamily="34" charset="0"/>
              </a:rPr>
              <a:t> </a:t>
            </a:r>
            <a:r>
              <a:rPr lang="en-US" altLang="en-US" sz="4400" i="0" dirty="0" err="1">
                <a:solidFill>
                  <a:srgbClr val="000099"/>
                </a:solidFill>
                <a:latin typeface="Arial" panose="020B0604020202020204" pitchFamily="34" charset="0"/>
                <a:cs typeface="Arial" panose="020B0604020202020204" pitchFamily="34" charset="0"/>
              </a:rPr>
              <a:t>liệu</a:t>
            </a:r>
            <a:endParaRPr lang="en-US" altLang="en-US" sz="4400" i="0" dirty="0">
              <a:solidFill>
                <a:srgbClr val="000099"/>
              </a:solidFill>
              <a:latin typeface="Gill Sans MT" pitchFamily="34" charset="0"/>
              <a:cs typeface="Arial" panose="020B0604020202020204" pitchFamily="34" charset="0"/>
            </a:endParaRPr>
          </a:p>
        </p:txBody>
      </p:sp>
      <p:sp>
        <p:nvSpPr>
          <p:cNvPr id="24" name="Freeform 23"/>
          <p:cNvSpPr/>
          <p:nvPr/>
        </p:nvSpPr>
        <p:spPr>
          <a:xfrm>
            <a:off x="2105025" y="2162175"/>
            <a:ext cx="4329113" cy="3430588"/>
          </a:xfrm>
          <a:custGeom>
            <a:avLst/>
            <a:gdLst>
              <a:gd name="connsiteX0" fmla="*/ 0 w 4054022"/>
              <a:gd name="connsiteY0" fmla="*/ 0 h 3681545"/>
              <a:gd name="connsiteX1" fmla="*/ 3284271 w 4054022"/>
              <a:gd name="connsiteY1" fmla="*/ 1436700 h 3681545"/>
              <a:gd name="connsiteX2" fmla="*/ 3309929 w 4054022"/>
              <a:gd name="connsiteY2" fmla="*/ 1936980 h 3681545"/>
              <a:gd name="connsiteX3" fmla="*/ 4054022 w 4054022"/>
              <a:gd name="connsiteY3" fmla="*/ 1552149 h 3681545"/>
              <a:gd name="connsiteX4" fmla="*/ 4054022 w 4054022"/>
              <a:gd name="connsiteY4" fmla="*/ 1731737 h 3681545"/>
              <a:gd name="connsiteX5" fmla="*/ 3245783 w 4054022"/>
              <a:gd name="connsiteY5" fmla="*/ 2116567 h 3681545"/>
              <a:gd name="connsiteX6" fmla="*/ 3784609 w 4054022"/>
              <a:gd name="connsiteY6" fmla="*/ 2924711 h 3681545"/>
              <a:gd name="connsiteX7" fmla="*/ 3784609 w 4054022"/>
              <a:gd name="connsiteY7" fmla="*/ 3681545 h 3681545"/>
              <a:gd name="connsiteX0-1" fmla="*/ 0 w 4169484"/>
              <a:gd name="connsiteY0-2" fmla="*/ 0 h 3694373"/>
              <a:gd name="connsiteX1-3" fmla="*/ 3399733 w 4169484"/>
              <a:gd name="connsiteY1-4" fmla="*/ 1449528 h 3694373"/>
              <a:gd name="connsiteX2-5" fmla="*/ 3425391 w 4169484"/>
              <a:gd name="connsiteY2-6" fmla="*/ 1949808 h 3694373"/>
              <a:gd name="connsiteX3-7" fmla="*/ 4169484 w 4169484"/>
              <a:gd name="connsiteY3-8" fmla="*/ 1564977 h 3694373"/>
              <a:gd name="connsiteX4-9" fmla="*/ 4169484 w 4169484"/>
              <a:gd name="connsiteY4-10" fmla="*/ 1744565 h 3694373"/>
              <a:gd name="connsiteX5-11" fmla="*/ 3361245 w 4169484"/>
              <a:gd name="connsiteY5-12" fmla="*/ 2129395 h 3694373"/>
              <a:gd name="connsiteX6-13" fmla="*/ 3900071 w 4169484"/>
              <a:gd name="connsiteY6-14" fmla="*/ 2937539 h 3694373"/>
              <a:gd name="connsiteX7-15" fmla="*/ 3900071 w 4169484"/>
              <a:gd name="connsiteY7-16" fmla="*/ 3694373 h 3694373"/>
              <a:gd name="connsiteX0-17" fmla="*/ 0 w 4169484"/>
              <a:gd name="connsiteY0-18" fmla="*/ 0 h 3694373"/>
              <a:gd name="connsiteX1-19" fmla="*/ 3399733 w 4169484"/>
              <a:gd name="connsiteY1-20" fmla="*/ 1449528 h 3694373"/>
              <a:gd name="connsiteX2-21" fmla="*/ 3425391 w 4169484"/>
              <a:gd name="connsiteY2-22" fmla="*/ 1949808 h 3694373"/>
              <a:gd name="connsiteX3-23" fmla="*/ 4169484 w 4169484"/>
              <a:gd name="connsiteY3-24" fmla="*/ 1564977 h 3694373"/>
              <a:gd name="connsiteX4-25" fmla="*/ 4169484 w 4169484"/>
              <a:gd name="connsiteY4-26" fmla="*/ 1744565 h 3694373"/>
              <a:gd name="connsiteX5-27" fmla="*/ 3361245 w 4169484"/>
              <a:gd name="connsiteY5-28" fmla="*/ 2129395 h 3694373"/>
              <a:gd name="connsiteX6-29" fmla="*/ 3797438 w 4169484"/>
              <a:gd name="connsiteY6-30" fmla="*/ 2886229 h 3694373"/>
              <a:gd name="connsiteX7-31" fmla="*/ 3900071 w 4169484"/>
              <a:gd name="connsiteY7-32" fmla="*/ 3694373 h 3694373"/>
              <a:gd name="connsiteX0-33" fmla="*/ 0 w 4169484"/>
              <a:gd name="connsiteY0-34" fmla="*/ 0 h 3668718"/>
              <a:gd name="connsiteX1-35" fmla="*/ 3399733 w 4169484"/>
              <a:gd name="connsiteY1-36" fmla="*/ 1449528 h 3668718"/>
              <a:gd name="connsiteX2-37" fmla="*/ 3425391 w 4169484"/>
              <a:gd name="connsiteY2-38" fmla="*/ 1949808 h 3668718"/>
              <a:gd name="connsiteX3-39" fmla="*/ 4169484 w 4169484"/>
              <a:gd name="connsiteY3-40" fmla="*/ 1564977 h 3668718"/>
              <a:gd name="connsiteX4-41" fmla="*/ 4169484 w 4169484"/>
              <a:gd name="connsiteY4-42" fmla="*/ 1744565 h 3668718"/>
              <a:gd name="connsiteX5-43" fmla="*/ 3361245 w 4169484"/>
              <a:gd name="connsiteY5-44" fmla="*/ 2129395 h 3668718"/>
              <a:gd name="connsiteX6-45" fmla="*/ 3797438 w 4169484"/>
              <a:gd name="connsiteY6-46" fmla="*/ 2886229 h 3668718"/>
              <a:gd name="connsiteX7-47" fmla="*/ 3835926 w 4169484"/>
              <a:gd name="connsiteY7-48" fmla="*/ 3668718 h 3668718"/>
              <a:gd name="connsiteX0-49" fmla="*/ 0 w 4169484"/>
              <a:gd name="connsiteY0-50" fmla="*/ 0 h 3668718"/>
              <a:gd name="connsiteX1-51" fmla="*/ 3399733 w 4169484"/>
              <a:gd name="connsiteY1-52" fmla="*/ 1449528 h 3668718"/>
              <a:gd name="connsiteX2-53" fmla="*/ 3425391 w 4169484"/>
              <a:gd name="connsiteY2-54" fmla="*/ 1949808 h 3668718"/>
              <a:gd name="connsiteX3-55" fmla="*/ 4169484 w 4169484"/>
              <a:gd name="connsiteY3-56" fmla="*/ 1564977 h 3668718"/>
              <a:gd name="connsiteX4-57" fmla="*/ 4169484 w 4169484"/>
              <a:gd name="connsiteY4-58" fmla="*/ 1680426 h 3668718"/>
              <a:gd name="connsiteX5-59" fmla="*/ 3361245 w 4169484"/>
              <a:gd name="connsiteY5-60" fmla="*/ 2129395 h 3668718"/>
              <a:gd name="connsiteX6-61" fmla="*/ 3797438 w 4169484"/>
              <a:gd name="connsiteY6-62" fmla="*/ 2886229 h 3668718"/>
              <a:gd name="connsiteX7-63" fmla="*/ 3835926 w 4169484"/>
              <a:gd name="connsiteY7-64" fmla="*/ 3668718 h 3668718"/>
              <a:gd name="connsiteX0-65" fmla="*/ 0 w 4169484"/>
              <a:gd name="connsiteY0-66" fmla="*/ 0 h 3668718"/>
              <a:gd name="connsiteX1-67" fmla="*/ 3399733 w 4169484"/>
              <a:gd name="connsiteY1-68" fmla="*/ 1449528 h 3668718"/>
              <a:gd name="connsiteX2-69" fmla="*/ 3425391 w 4169484"/>
              <a:gd name="connsiteY2-70" fmla="*/ 1949808 h 3668718"/>
              <a:gd name="connsiteX3-71" fmla="*/ 4169484 w 4169484"/>
              <a:gd name="connsiteY3-72" fmla="*/ 1564977 h 3668718"/>
              <a:gd name="connsiteX4-73" fmla="*/ 4169484 w 4169484"/>
              <a:gd name="connsiteY4-74" fmla="*/ 1680426 h 3668718"/>
              <a:gd name="connsiteX5-75" fmla="*/ 3399733 w 4169484"/>
              <a:gd name="connsiteY5-76" fmla="*/ 2142223 h 3668718"/>
              <a:gd name="connsiteX6-77" fmla="*/ 3797438 w 4169484"/>
              <a:gd name="connsiteY6-78" fmla="*/ 2886229 h 3668718"/>
              <a:gd name="connsiteX7-79" fmla="*/ 3835926 w 4169484"/>
              <a:gd name="connsiteY7-80" fmla="*/ 3668718 h 3668718"/>
              <a:gd name="connsiteX0-81" fmla="*/ 0 w 4169484"/>
              <a:gd name="connsiteY0-82" fmla="*/ 0 h 3668718"/>
              <a:gd name="connsiteX1-83" fmla="*/ 3399733 w 4169484"/>
              <a:gd name="connsiteY1-84" fmla="*/ 1449528 h 3668718"/>
              <a:gd name="connsiteX2-85" fmla="*/ 3425391 w 4169484"/>
              <a:gd name="connsiteY2-86" fmla="*/ 1949808 h 3668718"/>
              <a:gd name="connsiteX3-87" fmla="*/ 4169484 w 4169484"/>
              <a:gd name="connsiteY3-88" fmla="*/ 1564977 h 3668718"/>
              <a:gd name="connsiteX4-89" fmla="*/ 4169484 w 4169484"/>
              <a:gd name="connsiteY4-90" fmla="*/ 1680426 h 3668718"/>
              <a:gd name="connsiteX5-91" fmla="*/ 3386904 w 4169484"/>
              <a:gd name="connsiteY5-92" fmla="*/ 2078085 h 3668718"/>
              <a:gd name="connsiteX6-93" fmla="*/ 3797438 w 4169484"/>
              <a:gd name="connsiteY6-94" fmla="*/ 2886229 h 3668718"/>
              <a:gd name="connsiteX7-95" fmla="*/ 3835926 w 4169484"/>
              <a:gd name="connsiteY7-96" fmla="*/ 3668718 h 3668718"/>
              <a:gd name="connsiteX0-97" fmla="*/ 0 w 4169484"/>
              <a:gd name="connsiteY0-98" fmla="*/ 0 h 3668718"/>
              <a:gd name="connsiteX1-99" fmla="*/ 3399733 w 4169484"/>
              <a:gd name="connsiteY1-100" fmla="*/ 1449528 h 3668718"/>
              <a:gd name="connsiteX2-101" fmla="*/ 3425391 w 4169484"/>
              <a:gd name="connsiteY2-102" fmla="*/ 1949808 h 3668718"/>
              <a:gd name="connsiteX3-103" fmla="*/ 4169484 w 4169484"/>
              <a:gd name="connsiteY3-104" fmla="*/ 1564977 h 3668718"/>
              <a:gd name="connsiteX4-105" fmla="*/ 4169484 w 4169484"/>
              <a:gd name="connsiteY4-106" fmla="*/ 1680426 h 3668718"/>
              <a:gd name="connsiteX5-107" fmla="*/ 3386904 w 4169484"/>
              <a:gd name="connsiteY5-108" fmla="*/ 2078085 h 3668718"/>
              <a:gd name="connsiteX6-109" fmla="*/ 3848754 w 4169484"/>
              <a:gd name="connsiteY6-110" fmla="*/ 2873401 h 3668718"/>
              <a:gd name="connsiteX7-111" fmla="*/ 3835926 w 4169484"/>
              <a:gd name="connsiteY7-112" fmla="*/ 3668718 h 3668718"/>
              <a:gd name="connsiteX0-113" fmla="*/ 0 w 4169484"/>
              <a:gd name="connsiteY0-114" fmla="*/ 0 h 3643063"/>
              <a:gd name="connsiteX1-115" fmla="*/ 3399733 w 4169484"/>
              <a:gd name="connsiteY1-116" fmla="*/ 1449528 h 3643063"/>
              <a:gd name="connsiteX2-117" fmla="*/ 3425391 w 4169484"/>
              <a:gd name="connsiteY2-118" fmla="*/ 1949808 h 3643063"/>
              <a:gd name="connsiteX3-119" fmla="*/ 4169484 w 4169484"/>
              <a:gd name="connsiteY3-120" fmla="*/ 1564977 h 3643063"/>
              <a:gd name="connsiteX4-121" fmla="*/ 4169484 w 4169484"/>
              <a:gd name="connsiteY4-122" fmla="*/ 1680426 h 3643063"/>
              <a:gd name="connsiteX5-123" fmla="*/ 3386904 w 4169484"/>
              <a:gd name="connsiteY5-124" fmla="*/ 2078085 h 3643063"/>
              <a:gd name="connsiteX6-125" fmla="*/ 3848754 w 4169484"/>
              <a:gd name="connsiteY6-126" fmla="*/ 2873401 h 3643063"/>
              <a:gd name="connsiteX7-127" fmla="*/ 3861584 w 4169484"/>
              <a:gd name="connsiteY7-128" fmla="*/ 3643063 h 3643063"/>
              <a:gd name="connsiteX0-129" fmla="*/ 0 w 4169484"/>
              <a:gd name="connsiteY0-130" fmla="*/ 0 h 3643063"/>
              <a:gd name="connsiteX1-131" fmla="*/ 3399733 w 4169484"/>
              <a:gd name="connsiteY1-132" fmla="*/ 1449528 h 3643063"/>
              <a:gd name="connsiteX2-133" fmla="*/ 3425391 w 4169484"/>
              <a:gd name="connsiteY2-134" fmla="*/ 1949808 h 3643063"/>
              <a:gd name="connsiteX3-135" fmla="*/ 4169484 w 4169484"/>
              <a:gd name="connsiteY3-136" fmla="*/ 1564977 h 3643063"/>
              <a:gd name="connsiteX4-137" fmla="*/ 4169484 w 4169484"/>
              <a:gd name="connsiteY4-138" fmla="*/ 1680426 h 3643063"/>
              <a:gd name="connsiteX5-139" fmla="*/ 3386904 w 4169484"/>
              <a:gd name="connsiteY5-140" fmla="*/ 2078085 h 3643063"/>
              <a:gd name="connsiteX6-141" fmla="*/ 3874412 w 4169484"/>
              <a:gd name="connsiteY6-142" fmla="*/ 2834918 h 3643063"/>
              <a:gd name="connsiteX7-143" fmla="*/ 3861584 w 4169484"/>
              <a:gd name="connsiteY7-144" fmla="*/ 3643063 h 3643063"/>
              <a:gd name="connsiteX0-145" fmla="*/ 0 w 4169484"/>
              <a:gd name="connsiteY0-146" fmla="*/ 0 h 3643063"/>
              <a:gd name="connsiteX1-147" fmla="*/ 3079003 w 4169484"/>
              <a:gd name="connsiteY1-148" fmla="*/ 1398217 h 3643063"/>
              <a:gd name="connsiteX2-149" fmla="*/ 3425391 w 4169484"/>
              <a:gd name="connsiteY2-150" fmla="*/ 1949808 h 3643063"/>
              <a:gd name="connsiteX3-151" fmla="*/ 4169484 w 4169484"/>
              <a:gd name="connsiteY3-152" fmla="*/ 1564977 h 3643063"/>
              <a:gd name="connsiteX4-153" fmla="*/ 4169484 w 4169484"/>
              <a:gd name="connsiteY4-154" fmla="*/ 1680426 h 3643063"/>
              <a:gd name="connsiteX5-155" fmla="*/ 3386904 w 4169484"/>
              <a:gd name="connsiteY5-156" fmla="*/ 2078085 h 3643063"/>
              <a:gd name="connsiteX6-157" fmla="*/ 3874412 w 4169484"/>
              <a:gd name="connsiteY6-158" fmla="*/ 2834918 h 3643063"/>
              <a:gd name="connsiteX7-159" fmla="*/ 3861584 w 4169484"/>
              <a:gd name="connsiteY7-160" fmla="*/ 3643063 h 3643063"/>
              <a:gd name="connsiteX0-161" fmla="*/ 0 w 4169484"/>
              <a:gd name="connsiteY0-162" fmla="*/ 0 h 3643063"/>
              <a:gd name="connsiteX1-163" fmla="*/ 3079003 w 4169484"/>
              <a:gd name="connsiteY1-164" fmla="*/ 1398217 h 3643063"/>
              <a:gd name="connsiteX2-165" fmla="*/ 3207294 w 4169484"/>
              <a:gd name="connsiteY2-166" fmla="*/ 2013946 h 3643063"/>
              <a:gd name="connsiteX3-167" fmla="*/ 4169484 w 4169484"/>
              <a:gd name="connsiteY3-168" fmla="*/ 1564977 h 3643063"/>
              <a:gd name="connsiteX4-169" fmla="*/ 4169484 w 4169484"/>
              <a:gd name="connsiteY4-170" fmla="*/ 1680426 h 3643063"/>
              <a:gd name="connsiteX5-171" fmla="*/ 3386904 w 4169484"/>
              <a:gd name="connsiteY5-172" fmla="*/ 2078085 h 3643063"/>
              <a:gd name="connsiteX6-173" fmla="*/ 3874412 w 4169484"/>
              <a:gd name="connsiteY6-174" fmla="*/ 2834918 h 3643063"/>
              <a:gd name="connsiteX7-175" fmla="*/ 3861584 w 4169484"/>
              <a:gd name="connsiteY7-176" fmla="*/ 3643063 h 3643063"/>
              <a:gd name="connsiteX0-177" fmla="*/ 0 w 4169484"/>
              <a:gd name="connsiteY0-178" fmla="*/ 0 h 3643063"/>
              <a:gd name="connsiteX1-179" fmla="*/ 3066174 w 4169484"/>
              <a:gd name="connsiteY1-180" fmla="*/ 1488011 h 3643063"/>
              <a:gd name="connsiteX2-181" fmla="*/ 3207294 w 4169484"/>
              <a:gd name="connsiteY2-182" fmla="*/ 2013946 h 3643063"/>
              <a:gd name="connsiteX3-183" fmla="*/ 4169484 w 4169484"/>
              <a:gd name="connsiteY3-184" fmla="*/ 1564977 h 3643063"/>
              <a:gd name="connsiteX4-185" fmla="*/ 4169484 w 4169484"/>
              <a:gd name="connsiteY4-186" fmla="*/ 1680426 h 3643063"/>
              <a:gd name="connsiteX5-187" fmla="*/ 3386904 w 4169484"/>
              <a:gd name="connsiteY5-188" fmla="*/ 2078085 h 3643063"/>
              <a:gd name="connsiteX6-189" fmla="*/ 3874412 w 4169484"/>
              <a:gd name="connsiteY6-190" fmla="*/ 2834918 h 3643063"/>
              <a:gd name="connsiteX7-191" fmla="*/ 3861584 w 4169484"/>
              <a:gd name="connsiteY7-192" fmla="*/ 3643063 h 3643063"/>
              <a:gd name="connsiteX0-193" fmla="*/ 0 w 4336264"/>
              <a:gd name="connsiteY0-194" fmla="*/ 0 h 3450648"/>
              <a:gd name="connsiteX1-195" fmla="*/ 3232954 w 4336264"/>
              <a:gd name="connsiteY1-196" fmla="*/ 1295596 h 3450648"/>
              <a:gd name="connsiteX2-197" fmla="*/ 3374074 w 4336264"/>
              <a:gd name="connsiteY2-198" fmla="*/ 1821531 h 3450648"/>
              <a:gd name="connsiteX3-199" fmla="*/ 4336264 w 4336264"/>
              <a:gd name="connsiteY3-200" fmla="*/ 1372562 h 3450648"/>
              <a:gd name="connsiteX4-201" fmla="*/ 4336264 w 4336264"/>
              <a:gd name="connsiteY4-202" fmla="*/ 1488011 h 3450648"/>
              <a:gd name="connsiteX5-203" fmla="*/ 3553684 w 4336264"/>
              <a:gd name="connsiteY5-204" fmla="*/ 1885670 h 3450648"/>
              <a:gd name="connsiteX6-205" fmla="*/ 4041192 w 4336264"/>
              <a:gd name="connsiteY6-206" fmla="*/ 2642503 h 3450648"/>
              <a:gd name="connsiteX7-207" fmla="*/ 4028364 w 4336264"/>
              <a:gd name="connsiteY7-208" fmla="*/ 3450648 h 3450648"/>
              <a:gd name="connsiteX0-209" fmla="*/ 0 w 4336264"/>
              <a:gd name="connsiteY0-210" fmla="*/ 0 h 3450648"/>
              <a:gd name="connsiteX1-211" fmla="*/ 3258612 w 4336264"/>
              <a:gd name="connsiteY1-212" fmla="*/ 1346907 h 3450648"/>
              <a:gd name="connsiteX2-213" fmla="*/ 3374074 w 4336264"/>
              <a:gd name="connsiteY2-214" fmla="*/ 1821531 h 3450648"/>
              <a:gd name="connsiteX3-215" fmla="*/ 4336264 w 4336264"/>
              <a:gd name="connsiteY3-216" fmla="*/ 1372562 h 3450648"/>
              <a:gd name="connsiteX4-217" fmla="*/ 4336264 w 4336264"/>
              <a:gd name="connsiteY4-218" fmla="*/ 1488011 h 3450648"/>
              <a:gd name="connsiteX5-219" fmla="*/ 3553684 w 4336264"/>
              <a:gd name="connsiteY5-220" fmla="*/ 1885670 h 3450648"/>
              <a:gd name="connsiteX6-221" fmla="*/ 4041192 w 4336264"/>
              <a:gd name="connsiteY6-222" fmla="*/ 2642503 h 3450648"/>
              <a:gd name="connsiteX7-223" fmla="*/ 4028364 w 4336264"/>
              <a:gd name="connsiteY7-224" fmla="*/ 3450648 h 3450648"/>
              <a:gd name="connsiteX0-225" fmla="*/ 0 w 4336264"/>
              <a:gd name="connsiteY0-226" fmla="*/ 0 h 3450648"/>
              <a:gd name="connsiteX1-227" fmla="*/ 3258612 w 4336264"/>
              <a:gd name="connsiteY1-228" fmla="*/ 1346907 h 3450648"/>
              <a:gd name="connsiteX2-229" fmla="*/ 3284270 w 4336264"/>
              <a:gd name="connsiteY2-230" fmla="*/ 1834359 h 3450648"/>
              <a:gd name="connsiteX3-231" fmla="*/ 4336264 w 4336264"/>
              <a:gd name="connsiteY3-232" fmla="*/ 1372562 h 3450648"/>
              <a:gd name="connsiteX4-233" fmla="*/ 4336264 w 4336264"/>
              <a:gd name="connsiteY4-234" fmla="*/ 1488011 h 3450648"/>
              <a:gd name="connsiteX5-235" fmla="*/ 3553684 w 4336264"/>
              <a:gd name="connsiteY5-236" fmla="*/ 1885670 h 3450648"/>
              <a:gd name="connsiteX6-237" fmla="*/ 4041192 w 4336264"/>
              <a:gd name="connsiteY6-238" fmla="*/ 2642503 h 3450648"/>
              <a:gd name="connsiteX7-239" fmla="*/ 4028364 w 4336264"/>
              <a:gd name="connsiteY7-240" fmla="*/ 3450648 h 3450648"/>
              <a:gd name="connsiteX0-241" fmla="*/ 0 w 4336264"/>
              <a:gd name="connsiteY0-242" fmla="*/ 0 h 3450648"/>
              <a:gd name="connsiteX1-243" fmla="*/ 3258612 w 4336264"/>
              <a:gd name="connsiteY1-244" fmla="*/ 1346907 h 3450648"/>
              <a:gd name="connsiteX2-245" fmla="*/ 3284270 w 4336264"/>
              <a:gd name="connsiteY2-246" fmla="*/ 1834359 h 3450648"/>
              <a:gd name="connsiteX3-247" fmla="*/ 4336264 w 4336264"/>
              <a:gd name="connsiteY3-248" fmla="*/ 1372562 h 3450648"/>
              <a:gd name="connsiteX4-249" fmla="*/ 4336264 w 4336264"/>
              <a:gd name="connsiteY4-250" fmla="*/ 1488011 h 3450648"/>
              <a:gd name="connsiteX5-251" fmla="*/ 3540855 w 4336264"/>
              <a:gd name="connsiteY5-252" fmla="*/ 1962636 h 3450648"/>
              <a:gd name="connsiteX6-253" fmla="*/ 4041192 w 4336264"/>
              <a:gd name="connsiteY6-254" fmla="*/ 2642503 h 3450648"/>
              <a:gd name="connsiteX7-255" fmla="*/ 4028364 w 4336264"/>
              <a:gd name="connsiteY7-256" fmla="*/ 3450648 h 3450648"/>
              <a:gd name="connsiteX0-257" fmla="*/ 0 w 4336264"/>
              <a:gd name="connsiteY0-258" fmla="*/ 0 h 3450648"/>
              <a:gd name="connsiteX1-259" fmla="*/ 3258612 w 4336264"/>
              <a:gd name="connsiteY1-260" fmla="*/ 1346907 h 3450648"/>
              <a:gd name="connsiteX2-261" fmla="*/ 3284270 w 4336264"/>
              <a:gd name="connsiteY2-262" fmla="*/ 1834359 h 3450648"/>
              <a:gd name="connsiteX3-263" fmla="*/ 4336264 w 4336264"/>
              <a:gd name="connsiteY3-264" fmla="*/ 1372562 h 3450648"/>
              <a:gd name="connsiteX4-265" fmla="*/ 4336264 w 4336264"/>
              <a:gd name="connsiteY4-266" fmla="*/ 1488011 h 3450648"/>
              <a:gd name="connsiteX5-267" fmla="*/ 3540855 w 4336264"/>
              <a:gd name="connsiteY5-268" fmla="*/ 2008941 h 3450648"/>
              <a:gd name="connsiteX6-269" fmla="*/ 4041192 w 4336264"/>
              <a:gd name="connsiteY6-270" fmla="*/ 2642503 h 3450648"/>
              <a:gd name="connsiteX7-271" fmla="*/ 4028364 w 4336264"/>
              <a:gd name="connsiteY7-272" fmla="*/ 3450648 h 3450648"/>
              <a:gd name="connsiteX0-273" fmla="*/ 0 w 4336264"/>
              <a:gd name="connsiteY0-274" fmla="*/ 0 h 3450648"/>
              <a:gd name="connsiteX1-275" fmla="*/ 3258612 w 4336264"/>
              <a:gd name="connsiteY1-276" fmla="*/ 1346907 h 3450648"/>
              <a:gd name="connsiteX2-277" fmla="*/ 3284270 w 4336264"/>
              <a:gd name="connsiteY2-278" fmla="*/ 1834359 h 3450648"/>
              <a:gd name="connsiteX3-279" fmla="*/ 4336264 w 4336264"/>
              <a:gd name="connsiteY3-280" fmla="*/ 1372562 h 3450648"/>
              <a:gd name="connsiteX4-281" fmla="*/ 4309805 w 4336264"/>
              <a:gd name="connsiteY4-282" fmla="*/ 1646769 h 3450648"/>
              <a:gd name="connsiteX5-283" fmla="*/ 3540855 w 4336264"/>
              <a:gd name="connsiteY5-284" fmla="*/ 2008941 h 3450648"/>
              <a:gd name="connsiteX6-285" fmla="*/ 4041192 w 4336264"/>
              <a:gd name="connsiteY6-286" fmla="*/ 2642503 h 3450648"/>
              <a:gd name="connsiteX7-287" fmla="*/ 4028364 w 4336264"/>
              <a:gd name="connsiteY7-288" fmla="*/ 3450648 h 3450648"/>
              <a:gd name="connsiteX0-289" fmla="*/ 0 w 4316420"/>
              <a:gd name="connsiteY0-290" fmla="*/ 0 h 3450648"/>
              <a:gd name="connsiteX1-291" fmla="*/ 3258612 w 4316420"/>
              <a:gd name="connsiteY1-292" fmla="*/ 1346907 h 3450648"/>
              <a:gd name="connsiteX2-293" fmla="*/ 3284270 w 4316420"/>
              <a:gd name="connsiteY2-294" fmla="*/ 1834359 h 3450648"/>
              <a:gd name="connsiteX3-295" fmla="*/ 4316420 w 4316420"/>
              <a:gd name="connsiteY3-296" fmla="*/ 1498245 h 3450648"/>
              <a:gd name="connsiteX4-297" fmla="*/ 4309805 w 4316420"/>
              <a:gd name="connsiteY4-298" fmla="*/ 1646769 h 3450648"/>
              <a:gd name="connsiteX5-299" fmla="*/ 3540855 w 4316420"/>
              <a:gd name="connsiteY5-300" fmla="*/ 2008941 h 3450648"/>
              <a:gd name="connsiteX6-301" fmla="*/ 4041192 w 4316420"/>
              <a:gd name="connsiteY6-302" fmla="*/ 2642503 h 3450648"/>
              <a:gd name="connsiteX7-303" fmla="*/ 4028364 w 4316420"/>
              <a:gd name="connsiteY7-304" fmla="*/ 3450648 h 3450648"/>
              <a:gd name="connsiteX0-305" fmla="*/ 0 w 4316420"/>
              <a:gd name="connsiteY0-306" fmla="*/ 0 h 3450648"/>
              <a:gd name="connsiteX1-307" fmla="*/ 3258612 w 4316420"/>
              <a:gd name="connsiteY1-308" fmla="*/ 1346907 h 3450648"/>
              <a:gd name="connsiteX2-309" fmla="*/ 3350417 w 4316420"/>
              <a:gd name="connsiteY2-310" fmla="*/ 1940198 h 3450648"/>
              <a:gd name="connsiteX3-311" fmla="*/ 4316420 w 4316420"/>
              <a:gd name="connsiteY3-312" fmla="*/ 1498245 h 3450648"/>
              <a:gd name="connsiteX4-313" fmla="*/ 4309805 w 4316420"/>
              <a:gd name="connsiteY4-314" fmla="*/ 1646769 h 3450648"/>
              <a:gd name="connsiteX5-315" fmla="*/ 3540855 w 4316420"/>
              <a:gd name="connsiteY5-316" fmla="*/ 2008941 h 3450648"/>
              <a:gd name="connsiteX6-317" fmla="*/ 4041192 w 4316420"/>
              <a:gd name="connsiteY6-318" fmla="*/ 2642503 h 3450648"/>
              <a:gd name="connsiteX7-319" fmla="*/ 4028364 w 4316420"/>
              <a:gd name="connsiteY7-320" fmla="*/ 3450648 h 3450648"/>
              <a:gd name="connsiteX0-321" fmla="*/ 0 w 4316420"/>
              <a:gd name="connsiteY0-322" fmla="*/ 0 h 3450648"/>
              <a:gd name="connsiteX1-323" fmla="*/ 3258612 w 4316420"/>
              <a:gd name="connsiteY1-324" fmla="*/ 1346907 h 3450648"/>
              <a:gd name="connsiteX2-325" fmla="*/ 3357031 w 4316420"/>
              <a:gd name="connsiteY2-326" fmla="*/ 1953428 h 3450648"/>
              <a:gd name="connsiteX3-327" fmla="*/ 4316420 w 4316420"/>
              <a:gd name="connsiteY3-328" fmla="*/ 1498245 h 3450648"/>
              <a:gd name="connsiteX4-329" fmla="*/ 4309805 w 4316420"/>
              <a:gd name="connsiteY4-330" fmla="*/ 1646769 h 3450648"/>
              <a:gd name="connsiteX5-331" fmla="*/ 3540855 w 4316420"/>
              <a:gd name="connsiteY5-332" fmla="*/ 2008941 h 3450648"/>
              <a:gd name="connsiteX6-333" fmla="*/ 4041192 w 4316420"/>
              <a:gd name="connsiteY6-334" fmla="*/ 2642503 h 3450648"/>
              <a:gd name="connsiteX7-335" fmla="*/ 4028364 w 4316420"/>
              <a:gd name="connsiteY7-336" fmla="*/ 3450648 h 3450648"/>
              <a:gd name="connsiteX0-337" fmla="*/ 0 w 4316420"/>
              <a:gd name="connsiteY0-338" fmla="*/ 0 h 3450648"/>
              <a:gd name="connsiteX1-339" fmla="*/ 3337988 w 4316420"/>
              <a:gd name="connsiteY1-340" fmla="*/ 1432901 h 3450648"/>
              <a:gd name="connsiteX2-341" fmla="*/ 3357031 w 4316420"/>
              <a:gd name="connsiteY2-342" fmla="*/ 1953428 h 3450648"/>
              <a:gd name="connsiteX3-343" fmla="*/ 4316420 w 4316420"/>
              <a:gd name="connsiteY3-344" fmla="*/ 1498245 h 3450648"/>
              <a:gd name="connsiteX4-345" fmla="*/ 4309805 w 4316420"/>
              <a:gd name="connsiteY4-346" fmla="*/ 1646769 h 3450648"/>
              <a:gd name="connsiteX5-347" fmla="*/ 3540855 w 4316420"/>
              <a:gd name="connsiteY5-348" fmla="*/ 2008941 h 3450648"/>
              <a:gd name="connsiteX6-349" fmla="*/ 4041192 w 4316420"/>
              <a:gd name="connsiteY6-350" fmla="*/ 2642503 h 3450648"/>
              <a:gd name="connsiteX7-351" fmla="*/ 4028364 w 4316420"/>
              <a:gd name="connsiteY7-352" fmla="*/ 3450648 h 3450648"/>
              <a:gd name="connsiteX0-353" fmla="*/ 0 w 4329650"/>
              <a:gd name="connsiteY0-354" fmla="*/ 0 h 3430803"/>
              <a:gd name="connsiteX1-355" fmla="*/ 3351218 w 4329650"/>
              <a:gd name="connsiteY1-356" fmla="*/ 1413056 h 3430803"/>
              <a:gd name="connsiteX2-357" fmla="*/ 3370261 w 4329650"/>
              <a:gd name="connsiteY2-358" fmla="*/ 1933583 h 3430803"/>
              <a:gd name="connsiteX3-359" fmla="*/ 4329650 w 4329650"/>
              <a:gd name="connsiteY3-360" fmla="*/ 1478400 h 3430803"/>
              <a:gd name="connsiteX4-361" fmla="*/ 4323035 w 4329650"/>
              <a:gd name="connsiteY4-362" fmla="*/ 1626924 h 3430803"/>
              <a:gd name="connsiteX5-363" fmla="*/ 3554085 w 4329650"/>
              <a:gd name="connsiteY5-364" fmla="*/ 1989096 h 3430803"/>
              <a:gd name="connsiteX6-365" fmla="*/ 4054422 w 4329650"/>
              <a:gd name="connsiteY6-366" fmla="*/ 2622658 h 3430803"/>
              <a:gd name="connsiteX7-367" fmla="*/ 4041594 w 4329650"/>
              <a:gd name="connsiteY7-368" fmla="*/ 3430803 h 34308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4329650" h="3430803">
                <a:moveTo>
                  <a:pt x="0" y="0"/>
                </a:moveTo>
                <a:lnTo>
                  <a:pt x="3351218" y="1413056"/>
                </a:lnTo>
                <a:lnTo>
                  <a:pt x="3370261" y="1933583"/>
                </a:lnTo>
                <a:lnTo>
                  <a:pt x="4329650" y="1478400"/>
                </a:lnTo>
                <a:lnTo>
                  <a:pt x="4323035" y="1626924"/>
                </a:lnTo>
                <a:lnTo>
                  <a:pt x="3554085" y="1989096"/>
                </a:lnTo>
                <a:lnTo>
                  <a:pt x="4054422" y="2622658"/>
                </a:lnTo>
                <a:lnTo>
                  <a:pt x="4041594" y="3430803"/>
                </a:lnTo>
              </a:path>
            </a:pathLst>
          </a:custGeom>
          <a:ln w="47625">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Freeform 25"/>
          <p:cNvSpPr/>
          <p:nvPr/>
        </p:nvSpPr>
        <p:spPr>
          <a:xfrm>
            <a:off x="4657725" y="4206875"/>
            <a:ext cx="1371600" cy="1373188"/>
          </a:xfrm>
          <a:custGeom>
            <a:avLst/>
            <a:gdLst>
              <a:gd name="connsiteX0" fmla="*/ 1372723 w 1372723"/>
              <a:gd name="connsiteY0" fmla="*/ 1359734 h 1372562"/>
              <a:gd name="connsiteX1" fmla="*/ 1372723 w 1372723"/>
              <a:gd name="connsiteY1" fmla="*/ 564418 h 1372562"/>
              <a:gd name="connsiteX2" fmla="*/ 936531 w 1372723"/>
              <a:gd name="connsiteY2" fmla="*/ 25655 h 1372562"/>
              <a:gd name="connsiteX3" fmla="*/ 538826 w 1372723"/>
              <a:gd name="connsiteY3" fmla="*/ 0 h 1372562"/>
              <a:gd name="connsiteX4" fmla="*/ 38488 w 1372723"/>
              <a:gd name="connsiteY4" fmla="*/ 615729 h 1372562"/>
              <a:gd name="connsiteX5" fmla="*/ 0 w 1372723"/>
              <a:gd name="connsiteY5" fmla="*/ 1372562 h 137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723" h="1372562">
                <a:moveTo>
                  <a:pt x="1372723" y="1359734"/>
                </a:moveTo>
                <a:lnTo>
                  <a:pt x="1372723" y="564418"/>
                </a:lnTo>
                <a:lnTo>
                  <a:pt x="936531" y="25655"/>
                </a:lnTo>
                <a:lnTo>
                  <a:pt x="538826" y="0"/>
                </a:lnTo>
                <a:lnTo>
                  <a:pt x="38488" y="615729"/>
                </a:lnTo>
                <a:lnTo>
                  <a:pt x="0" y="1372562"/>
                </a:lnTo>
              </a:path>
            </a:pathLst>
          </a:custGeom>
          <a:ln w="63500">
            <a:solidFill>
              <a:srgbClr val="33CC33"/>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7" name="Freeform 26"/>
          <p:cNvSpPr/>
          <p:nvPr/>
        </p:nvSpPr>
        <p:spPr>
          <a:xfrm>
            <a:off x="2552700" y="2189163"/>
            <a:ext cx="3976688" cy="3333750"/>
          </a:xfrm>
          <a:custGeom>
            <a:avLst/>
            <a:gdLst>
              <a:gd name="connsiteX0" fmla="*/ 3691005 w 3975437"/>
              <a:gd name="connsiteY0" fmla="*/ 3333910 h 3333910"/>
              <a:gd name="connsiteX1" fmla="*/ 3704234 w 3975437"/>
              <a:gd name="connsiteY1" fmla="*/ 2533507 h 3333910"/>
              <a:gd name="connsiteX2" fmla="*/ 3261049 w 3975437"/>
              <a:gd name="connsiteY2" fmla="*/ 1997700 h 3333910"/>
              <a:gd name="connsiteX3" fmla="*/ 3975437 w 3975437"/>
              <a:gd name="connsiteY3" fmla="*/ 1653725 h 3333910"/>
              <a:gd name="connsiteX4" fmla="*/ 3955593 w 3975437"/>
              <a:gd name="connsiteY4" fmla="*/ 1316365 h 3333910"/>
              <a:gd name="connsiteX5" fmla="*/ 3069223 w 3975437"/>
              <a:gd name="connsiteY5" fmla="*/ 1733104 h 3333910"/>
              <a:gd name="connsiteX6" fmla="*/ 3049378 w 3975437"/>
              <a:gd name="connsiteY6" fmla="*/ 1303135 h 3333910"/>
              <a:gd name="connsiteX7" fmla="*/ 0 w 3975437"/>
              <a:gd name="connsiteY7" fmla="*/ 0 h 333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5437" h="3333910">
                <a:moveTo>
                  <a:pt x="3691005" y="3333910"/>
                </a:moveTo>
                <a:lnTo>
                  <a:pt x="3704234" y="2533507"/>
                </a:lnTo>
                <a:lnTo>
                  <a:pt x="3261049" y="1997700"/>
                </a:lnTo>
                <a:lnTo>
                  <a:pt x="3975437" y="1653725"/>
                </a:lnTo>
                <a:lnTo>
                  <a:pt x="3955593" y="1316365"/>
                </a:lnTo>
                <a:lnTo>
                  <a:pt x="3069223" y="1733104"/>
                </a:lnTo>
                <a:lnTo>
                  <a:pt x="3049378" y="1303135"/>
                </a:lnTo>
                <a:lnTo>
                  <a:pt x="0" y="0"/>
                </a:lnTo>
              </a:path>
            </a:pathLst>
          </a:custGeom>
          <a:ln w="5715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80306" name="TextBox 28"/>
          <p:cNvSpPr txBox="1">
            <a:spLocks noChangeArrowheads="1"/>
          </p:cNvSpPr>
          <p:nvPr/>
        </p:nvSpPr>
        <p:spPr bwMode="auto">
          <a:xfrm>
            <a:off x="4244975" y="922338"/>
            <a:ext cx="5062538" cy="1938337"/>
          </a:xfrm>
          <a:prstGeom prst="rect">
            <a:avLst/>
          </a:prstGeom>
          <a:noFill/>
          <a:ln w="9525">
            <a:noFill/>
            <a:miter lim="800000"/>
          </a:ln>
        </p:spPr>
        <p:txBody>
          <a:bodyPr>
            <a:spAutoFit/>
          </a:bodyPr>
          <a:lstStyle/>
          <a:p>
            <a:r>
              <a:rPr lang="en-US" altLang="en-US" sz="2000">
                <a:solidFill>
                  <a:srgbClr val="000099"/>
                </a:solidFill>
                <a:latin typeface="Arial" panose="020B0604020202020204" pitchFamily="34" charset="0"/>
                <a:cs typeface="Arial" panose="020B0604020202020204" pitchFamily="34" charset="0"/>
              </a:rPr>
              <a:t>Cân bằng tải: định tuyến tầng application</a:t>
            </a:r>
            <a:endParaRPr lang="en-US" altLang="en-US" sz="2000">
              <a:solidFill>
                <a:srgbClr val="000099"/>
              </a:solidFill>
              <a:latin typeface="Arial" panose="020B0604020202020204" pitchFamily="34" charset="0"/>
              <a:cs typeface="Arial" panose="020B0604020202020204" pitchFamily="34" charset="0"/>
            </a:endParaRPr>
          </a:p>
          <a:p>
            <a:pPr>
              <a:buClr>
                <a:srgbClr val="000099"/>
              </a:buClr>
              <a:buFont typeface="Wingdings" panose="05000000000000000000" pitchFamily="2" charset="2"/>
              <a:buChar char="§"/>
            </a:pPr>
            <a:r>
              <a:rPr lang="en-US" altLang="en-US" sz="2000" i="0">
                <a:latin typeface="Arial" panose="020B0604020202020204" pitchFamily="34" charset="0"/>
                <a:cs typeface="Arial" panose="020B0604020202020204" pitchFamily="34" charset="0"/>
              </a:rPr>
              <a:t>Nhận các yêu cầu từ client bên ngoài</a:t>
            </a:r>
            <a:endParaRPr lang="en-US" altLang="en-US" sz="2000" i="0">
              <a:latin typeface="Arial" panose="020B0604020202020204" pitchFamily="34" charset="0"/>
              <a:cs typeface="Arial" panose="020B0604020202020204" pitchFamily="34" charset="0"/>
            </a:endParaRPr>
          </a:p>
          <a:p>
            <a:pPr>
              <a:buClr>
                <a:srgbClr val="000099"/>
              </a:buClr>
              <a:buFont typeface="Wingdings" panose="05000000000000000000" pitchFamily="2" charset="2"/>
              <a:buChar char="§"/>
            </a:pPr>
            <a:r>
              <a:rPr lang="en-US" altLang="en-US" sz="2000" i="0">
                <a:latin typeface="Arial" panose="020B0604020202020204" pitchFamily="34" charset="0"/>
                <a:cs typeface="Arial" panose="020B0604020202020204" pitchFamily="34" charset="0"/>
              </a:rPr>
              <a:t>Điều phối khối lượng công việc trong trung tâm dữ liệu</a:t>
            </a:r>
            <a:endParaRPr lang="en-US" altLang="en-US" sz="2000" i="0">
              <a:latin typeface="Arial" panose="020B0604020202020204" pitchFamily="34" charset="0"/>
              <a:cs typeface="Arial" panose="020B0604020202020204" pitchFamily="34" charset="0"/>
            </a:endParaRPr>
          </a:p>
          <a:p>
            <a:pPr>
              <a:buClr>
                <a:srgbClr val="000099"/>
              </a:buClr>
              <a:buFont typeface="Wingdings" panose="05000000000000000000" pitchFamily="2" charset="2"/>
              <a:buChar char="§"/>
            </a:pPr>
            <a:r>
              <a:rPr lang="en-US" altLang="en-US" sz="2000" i="0">
                <a:latin typeface="Arial" panose="020B0604020202020204" pitchFamily="34" charset="0"/>
                <a:cs typeface="Arial" panose="020B0604020202020204" pitchFamily="34" charset="0"/>
              </a:rPr>
              <a:t>Trả về kết quả cho client bên ngoài (che cấu trúc trung tâm dữ liệu với client)</a:t>
            </a:r>
            <a:endParaRPr lang="en-US" altLang="en-US" sz="2000" i="0">
              <a:latin typeface="Arial" panose="020B0604020202020204" pitchFamily="34" charset="0"/>
              <a:cs typeface="Arial" panose="020B0604020202020204" pitchFamily="34" charset="0"/>
            </a:endParaRPr>
          </a:p>
        </p:txBody>
      </p:sp>
      <p:pic>
        <p:nvPicPr>
          <p:cNvPr id="180307" name="Picture 20" descr="underline_base"/>
          <p:cNvPicPr>
            <a:picLocks noChangeArrowheads="1"/>
          </p:cNvPicPr>
          <p:nvPr/>
        </p:nvPicPr>
        <p:blipFill>
          <a:blip r:embed="rId1"/>
          <a:srcRect/>
          <a:stretch>
            <a:fillRect/>
          </a:stretch>
        </p:blipFill>
        <p:spPr bwMode="auto">
          <a:xfrm>
            <a:off x="634095" y="811034"/>
            <a:ext cx="6271658" cy="2016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right)">
                                      <p:cBhvr>
                                        <p:cTn id="12" dur="1000"/>
                                        <p:tgtEl>
                                          <p:spTgt spid="26"/>
                                        </p:tgtEl>
                                      </p:cBhvr>
                                    </p:animEffect>
                                  </p:childTnLst>
                                </p:cTn>
                              </p:par>
                            </p:childTnLst>
                          </p:cTn>
                        </p:par>
                        <p:par>
                          <p:cTn id="13" fill="hold">
                            <p:stCondLst>
                              <p:cond delay="1000"/>
                            </p:stCondLst>
                            <p:childTnLst>
                              <p:par>
                                <p:cTn id="14" presetID="9" presetClass="exit" presetSubtype="0" fill="hold" nodeType="afterEffect">
                                  <p:stCondLst>
                                    <p:cond delay="0"/>
                                  </p:stCondLst>
                                  <p:childTnLst>
                                    <p:animEffect transition="out" filter="dissolv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1000"/>
                                        <p:tgtEl>
                                          <p:spTgt spid="26"/>
                                        </p:tgtEl>
                                      </p:cBhvr>
                                    </p:animEffect>
                                  </p:childTnLst>
                                </p:cTn>
                              </p:par>
                            </p:childTnLst>
                          </p:cTn>
                        </p:par>
                        <p:par>
                          <p:cTn id="21" fill="hold">
                            <p:stCondLst>
                              <p:cond delay="2500"/>
                            </p:stCondLst>
                            <p:childTnLst>
                              <p:par>
                                <p:cTn id="22" presetID="22" presetClass="entr" presetSubtype="4"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1"/>
          <p:cNvGrpSpPr/>
          <p:nvPr/>
        </p:nvGrpSpPr>
        <p:grpSpPr bwMode="auto">
          <a:xfrm>
            <a:off x="706438" y="3411538"/>
            <a:ext cx="7951787" cy="3033712"/>
            <a:chOff x="668088" y="1859772"/>
            <a:chExt cx="7950943" cy="3032546"/>
          </a:xfrm>
        </p:grpSpPr>
        <p:grpSp>
          <p:nvGrpSpPr>
            <p:cNvPr id="182278" name="Group 187"/>
            <p:cNvGrpSpPr/>
            <p:nvPr/>
          </p:nvGrpSpPr>
          <p:grpSpPr bwMode="auto">
            <a:xfrm>
              <a:off x="1083832" y="1870528"/>
              <a:ext cx="1052512" cy="355600"/>
              <a:chOff x="4410" y="1365"/>
              <a:chExt cx="663" cy="224"/>
            </a:xfrm>
          </p:grpSpPr>
          <p:sp>
            <p:nvSpPr>
              <p:cNvPr id="52"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4"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5" name="Freeform 191"/>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6" name="Freeform 192"/>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grpSp>
          <p:nvGrpSpPr>
            <p:cNvPr id="182279" name="Group 187"/>
            <p:cNvGrpSpPr/>
            <p:nvPr/>
          </p:nvGrpSpPr>
          <p:grpSpPr bwMode="auto">
            <a:xfrm>
              <a:off x="4247454" y="1859772"/>
              <a:ext cx="1052512" cy="355600"/>
              <a:chOff x="4410" y="1365"/>
              <a:chExt cx="663" cy="224"/>
            </a:xfrm>
          </p:grpSpPr>
          <p:sp>
            <p:nvSpPr>
              <p:cNvPr id="5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0"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1" name="Freeform 191"/>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2" name="Freeform 192"/>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sp>
          <p:nvSpPr>
            <p:cNvPr id="547" name="TextBox 546"/>
            <p:cNvSpPr txBox="1"/>
            <p:nvPr/>
          </p:nvSpPr>
          <p:spPr>
            <a:xfrm>
              <a:off x="7042811" y="3997312"/>
              <a:ext cx="1063512" cy="307857"/>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panose="020F0502020204030204"/>
                  <a:ea typeface="+mn-ea"/>
                </a:rPr>
                <a:t>Server racks</a:t>
              </a:r>
              <a:endParaRPr lang="en-US" sz="1400" i="0" dirty="0">
                <a:solidFill>
                  <a:prstClr val="black"/>
                </a:solidFill>
                <a:latin typeface="Calibri" panose="020F0502020204030204"/>
                <a:ea typeface="+mn-ea"/>
              </a:endParaRPr>
            </a:p>
          </p:txBody>
        </p:sp>
        <p:sp>
          <p:nvSpPr>
            <p:cNvPr id="555" name="TextBox 554"/>
            <p:cNvSpPr txBox="1"/>
            <p:nvPr/>
          </p:nvSpPr>
          <p:spPr>
            <a:xfrm>
              <a:off x="7026938" y="3540288"/>
              <a:ext cx="1144466" cy="307857"/>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panose="020F0502020204030204"/>
                  <a:ea typeface="+mn-ea"/>
                </a:rPr>
                <a:t>TOR switches</a:t>
              </a:r>
              <a:endParaRPr lang="en-US" sz="1400" i="0" dirty="0">
                <a:solidFill>
                  <a:prstClr val="black"/>
                </a:solidFill>
                <a:latin typeface="Calibri" panose="020F0502020204030204"/>
                <a:ea typeface="+mn-ea"/>
              </a:endParaRPr>
            </a:p>
          </p:txBody>
        </p:sp>
        <p:sp>
          <p:nvSpPr>
            <p:cNvPr id="432" name="TextBox 431"/>
            <p:cNvSpPr txBox="1"/>
            <p:nvPr/>
          </p:nvSpPr>
          <p:spPr>
            <a:xfrm>
              <a:off x="7026938" y="1893096"/>
              <a:ext cx="1592093" cy="307857"/>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panose="020F0502020204030204"/>
                  <a:ea typeface="+mn-ea"/>
                </a:rPr>
                <a:t>Tier-1 switches</a:t>
              </a:r>
              <a:endParaRPr lang="en-US" sz="1400" i="0" dirty="0">
                <a:solidFill>
                  <a:prstClr val="black"/>
                </a:solidFill>
                <a:latin typeface="Calibri" panose="020F0502020204030204"/>
                <a:ea typeface="+mn-ea"/>
              </a:endParaRPr>
            </a:p>
          </p:txBody>
        </p:sp>
        <p:sp>
          <p:nvSpPr>
            <p:cNvPr id="433" name="TextBox 432"/>
            <p:cNvSpPr txBox="1"/>
            <p:nvPr/>
          </p:nvSpPr>
          <p:spPr>
            <a:xfrm>
              <a:off x="7025350" y="2730974"/>
              <a:ext cx="1592094" cy="307857"/>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panose="020F0502020204030204"/>
                  <a:ea typeface="+mn-ea"/>
                </a:rPr>
                <a:t>Tier-2 switches</a:t>
              </a:r>
              <a:endParaRPr lang="en-US" sz="1400" i="0" dirty="0">
                <a:solidFill>
                  <a:prstClr val="black"/>
                </a:solidFill>
                <a:latin typeface="Calibri" panose="020F0502020204030204"/>
                <a:ea typeface="+mn-ea"/>
              </a:endParaRPr>
            </a:p>
          </p:txBody>
        </p:sp>
        <p:grpSp>
          <p:nvGrpSpPr>
            <p:cNvPr id="182284" name="Group 24"/>
            <p:cNvGrpSpPr/>
            <p:nvPr/>
          </p:nvGrpSpPr>
          <p:grpSpPr bwMode="auto">
            <a:xfrm>
              <a:off x="702813" y="2731140"/>
              <a:ext cx="1470209" cy="1869141"/>
              <a:chOff x="916173" y="4038600"/>
              <a:chExt cx="1470209" cy="1869141"/>
            </a:xfrm>
          </p:grpSpPr>
          <p:grpSp>
            <p:nvGrpSpPr>
              <p:cNvPr id="183062" name="Group 187"/>
              <p:cNvGrpSpPr/>
              <p:nvPr/>
            </p:nvGrpSpPr>
            <p:grpSpPr bwMode="auto">
              <a:xfrm>
                <a:off x="1295400" y="4038600"/>
                <a:ext cx="1052512" cy="355600"/>
                <a:chOff x="4410" y="1365"/>
                <a:chExt cx="663" cy="224"/>
              </a:xfrm>
            </p:grpSpPr>
            <p:sp>
              <p:nvSpPr>
                <p:cNvPr id="70"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1"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2"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3" name="Freeform 191"/>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4" name="Freeform 192"/>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04" name="Straight Connector 103"/>
              <p:cNvCxnSpPr/>
              <p:nvPr/>
            </p:nvCxnSpPr>
            <p:spPr>
              <a:xfrm flipH="1">
                <a:off x="1181453" y="4381202"/>
                <a:ext cx="355562"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0" idx="2"/>
              </p:cNvCxnSpPr>
              <p:nvPr/>
            </p:nvCxnSpPr>
            <p:spPr>
              <a:xfrm flipH="1">
                <a:off x="1486221" y="4390724"/>
                <a:ext cx="201592"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803687" y="4395485"/>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775" idx="0"/>
              </p:cNvCxnSpPr>
              <p:nvPr/>
            </p:nvCxnSpPr>
            <p:spPr>
              <a:xfrm>
                <a:off x="1943372" y="4419288"/>
                <a:ext cx="274609" cy="457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067" name="Group 505"/>
              <p:cNvGrpSpPr/>
              <p:nvPr/>
            </p:nvGrpSpPr>
            <p:grpSpPr bwMode="auto">
              <a:xfrm>
                <a:off x="916173" y="4876800"/>
                <a:ext cx="331695" cy="1030941"/>
                <a:chOff x="6240352" y="2055335"/>
                <a:chExt cx="771307" cy="1017716"/>
              </a:xfrm>
            </p:grpSpPr>
            <p:grpSp>
              <p:nvGrpSpPr>
                <p:cNvPr id="183245" name="Group 506"/>
                <p:cNvGrpSpPr/>
                <p:nvPr/>
              </p:nvGrpSpPr>
              <p:grpSpPr bwMode="auto">
                <a:xfrm>
                  <a:off x="6240352" y="2235573"/>
                  <a:ext cx="697981" cy="837478"/>
                  <a:chOff x="6395998" y="3062424"/>
                  <a:chExt cx="564403" cy="837478"/>
                </a:xfrm>
              </p:grpSpPr>
              <p:sp>
                <p:nvSpPr>
                  <p:cNvPr id="534" name="Rectangle 533"/>
                  <p:cNvSpPr/>
                  <p:nvPr/>
                </p:nvSpPr>
                <p:spPr>
                  <a:xfrm>
                    <a:off x="6509786" y="3061857"/>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535" name="Straight Connector 534"/>
                  <p:cNvCxnSpPr/>
                  <p:nvPr/>
                </p:nvCxnSpPr>
                <p:spPr>
                  <a:xfrm flipV="1">
                    <a:off x="6847057" y="3061857"/>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6" name="Rectangle 535"/>
                  <p:cNvSpPr/>
                  <p:nvPr/>
                </p:nvSpPr>
                <p:spPr>
                  <a:xfrm>
                    <a:off x="6476953" y="307125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537" name="Straight Connector 536"/>
                  <p:cNvCxnSpPr/>
                  <p:nvPr/>
                </p:nvCxnSpPr>
                <p:spPr>
                  <a:xfrm flipV="1">
                    <a:off x="6396367" y="3061857"/>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0" name="Rectangle 539"/>
                  <p:cNvSpPr/>
                  <p:nvPr/>
                </p:nvSpPr>
                <p:spPr>
                  <a:xfrm>
                    <a:off x="6817210" y="370256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541" name="Rectangle 540"/>
                  <p:cNvSpPr/>
                  <p:nvPr/>
                </p:nvSpPr>
                <p:spPr>
                  <a:xfrm>
                    <a:off x="6405320" y="3157415"/>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543" name="Straight Connector 542"/>
                  <p:cNvCxnSpPr/>
                  <p:nvPr/>
                </p:nvCxnSpPr>
                <p:spPr>
                  <a:xfrm flipV="1">
                    <a:off x="6847057" y="380439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273" name="Group 544"/>
                  <p:cNvGrpSpPr/>
                  <p:nvPr/>
                </p:nvGrpSpPr>
                <p:grpSpPr bwMode="auto">
                  <a:xfrm>
                    <a:off x="6400318" y="3137421"/>
                    <a:ext cx="559121" cy="92788"/>
                    <a:chOff x="6582044" y="2846082"/>
                    <a:chExt cx="559121" cy="92788"/>
                  </a:xfrm>
                </p:grpSpPr>
                <p:cxnSp>
                  <p:nvCxnSpPr>
                    <p:cNvPr id="578" name="Straight Connector 577"/>
                    <p:cNvCxnSpPr/>
                    <p:nvPr/>
                  </p:nvCxnSpPr>
                  <p:spPr>
                    <a:xfrm flipV="1">
                      <a:off x="7028782" y="284571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flipV="1">
                      <a:off x="6581076" y="2938136"/>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74" name="Group 547"/>
                  <p:cNvGrpSpPr/>
                  <p:nvPr/>
                </p:nvGrpSpPr>
                <p:grpSpPr bwMode="auto">
                  <a:xfrm>
                    <a:off x="6399838" y="3203285"/>
                    <a:ext cx="559121" cy="92788"/>
                    <a:chOff x="6582044" y="2846082"/>
                    <a:chExt cx="559121" cy="92788"/>
                  </a:xfrm>
                </p:grpSpPr>
                <p:cxnSp>
                  <p:nvCxnSpPr>
                    <p:cNvPr id="576" name="Straight Connector 575"/>
                    <p:cNvCxnSpPr/>
                    <p:nvPr/>
                  </p:nvCxnSpPr>
                  <p:spPr>
                    <a:xfrm flipV="1">
                      <a:off x="7029263" y="2845642"/>
                      <a:ext cx="173113" cy="877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flipV="1">
                      <a:off x="6581557" y="293336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75" name="Group 549"/>
                  <p:cNvGrpSpPr/>
                  <p:nvPr/>
                </p:nvGrpSpPr>
                <p:grpSpPr bwMode="auto">
                  <a:xfrm>
                    <a:off x="6399358" y="3269149"/>
                    <a:ext cx="559121" cy="92788"/>
                    <a:chOff x="6582044" y="2846082"/>
                    <a:chExt cx="559121" cy="92788"/>
                  </a:xfrm>
                </p:grpSpPr>
                <p:cxnSp>
                  <p:nvCxnSpPr>
                    <p:cNvPr id="574" name="Straight Connector 573"/>
                    <p:cNvCxnSpPr/>
                    <p:nvPr/>
                  </p:nvCxnSpPr>
                  <p:spPr>
                    <a:xfrm flipV="1">
                      <a:off x="7026759" y="2845572"/>
                      <a:ext cx="113419" cy="689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V="1">
                      <a:off x="6582036" y="2914499"/>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76" name="Group 550"/>
                  <p:cNvGrpSpPr/>
                  <p:nvPr/>
                </p:nvGrpSpPr>
                <p:grpSpPr bwMode="auto">
                  <a:xfrm>
                    <a:off x="6398878" y="3335013"/>
                    <a:ext cx="559121" cy="92788"/>
                    <a:chOff x="6582044" y="2846082"/>
                    <a:chExt cx="559121" cy="92788"/>
                  </a:xfrm>
                </p:grpSpPr>
                <p:cxnSp>
                  <p:nvCxnSpPr>
                    <p:cNvPr id="572" name="Straight Connector 571"/>
                    <p:cNvCxnSpPr/>
                    <p:nvPr/>
                  </p:nvCxnSpPr>
                  <p:spPr>
                    <a:xfrm flipV="1">
                      <a:off x="7027238" y="2845502"/>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flipV="1">
                      <a:off x="6582516" y="2906596"/>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77" name="Group 551"/>
                  <p:cNvGrpSpPr/>
                  <p:nvPr/>
                </p:nvGrpSpPr>
                <p:grpSpPr bwMode="auto">
                  <a:xfrm>
                    <a:off x="6398398" y="3400877"/>
                    <a:ext cx="559121" cy="92788"/>
                    <a:chOff x="6582044" y="2846082"/>
                    <a:chExt cx="559121" cy="92788"/>
                  </a:xfrm>
                </p:grpSpPr>
                <p:cxnSp>
                  <p:nvCxnSpPr>
                    <p:cNvPr id="570" name="Straight Connector 569"/>
                    <p:cNvCxnSpPr/>
                    <p:nvPr/>
                  </p:nvCxnSpPr>
                  <p:spPr>
                    <a:xfrm flipV="1">
                      <a:off x="7027718" y="2845433"/>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6582995" y="290652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78" name="Group 552"/>
                  <p:cNvGrpSpPr/>
                  <p:nvPr/>
                </p:nvGrpSpPr>
                <p:grpSpPr bwMode="auto">
                  <a:xfrm>
                    <a:off x="6397918" y="3466741"/>
                    <a:ext cx="559121" cy="92788"/>
                    <a:chOff x="6582044" y="2846082"/>
                    <a:chExt cx="559121" cy="92788"/>
                  </a:xfrm>
                </p:grpSpPr>
                <p:cxnSp>
                  <p:nvCxnSpPr>
                    <p:cNvPr id="568" name="Straight Connector 567"/>
                    <p:cNvCxnSpPr/>
                    <p:nvPr/>
                  </p:nvCxnSpPr>
                  <p:spPr>
                    <a:xfrm flipV="1">
                      <a:off x="7028199" y="2845363"/>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V="1">
                      <a:off x="6583477" y="293935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79" name="Group 555"/>
                  <p:cNvGrpSpPr/>
                  <p:nvPr/>
                </p:nvGrpSpPr>
                <p:grpSpPr bwMode="auto">
                  <a:xfrm>
                    <a:off x="6397438" y="3532605"/>
                    <a:ext cx="559121" cy="92788"/>
                    <a:chOff x="6582044" y="2846082"/>
                    <a:chExt cx="559121" cy="92788"/>
                  </a:xfrm>
                </p:grpSpPr>
                <p:cxnSp>
                  <p:nvCxnSpPr>
                    <p:cNvPr id="566" name="Straight Connector 565"/>
                    <p:cNvCxnSpPr/>
                    <p:nvPr/>
                  </p:nvCxnSpPr>
                  <p:spPr>
                    <a:xfrm flipV="1">
                      <a:off x="7028679" y="2813962"/>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6580972" y="293928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80" name="Group 556"/>
                  <p:cNvGrpSpPr/>
                  <p:nvPr/>
                </p:nvGrpSpPr>
                <p:grpSpPr bwMode="auto">
                  <a:xfrm>
                    <a:off x="6396958" y="3598469"/>
                    <a:ext cx="559121" cy="92788"/>
                    <a:chOff x="6582044" y="2846082"/>
                    <a:chExt cx="559121" cy="92788"/>
                  </a:xfrm>
                </p:grpSpPr>
                <p:cxnSp>
                  <p:nvCxnSpPr>
                    <p:cNvPr id="564" name="Straight Connector 563"/>
                    <p:cNvCxnSpPr/>
                    <p:nvPr/>
                  </p:nvCxnSpPr>
                  <p:spPr>
                    <a:xfrm flipV="1">
                      <a:off x="7029158" y="2813893"/>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V="1">
                      <a:off x="6581452" y="293921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81" name="Group 557"/>
                  <p:cNvGrpSpPr/>
                  <p:nvPr/>
                </p:nvGrpSpPr>
                <p:grpSpPr bwMode="auto">
                  <a:xfrm>
                    <a:off x="6396478" y="3664333"/>
                    <a:ext cx="559121" cy="92788"/>
                    <a:chOff x="6582044" y="2846082"/>
                    <a:chExt cx="559121" cy="92788"/>
                  </a:xfrm>
                </p:grpSpPr>
                <p:cxnSp>
                  <p:nvCxnSpPr>
                    <p:cNvPr id="562" name="Straight Connector 561"/>
                    <p:cNvCxnSpPr/>
                    <p:nvPr/>
                  </p:nvCxnSpPr>
                  <p:spPr>
                    <a:xfrm flipV="1">
                      <a:off x="7026654" y="284671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V="1">
                      <a:off x="6581933" y="293914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82" name="Group 558"/>
                  <p:cNvGrpSpPr/>
                  <p:nvPr/>
                </p:nvGrpSpPr>
                <p:grpSpPr bwMode="auto">
                  <a:xfrm>
                    <a:off x="6395998" y="3730197"/>
                    <a:ext cx="559121" cy="92788"/>
                    <a:chOff x="6582044" y="2846082"/>
                    <a:chExt cx="559121" cy="92788"/>
                  </a:xfrm>
                </p:grpSpPr>
                <p:cxnSp>
                  <p:nvCxnSpPr>
                    <p:cNvPr id="560" name="Straight Connector 559"/>
                    <p:cNvCxnSpPr/>
                    <p:nvPr/>
                  </p:nvCxnSpPr>
                  <p:spPr>
                    <a:xfrm flipV="1">
                      <a:off x="7027133" y="284665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flipV="1">
                      <a:off x="6582413" y="2939076"/>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3246" name="Group 508"/>
                <p:cNvGrpSpPr/>
                <p:nvPr/>
              </p:nvGrpSpPr>
              <p:grpSpPr bwMode="auto">
                <a:xfrm>
                  <a:off x="6280049" y="2055335"/>
                  <a:ext cx="731610" cy="920732"/>
                  <a:chOff x="6280049" y="2055335"/>
                  <a:chExt cx="731610" cy="920732"/>
                </a:xfrm>
              </p:grpSpPr>
              <p:grpSp>
                <p:nvGrpSpPr>
                  <p:cNvPr id="183247" name="Group 509"/>
                  <p:cNvGrpSpPr/>
                  <p:nvPr/>
                </p:nvGrpSpPr>
                <p:grpSpPr bwMode="auto">
                  <a:xfrm>
                    <a:off x="6280049" y="2055335"/>
                    <a:ext cx="680752" cy="139401"/>
                    <a:chOff x="5414286" y="2921098"/>
                    <a:chExt cx="680752" cy="139401"/>
                  </a:xfrm>
                </p:grpSpPr>
                <p:sp>
                  <p:nvSpPr>
                    <p:cNvPr id="526" name="Rectangle 188"/>
                    <p:cNvSpPr>
                      <a:spLocks noChangeArrowheads="1"/>
                    </p:cNvSpPr>
                    <p:nvPr/>
                  </p:nvSpPr>
                  <p:spPr bwMode="auto">
                    <a:xfrm>
                      <a:off x="5415646" y="2995810"/>
                      <a:ext cx="549974"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27" name="AutoShape 189"/>
                    <p:cNvSpPr>
                      <a:spLocks noChangeArrowheads="1"/>
                    </p:cNvSpPr>
                    <p:nvPr/>
                  </p:nvSpPr>
                  <p:spPr bwMode="auto">
                    <a:xfrm>
                      <a:off x="5415646" y="2920616"/>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30" name="Freeform 190"/>
                    <p:cNvSpPr/>
                    <p:nvPr/>
                  </p:nvSpPr>
                  <p:spPr bwMode="auto">
                    <a:xfrm>
                      <a:off x="5969311" y="2922183"/>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31" name="Freeform 191"/>
                    <p:cNvSpPr/>
                    <p:nvPr/>
                  </p:nvSpPr>
                  <p:spPr bwMode="auto">
                    <a:xfrm>
                      <a:off x="5500543" y="2936282"/>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533" name="Freeform 192"/>
                    <p:cNvSpPr/>
                    <p:nvPr/>
                  </p:nvSpPr>
                  <p:spPr bwMode="auto">
                    <a:xfrm>
                      <a:off x="5622348" y="2933149"/>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511" name="Straight Connector 510"/>
                  <p:cNvCxnSpPr/>
                  <p:nvPr/>
                </p:nvCxnSpPr>
                <p:spPr>
                  <a:xfrm flipH="1">
                    <a:off x="6997483" y="2125348"/>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875678" y="230393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871985" y="236816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a:off x="6871985" y="244492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868295" y="250914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864603" y="2570243"/>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p:nvPr/>
                </p:nvCxnSpPr>
                <p:spPr>
                  <a:xfrm>
                    <a:off x="6864603" y="263760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p:nvPr/>
                </p:nvCxnSpPr>
                <p:spPr>
                  <a:xfrm>
                    <a:off x="6860913" y="270653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6868295" y="277545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6871985" y="284282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6871985" y="2911747"/>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6875678" y="297597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flipH="1">
                    <a:off x="6875678" y="2131614"/>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3068" name="Group 638"/>
              <p:cNvGrpSpPr/>
              <p:nvPr/>
            </p:nvGrpSpPr>
            <p:grpSpPr bwMode="auto">
              <a:xfrm>
                <a:off x="1301655" y="4876798"/>
                <a:ext cx="331695" cy="1030941"/>
                <a:chOff x="6240352" y="2055335"/>
                <a:chExt cx="771307" cy="1017716"/>
              </a:xfrm>
            </p:grpSpPr>
            <p:grpSp>
              <p:nvGrpSpPr>
                <p:cNvPr id="183187" name="Group 639"/>
                <p:cNvGrpSpPr/>
                <p:nvPr/>
              </p:nvGrpSpPr>
              <p:grpSpPr bwMode="auto">
                <a:xfrm>
                  <a:off x="6240352" y="2235573"/>
                  <a:ext cx="697981" cy="837478"/>
                  <a:chOff x="6395998" y="3062424"/>
                  <a:chExt cx="564403" cy="837478"/>
                </a:xfrm>
              </p:grpSpPr>
              <p:sp>
                <p:nvSpPr>
                  <p:cNvPr id="661" name="Rectangle 660"/>
                  <p:cNvSpPr/>
                  <p:nvPr/>
                </p:nvSpPr>
                <p:spPr>
                  <a:xfrm>
                    <a:off x="6510235" y="3061859"/>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662" name="Straight Connector 661"/>
                  <p:cNvCxnSpPr/>
                  <p:nvPr/>
                </p:nvCxnSpPr>
                <p:spPr>
                  <a:xfrm flipV="1">
                    <a:off x="6847508"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3" name="Rectangle 662"/>
                  <p:cNvSpPr/>
                  <p:nvPr/>
                </p:nvSpPr>
                <p:spPr>
                  <a:xfrm>
                    <a:off x="6477404" y="30712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664" name="Straight Connector 663"/>
                  <p:cNvCxnSpPr/>
                  <p:nvPr/>
                </p:nvCxnSpPr>
                <p:spPr>
                  <a:xfrm flipV="1">
                    <a:off x="6396816"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5" name="Rectangle 664"/>
                  <p:cNvSpPr/>
                  <p:nvPr/>
                </p:nvSpPr>
                <p:spPr>
                  <a:xfrm>
                    <a:off x="6817661" y="3702569"/>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666" name="Rectangle 665"/>
                  <p:cNvSpPr/>
                  <p:nvPr/>
                </p:nvSpPr>
                <p:spPr>
                  <a:xfrm>
                    <a:off x="6405771" y="3157416"/>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667" name="Straight Connector 666"/>
                  <p:cNvCxnSpPr/>
                  <p:nvPr/>
                </p:nvCxnSpPr>
                <p:spPr>
                  <a:xfrm flipV="1">
                    <a:off x="6847508" y="3804394"/>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215" name="Group 667"/>
                  <p:cNvGrpSpPr/>
                  <p:nvPr/>
                </p:nvGrpSpPr>
                <p:grpSpPr bwMode="auto">
                  <a:xfrm>
                    <a:off x="6400318" y="3137421"/>
                    <a:ext cx="559121" cy="92788"/>
                    <a:chOff x="6582044" y="2846082"/>
                    <a:chExt cx="559121" cy="92788"/>
                  </a:xfrm>
                </p:grpSpPr>
                <p:cxnSp>
                  <p:nvCxnSpPr>
                    <p:cNvPr id="696" name="Straight Connector 695"/>
                    <p:cNvCxnSpPr/>
                    <p:nvPr/>
                  </p:nvCxnSpPr>
                  <p:spPr>
                    <a:xfrm flipV="1">
                      <a:off x="7029233" y="2845713"/>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581527" y="293813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16" name="Group 668"/>
                  <p:cNvGrpSpPr/>
                  <p:nvPr/>
                </p:nvGrpSpPr>
                <p:grpSpPr bwMode="auto">
                  <a:xfrm>
                    <a:off x="6399838" y="3203285"/>
                    <a:ext cx="559121" cy="92788"/>
                    <a:chOff x="6582044" y="2846082"/>
                    <a:chExt cx="559121" cy="92788"/>
                  </a:xfrm>
                </p:grpSpPr>
                <p:cxnSp>
                  <p:nvCxnSpPr>
                    <p:cNvPr id="694" name="Straight Connector 693"/>
                    <p:cNvCxnSpPr/>
                    <p:nvPr/>
                  </p:nvCxnSpPr>
                  <p:spPr>
                    <a:xfrm flipV="1">
                      <a:off x="7089409" y="2845644"/>
                      <a:ext cx="113419" cy="877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p:nvPr/>
                  </p:nvCxnSpPr>
                  <p:spPr>
                    <a:xfrm flipV="1">
                      <a:off x="6582008" y="2933370"/>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17" name="Group 669"/>
                  <p:cNvGrpSpPr/>
                  <p:nvPr/>
                </p:nvGrpSpPr>
                <p:grpSpPr bwMode="auto">
                  <a:xfrm>
                    <a:off x="6399358" y="3269149"/>
                    <a:ext cx="559121" cy="92788"/>
                    <a:chOff x="6582044" y="2846082"/>
                    <a:chExt cx="559121" cy="92788"/>
                  </a:xfrm>
                </p:grpSpPr>
                <p:cxnSp>
                  <p:nvCxnSpPr>
                    <p:cNvPr id="692" name="Straight Connector 691"/>
                    <p:cNvCxnSpPr/>
                    <p:nvPr/>
                  </p:nvCxnSpPr>
                  <p:spPr>
                    <a:xfrm flipV="1">
                      <a:off x="7027208" y="2845574"/>
                      <a:ext cx="113419" cy="70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p:cNvCxnSpPr/>
                    <p:nvPr/>
                  </p:nvCxnSpPr>
                  <p:spPr>
                    <a:xfrm flipV="1">
                      <a:off x="6582488" y="2916067"/>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18" name="Group 670"/>
                  <p:cNvGrpSpPr/>
                  <p:nvPr/>
                </p:nvGrpSpPr>
                <p:grpSpPr bwMode="auto">
                  <a:xfrm>
                    <a:off x="6398878" y="3335013"/>
                    <a:ext cx="559121" cy="92788"/>
                    <a:chOff x="6582044" y="2846082"/>
                    <a:chExt cx="559121" cy="92788"/>
                  </a:xfrm>
                </p:grpSpPr>
                <p:cxnSp>
                  <p:nvCxnSpPr>
                    <p:cNvPr id="690" name="Straight Connector 689"/>
                    <p:cNvCxnSpPr/>
                    <p:nvPr/>
                  </p:nvCxnSpPr>
                  <p:spPr>
                    <a:xfrm flipV="1">
                      <a:off x="7027688" y="2845504"/>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p:cNvCxnSpPr/>
                    <p:nvPr/>
                  </p:nvCxnSpPr>
                  <p:spPr>
                    <a:xfrm flipV="1">
                      <a:off x="6582967" y="290659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19" name="Group 671"/>
                  <p:cNvGrpSpPr/>
                  <p:nvPr/>
                </p:nvGrpSpPr>
                <p:grpSpPr bwMode="auto">
                  <a:xfrm>
                    <a:off x="6398398" y="3400877"/>
                    <a:ext cx="559121" cy="92788"/>
                    <a:chOff x="6582044" y="2846082"/>
                    <a:chExt cx="559121" cy="92788"/>
                  </a:xfrm>
                </p:grpSpPr>
                <p:cxnSp>
                  <p:nvCxnSpPr>
                    <p:cNvPr id="688" name="Straight Connector 687"/>
                    <p:cNvCxnSpPr/>
                    <p:nvPr/>
                  </p:nvCxnSpPr>
                  <p:spPr>
                    <a:xfrm flipV="1">
                      <a:off x="7028167" y="2845435"/>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p:cNvCxnSpPr/>
                    <p:nvPr/>
                  </p:nvCxnSpPr>
                  <p:spPr>
                    <a:xfrm flipV="1">
                      <a:off x="6583447" y="290652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20" name="Group 672"/>
                  <p:cNvGrpSpPr/>
                  <p:nvPr/>
                </p:nvGrpSpPr>
                <p:grpSpPr bwMode="auto">
                  <a:xfrm>
                    <a:off x="6397918" y="3466741"/>
                    <a:ext cx="559121" cy="92788"/>
                    <a:chOff x="6582044" y="2846082"/>
                    <a:chExt cx="559121" cy="92788"/>
                  </a:xfrm>
                </p:grpSpPr>
                <p:cxnSp>
                  <p:nvCxnSpPr>
                    <p:cNvPr id="686" name="Straight Connector 685"/>
                    <p:cNvCxnSpPr/>
                    <p:nvPr/>
                  </p:nvCxnSpPr>
                  <p:spPr>
                    <a:xfrm flipV="1">
                      <a:off x="7028649" y="2845365"/>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6643622" y="2939356"/>
                      <a:ext cx="390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21" name="Group 673"/>
                  <p:cNvGrpSpPr/>
                  <p:nvPr/>
                </p:nvGrpSpPr>
                <p:grpSpPr bwMode="auto">
                  <a:xfrm>
                    <a:off x="6397438" y="3532605"/>
                    <a:ext cx="559121" cy="92788"/>
                    <a:chOff x="6582044" y="2846082"/>
                    <a:chExt cx="559121" cy="92788"/>
                  </a:xfrm>
                </p:grpSpPr>
                <p:cxnSp>
                  <p:nvCxnSpPr>
                    <p:cNvPr id="684" name="Straight Connector 683"/>
                    <p:cNvCxnSpPr/>
                    <p:nvPr/>
                  </p:nvCxnSpPr>
                  <p:spPr>
                    <a:xfrm flipV="1">
                      <a:off x="7029128" y="2813964"/>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V="1">
                      <a:off x="6581422" y="2939286"/>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22" name="Group 674"/>
                  <p:cNvGrpSpPr/>
                  <p:nvPr/>
                </p:nvGrpSpPr>
                <p:grpSpPr bwMode="auto">
                  <a:xfrm>
                    <a:off x="6396958" y="3598469"/>
                    <a:ext cx="559121" cy="92788"/>
                    <a:chOff x="6582044" y="2846082"/>
                    <a:chExt cx="559121" cy="92788"/>
                  </a:xfrm>
                </p:grpSpPr>
                <p:cxnSp>
                  <p:nvCxnSpPr>
                    <p:cNvPr id="682" name="Straight Connector 681"/>
                    <p:cNvCxnSpPr/>
                    <p:nvPr/>
                  </p:nvCxnSpPr>
                  <p:spPr>
                    <a:xfrm flipV="1">
                      <a:off x="7029607" y="2813895"/>
                      <a:ext cx="173113"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flipV="1">
                      <a:off x="6581901" y="293921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23" name="Group 675"/>
                  <p:cNvGrpSpPr/>
                  <p:nvPr/>
                </p:nvGrpSpPr>
                <p:grpSpPr bwMode="auto">
                  <a:xfrm>
                    <a:off x="6396478" y="3664333"/>
                    <a:ext cx="559121" cy="92788"/>
                    <a:chOff x="6582044" y="2846082"/>
                    <a:chExt cx="559121" cy="92788"/>
                  </a:xfrm>
                </p:grpSpPr>
                <p:cxnSp>
                  <p:nvCxnSpPr>
                    <p:cNvPr id="680" name="Straight Connector 679"/>
                    <p:cNvCxnSpPr/>
                    <p:nvPr/>
                  </p:nvCxnSpPr>
                  <p:spPr>
                    <a:xfrm flipV="1">
                      <a:off x="7027105" y="284672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flipV="1">
                      <a:off x="6582382" y="293914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224" name="Group 676"/>
                  <p:cNvGrpSpPr/>
                  <p:nvPr/>
                </p:nvGrpSpPr>
                <p:grpSpPr bwMode="auto">
                  <a:xfrm>
                    <a:off x="6395998" y="3730197"/>
                    <a:ext cx="559121" cy="92788"/>
                    <a:chOff x="6582044" y="2846082"/>
                    <a:chExt cx="559121" cy="92788"/>
                  </a:xfrm>
                </p:grpSpPr>
                <p:cxnSp>
                  <p:nvCxnSpPr>
                    <p:cNvPr id="678" name="Straight Connector 677"/>
                    <p:cNvCxnSpPr/>
                    <p:nvPr/>
                  </p:nvCxnSpPr>
                  <p:spPr>
                    <a:xfrm flipV="1">
                      <a:off x="7027584" y="284665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flipV="1">
                      <a:off x="6582862" y="2939078"/>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3188" name="Group 640"/>
                <p:cNvGrpSpPr/>
                <p:nvPr/>
              </p:nvGrpSpPr>
              <p:grpSpPr bwMode="auto">
                <a:xfrm>
                  <a:off x="6280049" y="2055335"/>
                  <a:ext cx="731610" cy="920732"/>
                  <a:chOff x="6280049" y="2055335"/>
                  <a:chExt cx="731610" cy="920732"/>
                </a:xfrm>
              </p:grpSpPr>
              <p:grpSp>
                <p:nvGrpSpPr>
                  <p:cNvPr id="183189" name="Group 641"/>
                  <p:cNvGrpSpPr/>
                  <p:nvPr/>
                </p:nvGrpSpPr>
                <p:grpSpPr bwMode="auto">
                  <a:xfrm>
                    <a:off x="6280049" y="2055335"/>
                    <a:ext cx="680752" cy="139401"/>
                    <a:chOff x="5414286" y="2921098"/>
                    <a:chExt cx="680752" cy="139401"/>
                  </a:xfrm>
                </p:grpSpPr>
                <p:sp>
                  <p:nvSpPr>
                    <p:cNvPr id="656" name="Rectangle 188"/>
                    <p:cNvSpPr>
                      <a:spLocks noChangeArrowheads="1"/>
                    </p:cNvSpPr>
                    <p:nvPr/>
                  </p:nvSpPr>
                  <p:spPr bwMode="auto">
                    <a:xfrm>
                      <a:off x="5445733" y="2995812"/>
                      <a:ext cx="520443"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57" name="AutoShape 189"/>
                    <p:cNvSpPr>
                      <a:spLocks noChangeArrowheads="1"/>
                    </p:cNvSpPr>
                    <p:nvPr/>
                  </p:nvSpPr>
                  <p:spPr bwMode="auto">
                    <a:xfrm>
                      <a:off x="5445733" y="2920618"/>
                      <a:ext cx="645941"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58" name="Freeform 190"/>
                    <p:cNvSpPr/>
                    <p:nvPr/>
                  </p:nvSpPr>
                  <p:spPr bwMode="auto">
                    <a:xfrm>
                      <a:off x="5969869" y="292218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59" name="Freeform 191"/>
                    <p:cNvSpPr/>
                    <p:nvPr/>
                  </p:nvSpPr>
                  <p:spPr bwMode="auto">
                    <a:xfrm>
                      <a:off x="5501098" y="2936284"/>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660" name="Freeform 192"/>
                    <p:cNvSpPr/>
                    <p:nvPr/>
                  </p:nvSpPr>
                  <p:spPr bwMode="auto">
                    <a:xfrm>
                      <a:off x="5622906" y="293315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643" name="Straight Connector 642"/>
                  <p:cNvCxnSpPr/>
                  <p:nvPr/>
                </p:nvCxnSpPr>
                <p:spPr>
                  <a:xfrm flipH="1">
                    <a:off x="6998041" y="2125350"/>
                    <a:ext cx="11072"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6876233" y="230393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p:cNvCxnSpPr/>
                  <p:nvPr/>
                </p:nvCxnSpPr>
                <p:spPr>
                  <a:xfrm>
                    <a:off x="6872543" y="236816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a:off x="6872543" y="244492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6868851" y="250915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6865161" y="257024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6865161" y="263760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a:off x="6861469" y="270653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p:cNvCxnSpPr/>
                  <p:nvPr/>
                </p:nvCxnSpPr>
                <p:spPr>
                  <a:xfrm>
                    <a:off x="6868851" y="277546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p:cNvCxnSpPr/>
                  <p:nvPr/>
                </p:nvCxnSpPr>
                <p:spPr>
                  <a:xfrm>
                    <a:off x="6872543" y="284282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p:cNvCxnSpPr/>
                  <p:nvPr/>
                </p:nvCxnSpPr>
                <p:spPr>
                  <a:xfrm>
                    <a:off x="6872543" y="291174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6876233" y="297597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p:cNvCxnSpPr/>
                  <p:nvPr/>
                </p:nvCxnSpPr>
                <p:spPr>
                  <a:xfrm flipH="1">
                    <a:off x="6876233" y="2131616"/>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3069" name="Group 697"/>
              <p:cNvGrpSpPr/>
              <p:nvPr/>
            </p:nvGrpSpPr>
            <p:grpSpPr bwMode="auto">
              <a:xfrm>
                <a:off x="1678171" y="4876798"/>
                <a:ext cx="331695" cy="1030941"/>
                <a:chOff x="6240352" y="2055335"/>
                <a:chExt cx="771307" cy="1017716"/>
              </a:xfrm>
            </p:grpSpPr>
            <p:grpSp>
              <p:nvGrpSpPr>
                <p:cNvPr id="183129" name="Group 698"/>
                <p:cNvGrpSpPr/>
                <p:nvPr/>
              </p:nvGrpSpPr>
              <p:grpSpPr bwMode="auto">
                <a:xfrm>
                  <a:off x="6240352" y="2235573"/>
                  <a:ext cx="697981" cy="837478"/>
                  <a:chOff x="6395998" y="3062424"/>
                  <a:chExt cx="564403" cy="837478"/>
                </a:xfrm>
              </p:grpSpPr>
              <p:sp>
                <p:nvSpPr>
                  <p:cNvPr id="720" name="Rectangle 719"/>
                  <p:cNvSpPr/>
                  <p:nvPr/>
                </p:nvSpPr>
                <p:spPr>
                  <a:xfrm>
                    <a:off x="6509637" y="3061859"/>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21" name="Straight Connector 720"/>
                  <p:cNvCxnSpPr/>
                  <p:nvPr/>
                </p:nvCxnSpPr>
                <p:spPr>
                  <a:xfrm flipV="1">
                    <a:off x="6846909"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2" name="Rectangle 721"/>
                  <p:cNvSpPr/>
                  <p:nvPr/>
                </p:nvSpPr>
                <p:spPr>
                  <a:xfrm>
                    <a:off x="6476804" y="30712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23" name="Straight Connector 722"/>
                  <p:cNvCxnSpPr/>
                  <p:nvPr/>
                </p:nvCxnSpPr>
                <p:spPr>
                  <a:xfrm flipV="1">
                    <a:off x="6396218"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4" name="Rectangle 723"/>
                  <p:cNvSpPr/>
                  <p:nvPr/>
                </p:nvSpPr>
                <p:spPr>
                  <a:xfrm>
                    <a:off x="6817061" y="3702569"/>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725" name="Rectangle 724"/>
                  <p:cNvSpPr/>
                  <p:nvPr/>
                </p:nvSpPr>
                <p:spPr>
                  <a:xfrm>
                    <a:off x="6405171" y="3157416"/>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26" name="Straight Connector 725"/>
                  <p:cNvCxnSpPr/>
                  <p:nvPr/>
                </p:nvCxnSpPr>
                <p:spPr>
                  <a:xfrm flipV="1">
                    <a:off x="6846909" y="3804394"/>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157" name="Group 726"/>
                  <p:cNvGrpSpPr/>
                  <p:nvPr/>
                </p:nvGrpSpPr>
                <p:grpSpPr bwMode="auto">
                  <a:xfrm>
                    <a:off x="6400318" y="3137421"/>
                    <a:ext cx="559121" cy="92788"/>
                    <a:chOff x="6582044" y="2846082"/>
                    <a:chExt cx="559121" cy="92788"/>
                  </a:xfrm>
                </p:grpSpPr>
                <p:cxnSp>
                  <p:nvCxnSpPr>
                    <p:cNvPr id="755" name="Straight Connector 754"/>
                    <p:cNvCxnSpPr/>
                    <p:nvPr/>
                  </p:nvCxnSpPr>
                  <p:spPr>
                    <a:xfrm flipV="1">
                      <a:off x="7028633" y="2845713"/>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p:cNvCxnSpPr/>
                    <p:nvPr/>
                  </p:nvCxnSpPr>
                  <p:spPr>
                    <a:xfrm flipV="1">
                      <a:off x="6580927" y="293813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58" name="Group 727"/>
                  <p:cNvGrpSpPr/>
                  <p:nvPr/>
                </p:nvGrpSpPr>
                <p:grpSpPr bwMode="auto">
                  <a:xfrm>
                    <a:off x="6399838" y="3203285"/>
                    <a:ext cx="559121" cy="92788"/>
                    <a:chOff x="6582044" y="2846082"/>
                    <a:chExt cx="559121" cy="92788"/>
                  </a:xfrm>
                </p:grpSpPr>
                <p:cxnSp>
                  <p:nvCxnSpPr>
                    <p:cNvPr id="753" name="Straight Connector 752"/>
                    <p:cNvCxnSpPr/>
                    <p:nvPr/>
                  </p:nvCxnSpPr>
                  <p:spPr>
                    <a:xfrm flipV="1">
                      <a:off x="7029115" y="2845644"/>
                      <a:ext cx="113419" cy="877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4" name="Straight Connector 753"/>
                    <p:cNvCxnSpPr/>
                    <p:nvPr/>
                  </p:nvCxnSpPr>
                  <p:spPr>
                    <a:xfrm flipV="1">
                      <a:off x="6581409" y="2933370"/>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59" name="Group 728"/>
                  <p:cNvGrpSpPr/>
                  <p:nvPr/>
                </p:nvGrpSpPr>
                <p:grpSpPr bwMode="auto">
                  <a:xfrm>
                    <a:off x="6399358" y="3269149"/>
                    <a:ext cx="559121" cy="92788"/>
                    <a:chOff x="6582044" y="2846082"/>
                    <a:chExt cx="559121" cy="92788"/>
                  </a:xfrm>
                </p:grpSpPr>
                <p:cxnSp>
                  <p:nvCxnSpPr>
                    <p:cNvPr id="751" name="Straight Connector 750"/>
                    <p:cNvCxnSpPr/>
                    <p:nvPr/>
                  </p:nvCxnSpPr>
                  <p:spPr>
                    <a:xfrm flipV="1">
                      <a:off x="7026610" y="2845574"/>
                      <a:ext cx="113419" cy="70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2" name="Straight Connector 751"/>
                    <p:cNvCxnSpPr/>
                    <p:nvPr/>
                  </p:nvCxnSpPr>
                  <p:spPr>
                    <a:xfrm flipV="1">
                      <a:off x="6581888" y="291606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60" name="Group 729"/>
                  <p:cNvGrpSpPr/>
                  <p:nvPr/>
                </p:nvGrpSpPr>
                <p:grpSpPr bwMode="auto">
                  <a:xfrm>
                    <a:off x="6398878" y="3335013"/>
                    <a:ext cx="559121" cy="92788"/>
                    <a:chOff x="6582044" y="2846082"/>
                    <a:chExt cx="559121" cy="92788"/>
                  </a:xfrm>
                </p:grpSpPr>
                <p:cxnSp>
                  <p:nvCxnSpPr>
                    <p:cNvPr id="749" name="Straight Connector 748"/>
                    <p:cNvCxnSpPr/>
                    <p:nvPr/>
                  </p:nvCxnSpPr>
                  <p:spPr>
                    <a:xfrm flipV="1">
                      <a:off x="7027090" y="2845504"/>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6582367" y="2906598"/>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61" name="Group 730"/>
                  <p:cNvGrpSpPr/>
                  <p:nvPr/>
                </p:nvGrpSpPr>
                <p:grpSpPr bwMode="auto">
                  <a:xfrm>
                    <a:off x="6398398" y="3400877"/>
                    <a:ext cx="559121" cy="92788"/>
                    <a:chOff x="6582044" y="2846082"/>
                    <a:chExt cx="559121" cy="92788"/>
                  </a:xfrm>
                </p:grpSpPr>
                <p:cxnSp>
                  <p:nvCxnSpPr>
                    <p:cNvPr id="747" name="Straight Connector 746"/>
                    <p:cNvCxnSpPr/>
                    <p:nvPr/>
                  </p:nvCxnSpPr>
                  <p:spPr>
                    <a:xfrm flipV="1">
                      <a:off x="7027569" y="2845435"/>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flipV="1">
                      <a:off x="6582847" y="2906529"/>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62" name="Group 731"/>
                  <p:cNvGrpSpPr/>
                  <p:nvPr/>
                </p:nvGrpSpPr>
                <p:grpSpPr bwMode="auto">
                  <a:xfrm>
                    <a:off x="6397918" y="3466741"/>
                    <a:ext cx="559121" cy="92788"/>
                    <a:chOff x="6582044" y="2846082"/>
                    <a:chExt cx="559121" cy="92788"/>
                  </a:xfrm>
                </p:grpSpPr>
                <p:cxnSp>
                  <p:nvCxnSpPr>
                    <p:cNvPr id="745" name="Straight Connector 744"/>
                    <p:cNvCxnSpPr/>
                    <p:nvPr/>
                  </p:nvCxnSpPr>
                  <p:spPr>
                    <a:xfrm flipV="1">
                      <a:off x="7028051" y="2845365"/>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flipV="1">
                      <a:off x="6583328" y="2939356"/>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63" name="Group 732"/>
                  <p:cNvGrpSpPr/>
                  <p:nvPr/>
                </p:nvGrpSpPr>
                <p:grpSpPr bwMode="auto">
                  <a:xfrm>
                    <a:off x="6397438" y="3532605"/>
                    <a:ext cx="559121" cy="92788"/>
                    <a:chOff x="6582044" y="2846082"/>
                    <a:chExt cx="559121" cy="92788"/>
                  </a:xfrm>
                </p:grpSpPr>
                <p:cxnSp>
                  <p:nvCxnSpPr>
                    <p:cNvPr id="743" name="Straight Connector 742"/>
                    <p:cNvCxnSpPr/>
                    <p:nvPr/>
                  </p:nvCxnSpPr>
                  <p:spPr>
                    <a:xfrm flipV="1">
                      <a:off x="7028530" y="2813964"/>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flipV="1">
                      <a:off x="6580824" y="2939286"/>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64" name="Group 733"/>
                  <p:cNvGrpSpPr/>
                  <p:nvPr/>
                </p:nvGrpSpPr>
                <p:grpSpPr bwMode="auto">
                  <a:xfrm>
                    <a:off x="6396958" y="3598469"/>
                    <a:ext cx="559121" cy="92788"/>
                    <a:chOff x="6582044" y="2846082"/>
                    <a:chExt cx="559121" cy="92788"/>
                  </a:xfrm>
                </p:grpSpPr>
                <p:cxnSp>
                  <p:nvCxnSpPr>
                    <p:cNvPr id="741" name="Straight Connector 740"/>
                    <p:cNvCxnSpPr/>
                    <p:nvPr/>
                  </p:nvCxnSpPr>
                  <p:spPr>
                    <a:xfrm flipV="1">
                      <a:off x="7029010" y="2813895"/>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flipV="1">
                      <a:off x="6581303" y="293921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65" name="Group 734"/>
                  <p:cNvGrpSpPr/>
                  <p:nvPr/>
                </p:nvGrpSpPr>
                <p:grpSpPr bwMode="auto">
                  <a:xfrm>
                    <a:off x="6396478" y="3664333"/>
                    <a:ext cx="559121" cy="92788"/>
                    <a:chOff x="6582044" y="2846082"/>
                    <a:chExt cx="559121" cy="92788"/>
                  </a:xfrm>
                </p:grpSpPr>
                <p:cxnSp>
                  <p:nvCxnSpPr>
                    <p:cNvPr id="739" name="Straight Connector 738"/>
                    <p:cNvCxnSpPr/>
                    <p:nvPr/>
                  </p:nvCxnSpPr>
                  <p:spPr>
                    <a:xfrm flipV="1">
                      <a:off x="7026505" y="284672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p:cNvCxnSpPr/>
                    <p:nvPr/>
                  </p:nvCxnSpPr>
                  <p:spPr>
                    <a:xfrm flipV="1">
                      <a:off x="6581785" y="2939147"/>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66" name="Group 735"/>
                  <p:cNvGrpSpPr/>
                  <p:nvPr/>
                </p:nvGrpSpPr>
                <p:grpSpPr bwMode="auto">
                  <a:xfrm>
                    <a:off x="6395998" y="3730197"/>
                    <a:ext cx="559121" cy="92788"/>
                    <a:chOff x="6582044" y="2846082"/>
                    <a:chExt cx="559121" cy="92788"/>
                  </a:xfrm>
                </p:grpSpPr>
                <p:cxnSp>
                  <p:nvCxnSpPr>
                    <p:cNvPr id="737" name="Straight Connector 736"/>
                    <p:cNvCxnSpPr/>
                    <p:nvPr/>
                  </p:nvCxnSpPr>
                  <p:spPr>
                    <a:xfrm flipV="1">
                      <a:off x="7026985" y="284665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p:cNvCxnSpPr/>
                    <p:nvPr/>
                  </p:nvCxnSpPr>
                  <p:spPr>
                    <a:xfrm flipV="1">
                      <a:off x="6582264" y="293907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3130" name="Group 699"/>
                <p:cNvGrpSpPr/>
                <p:nvPr/>
              </p:nvGrpSpPr>
              <p:grpSpPr bwMode="auto">
                <a:xfrm>
                  <a:off x="6280049" y="2055335"/>
                  <a:ext cx="731610" cy="920732"/>
                  <a:chOff x="6280049" y="2055335"/>
                  <a:chExt cx="731610" cy="920732"/>
                </a:xfrm>
              </p:grpSpPr>
              <p:grpSp>
                <p:nvGrpSpPr>
                  <p:cNvPr id="183131" name="Group 700"/>
                  <p:cNvGrpSpPr/>
                  <p:nvPr/>
                </p:nvGrpSpPr>
                <p:grpSpPr bwMode="auto">
                  <a:xfrm>
                    <a:off x="6280049" y="2055335"/>
                    <a:ext cx="680752" cy="139401"/>
                    <a:chOff x="5414286" y="2921098"/>
                    <a:chExt cx="680752" cy="139401"/>
                  </a:xfrm>
                </p:grpSpPr>
                <p:sp>
                  <p:nvSpPr>
                    <p:cNvPr id="715" name="Rectangle 188"/>
                    <p:cNvSpPr>
                      <a:spLocks noChangeArrowheads="1"/>
                    </p:cNvSpPr>
                    <p:nvPr/>
                  </p:nvSpPr>
                  <p:spPr bwMode="auto">
                    <a:xfrm>
                      <a:off x="5415463" y="2995812"/>
                      <a:ext cx="549974"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16" name="AutoShape 189"/>
                    <p:cNvSpPr>
                      <a:spLocks noChangeArrowheads="1"/>
                    </p:cNvSpPr>
                    <p:nvPr/>
                  </p:nvSpPr>
                  <p:spPr bwMode="auto">
                    <a:xfrm>
                      <a:off x="5415463" y="2920618"/>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17" name="Freeform 190"/>
                    <p:cNvSpPr/>
                    <p:nvPr/>
                  </p:nvSpPr>
                  <p:spPr bwMode="auto">
                    <a:xfrm>
                      <a:off x="5969127" y="292218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18" name="Freeform 191"/>
                    <p:cNvSpPr/>
                    <p:nvPr/>
                  </p:nvSpPr>
                  <p:spPr bwMode="auto">
                    <a:xfrm>
                      <a:off x="5500359" y="2936284"/>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19" name="Freeform 192"/>
                    <p:cNvSpPr/>
                    <p:nvPr/>
                  </p:nvSpPr>
                  <p:spPr bwMode="auto">
                    <a:xfrm>
                      <a:off x="5622164" y="293315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702" name="Straight Connector 701"/>
                  <p:cNvCxnSpPr/>
                  <p:nvPr/>
                </p:nvCxnSpPr>
                <p:spPr>
                  <a:xfrm flipH="1">
                    <a:off x="6997299" y="2125350"/>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p:cNvCxnSpPr/>
                  <p:nvPr/>
                </p:nvCxnSpPr>
                <p:spPr>
                  <a:xfrm>
                    <a:off x="6875494" y="230393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p:cNvCxnSpPr/>
                  <p:nvPr/>
                </p:nvCxnSpPr>
                <p:spPr>
                  <a:xfrm>
                    <a:off x="6871802" y="236816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p:cNvCxnSpPr/>
                  <p:nvPr/>
                </p:nvCxnSpPr>
                <p:spPr>
                  <a:xfrm>
                    <a:off x="6871802" y="244492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6" name="Straight Connector 705"/>
                  <p:cNvCxnSpPr/>
                  <p:nvPr/>
                </p:nvCxnSpPr>
                <p:spPr>
                  <a:xfrm>
                    <a:off x="6868112" y="250915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6864420" y="257024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6864420" y="263760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a:off x="6860730" y="270653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6868112" y="277546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a:off x="6871802" y="284282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6871802" y="291174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a:off x="6875494" y="297597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H="1">
                    <a:off x="6875494" y="2131616"/>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3070" name="Group 756"/>
              <p:cNvGrpSpPr/>
              <p:nvPr/>
            </p:nvGrpSpPr>
            <p:grpSpPr bwMode="auto">
              <a:xfrm>
                <a:off x="2054687" y="4876798"/>
                <a:ext cx="331695" cy="1030941"/>
                <a:chOff x="6240352" y="2055335"/>
                <a:chExt cx="771307" cy="1017716"/>
              </a:xfrm>
            </p:grpSpPr>
            <p:grpSp>
              <p:nvGrpSpPr>
                <p:cNvPr id="183071" name="Group 757"/>
                <p:cNvGrpSpPr/>
                <p:nvPr/>
              </p:nvGrpSpPr>
              <p:grpSpPr bwMode="auto">
                <a:xfrm>
                  <a:off x="6240352" y="2235573"/>
                  <a:ext cx="697981" cy="837478"/>
                  <a:chOff x="6395998" y="3062424"/>
                  <a:chExt cx="564403" cy="837478"/>
                </a:xfrm>
              </p:grpSpPr>
              <p:sp>
                <p:nvSpPr>
                  <p:cNvPr id="779" name="Rectangle 778"/>
                  <p:cNvSpPr/>
                  <p:nvPr/>
                </p:nvSpPr>
                <p:spPr>
                  <a:xfrm>
                    <a:off x="6509037" y="3061859"/>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80" name="Straight Connector 779"/>
                  <p:cNvCxnSpPr/>
                  <p:nvPr/>
                </p:nvCxnSpPr>
                <p:spPr>
                  <a:xfrm flipV="1">
                    <a:off x="6846311"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1" name="Rectangle 780"/>
                  <p:cNvSpPr/>
                  <p:nvPr/>
                </p:nvSpPr>
                <p:spPr>
                  <a:xfrm>
                    <a:off x="6476206" y="30712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82" name="Straight Connector 781"/>
                  <p:cNvCxnSpPr/>
                  <p:nvPr/>
                </p:nvCxnSpPr>
                <p:spPr>
                  <a:xfrm flipV="1">
                    <a:off x="6395618"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3" name="Rectangle 782"/>
                  <p:cNvSpPr/>
                  <p:nvPr/>
                </p:nvSpPr>
                <p:spPr>
                  <a:xfrm>
                    <a:off x="6816464" y="3702569"/>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784" name="Rectangle 783"/>
                  <p:cNvSpPr/>
                  <p:nvPr/>
                </p:nvSpPr>
                <p:spPr>
                  <a:xfrm>
                    <a:off x="6404573" y="3157416"/>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785" name="Straight Connector 784"/>
                  <p:cNvCxnSpPr/>
                  <p:nvPr/>
                </p:nvCxnSpPr>
                <p:spPr>
                  <a:xfrm flipV="1">
                    <a:off x="6846311" y="3804394"/>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099" name="Group 785"/>
                  <p:cNvGrpSpPr/>
                  <p:nvPr/>
                </p:nvGrpSpPr>
                <p:grpSpPr bwMode="auto">
                  <a:xfrm>
                    <a:off x="6400318" y="3137421"/>
                    <a:ext cx="559121" cy="92788"/>
                    <a:chOff x="6582044" y="2846082"/>
                    <a:chExt cx="559121" cy="92788"/>
                  </a:xfrm>
                </p:grpSpPr>
                <p:cxnSp>
                  <p:nvCxnSpPr>
                    <p:cNvPr id="814" name="Straight Connector 813"/>
                    <p:cNvCxnSpPr/>
                    <p:nvPr/>
                  </p:nvCxnSpPr>
                  <p:spPr>
                    <a:xfrm flipV="1">
                      <a:off x="7028036" y="2845713"/>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V="1">
                      <a:off x="6520635" y="2938138"/>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00" name="Group 786"/>
                  <p:cNvGrpSpPr/>
                  <p:nvPr/>
                </p:nvGrpSpPr>
                <p:grpSpPr bwMode="auto">
                  <a:xfrm>
                    <a:off x="6399838" y="3203285"/>
                    <a:ext cx="559121" cy="92788"/>
                    <a:chOff x="6582044" y="2846082"/>
                    <a:chExt cx="559121" cy="92788"/>
                  </a:xfrm>
                </p:grpSpPr>
                <p:cxnSp>
                  <p:nvCxnSpPr>
                    <p:cNvPr id="812" name="Straight Connector 811"/>
                    <p:cNvCxnSpPr/>
                    <p:nvPr/>
                  </p:nvCxnSpPr>
                  <p:spPr>
                    <a:xfrm flipV="1">
                      <a:off x="7028517" y="2845644"/>
                      <a:ext cx="113419" cy="877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V="1">
                      <a:off x="6580811" y="2933370"/>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01" name="Group 787"/>
                  <p:cNvGrpSpPr/>
                  <p:nvPr/>
                </p:nvGrpSpPr>
                <p:grpSpPr bwMode="auto">
                  <a:xfrm>
                    <a:off x="6399358" y="3269149"/>
                    <a:ext cx="559121" cy="92788"/>
                    <a:chOff x="6582044" y="2846082"/>
                    <a:chExt cx="559121" cy="92788"/>
                  </a:xfrm>
                </p:grpSpPr>
                <p:cxnSp>
                  <p:nvCxnSpPr>
                    <p:cNvPr id="810" name="Straight Connector 809"/>
                    <p:cNvCxnSpPr/>
                    <p:nvPr/>
                  </p:nvCxnSpPr>
                  <p:spPr>
                    <a:xfrm flipV="1">
                      <a:off x="7002133" y="2845574"/>
                      <a:ext cx="77602" cy="70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6581290" y="2916067"/>
                      <a:ext cx="4208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02" name="Group 788"/>
                  <p:cNvGrpSpPr/>
                  <p:nvPr/>
                </p:nvGrpSpPr>
                <p:grpSpPr bwMode="auto">
                  <a:xfrm>
                    <a:off x="6398878" y="3335013"/>
                    <a:ext cx="559121" cy="92788"/>
                    <a:chOff x="6582044" y="2846082"/>
                    <a:chExt cx="559121" cy="92788"/>
                  </a:xfrm>
                </p:grpSpPr>
                <p:cxnSp>
                  <p:nvCxnSpPr>
                    <p:cNvPr id="808" name="Straight Connector 807"/>
                    <p:cNvCxnSpPr/>
                    <p:nvPr/>
                  </p:nvCxnSpPr>
                  <p:spPr>
                    <a:xfrm flipV="1">
                      <a:off x="7026490" y="2845504"/>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V="1">
                      <a:off x="6581770" y="290659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03" name="Group 789"/>
                  <p:cNvGrpSpPr/>
                  <p:nvPr/>
                </p:nvGrpSpPr>
                <p:grpSpPr bwMode="auto">
                  <a:xfrm>
                    <a:off x="6398398" y="3400877"/>
                    <a:ext cx="559121" cy="92788"/>
                    <a:chOff x="6582044" y="2846082"/>
                    <a:chExt cx="559121" cy="92788"/>
                  </a:xfrm>
                </p:grpSpPr>
                <p:cxnSp>
                  <p:nvCxnSpPr>
                    <p:cNvPr id="806" name="Straight Connector 805"/>
                    <p:cNvCxnSpPr/>
                    <p:nvPr/>
                  </p:nvCxnSpPr>
                  <p:spPr>
                    <a:xfrm flipV="1">
                      <a:off x="7026970" y="2845435"/>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6582249" y="290652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04" name="Group 790"/>
                  <p:cNvGrpSpPr/>
                  <p:nvPr/>
                </p:nvGrpSpPr>
                <p:grpSpPr bwMode="auto">
                  <a:xfrm>
                    <a:off x="6397918" y="3466741"/>
                    <a:ext cx="559121" cy="92788"/>
                    <a:chOff x="6582044" y="2846082"/>
                    <a:chExt cx="559121" cy="92788"/>
                  </a:xfrm>
                </p:grpSpPr>
                <p:cxnSp>
                  <p:nvCxnSpPr>
                    <p:cNvPr id="804" name="Straight Connector 803"/>
                    <p:cNvCxnSpPr/>
                    <p:nvPr/>
                  </p:nvCxnSpPr>
                  <p:spPr>
                    <a:xfrm flipV="1">
                      <a:off x="7027451" y="2845365"/>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6582730" y="2939356"/>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05" name="Group 791"/>
                  <p:cNvGrpSpPr/>
                  <p:nvPr/>
                </p:nvGrpSpPr>
                <p:grpSpPr bwMode="auto">
                  <a:xfrm>
                    <a:off x="6397438" y="3532605"/>
                    <a:ext cx="559121" cy="92788"/>
                    <a:chOff x="6582044" y="2846082"/>
                    <a:chExt cx="559121" cy="92788"/>
                  </a:xfrm>
                </p:grpSpPr>
                <p:cxnSp>
                  <p:nvCxnSpPr>
                    <p:cNvPr id="802" name="Straight Connector 801"/>
                    <p:cNvCxnSpPr/>
                    <p:nvPr/>
                  </p:nvCxnSpPr>
                  <p:spPr>
                    <a:xfrm flipV="1">
                      <a:off x="7027930" y="2813964"/>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V="1">
                      <a:off x="6520530" y="2939286"/>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06" name="Group 792"/>
                  <p:cNvGrpSpPr/>
                  <p:nvPr/>
                </p:nvGrpSpPr>
                <p:grpSpPr bwMode="auto">
                  <a:xfrm>
                    <a:off x="6396958" y="3598469"/>
                    <a:ext cx="559121" cy="92788"/>
                    <a:chOff x="6582044" y="2846082"/>
                    <a:chExt cx="559121" cy="92788"/>
                  </a:xfrm>
                </p:grpSpPr>
                <p:cxnSp>
                  <p:nvCxnSpPr>
                    <p:cNvPr id="800" name="Straight Connector 799"/>
                    <p:cNvCxnSpPr/>
                    <p:nvPr/>
                  </p:nvCxnSpPr>
                  <p:spPr>
                    <a:xfrm flipV="1">
                      <a:off x="7028410" y="2813895"/>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6580703" y="293921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07" name="Group 793"/>
                  <p:cNvGrpSpPr/>
                  <p:nvPr/>
                </p:nvGrpSpPr>
                <p:grpSpPr bwMode="auto">
                  <a:xfrm>
                    <a:off x="6396478" y="3664333"/>
                    <a:ext cx="559121" cy="92788"/>
                    <a:chOff x="6582044" y="2846082"/>
                    <a:chExt cx="559121" cy="92788"/>
                  </a:xfrm>
                </p:grpSpPr>
                <p:cxnSp>
                  <p:nvCxnSpPr>
                    <p:cNvPr id="798" name="Straight Connector 797"/>
                    <p:cNvCxnSpPr/>
                    <p:nvPr/>
                  </p:nvCxnSpPr>
                  <p:spPr>
                    <a:xfrm flipV="1">
                      <a:off x="6966213" y="284672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6581185" y="2939147"/>
                      <a:ext cx="3909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108" name="Group 794"/>
                  <p:cNvGrpSpPr/>
                  <p:nvPr/>
                </p:nvGrpSpPr>
                <p:grpSpPr bwMode="auto">
                  <a:xfrm>
                    <a:off x="6395998" y="3730197"/>
                    <a:ext cx="559121" cy="92788"/>
                    <a:chOff x="6582044" y="2846082"/>
                    <a:chExt cx="559121" cy="92788"/>
                  </a:xfrm>
                </p:grpSpPr>
                <p:cxnSp>
                  <p:nvCxnSpPr>
                    <p:cNvPr id="796" name="Straight Connector 795"/>
                    <p:cNvCxnSpPr/>
                    <p:nvPr/>
                  </p:nvCxnSpPr>
                  <p:spPr>
                    <a:xfrm flipV="1">
                      <a:off x="7026387" y="284665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V="1">
                      <a:off x="6581664" y="2939078"/>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3072" name="Group 758"/>
                <p:cNvGrpSpPr/>
                <p:nvPr/>
              </p:nvGrpSpPr>
              <p:grpSpPr bwMode="auto">
                <a:xfrm>
                  <a:off x="6280049" y="2055335"/>
                  <a:ext cx="731610" cy="920732"/>
                  <a:chOff x="6280049" y="2055335"/>
                  <a:chExt cx="731610" cy="920732"/>
                </a:xfrm>
              </p:grpSpPr>
              <p:grpSp>
                <p:nvGrpSpPr>
                  <p:cNvPr id="183073" name="Group 759"/>
                  <p:cNvGrpSpPr/>
                  <p:nvPr/>
                </p:nvGrpSpPr>
                <p:grpSpPr bwMode="auto">
                  <a:xfrm>
                    <a:off x="6280049" y="2055335"/>
                    <a:ext cx="680752" cy="139401"/>
                    <a:chOff x="5414286" y="2921098"/>
                    <a:chExt cx="680752" cy="139401"/>
                  </a:xfrm>
                </p:grpSpPr>
                <p:sp>
                  <p:nvSpPr>
                    <p:cNvPr id="774" name="Rectangle 188"/>
                    <p:cNvSpPr>
                      <a:spLocks noChangeArrowheads="1"/>
                    </p:cNvSpPr>
                    <p:nvPr/>
                  </p:nvSpPr>
                  <p:spPr bwMode="auto">
                    <a:xfrm>
                      <a:off x="5414723" y="2995812"/>
                      <a:ext cx="549972"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75" name="AutoShape 189"/>
                    <p:cNvSpPr>
                      <a:spLocks noChangeArrowheads="1"/>
                    </p:cNvSpPr>
                    <p:nvPr/>
                  </p:nvSpPr>
                  <p:spPr bwMode="auto">
                    <a:xfrm>
                      <a:off x="5414723" y="2920618"/>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76" name="Freeform 190"/>
                    <p:cNvSpPr/>
                    <p:nvPr/>
                  </p:nvSpPr>
                  <p:spPr bwMode="auto">
                    <a:xfrm>
                      <a:off x="5968387" y="292218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77" name="Freeform 191"/>
                    <p:cNvSpPr/>
                    <p:nvPr/>
                  </p:nvSpPr>
                  <p:spPr bwMode="auto">
                    <a:xfrm>
                      <a:off x="5499617" y="2936284"/>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778" name="Freeform 192"/>
                    <p:cNvSpPr/>
                    <p:nvPr/>
                  </p:nvSpPr>
                  <p:spPr bwMode="auto">
                    <a:xfrm>
                      <a:off x="5621424" y="293315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761" name="Straight Connector 760"/>
                  <p:cNvCxnSpPr/>
                  <p:nvPr/>
                </p:nvCxnSpPr>
                <p:spPr>
                  <a:xfrm flipH="1">
                    <a:off x="6996560" y="2125350"/>
                    <a:ext cx="11072"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6874752" y="230393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p:cNvCxnSpPr/>
                  <p:nvPr/>
                </p:nvCxnSpPr>
                <p:spPr>
                  <a:xfrm>
                    <a:off x="6871062" y="236816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p:cNvCxnSpPr/>
                  <p:nvPr/>
                </p:nvCxnSpPr>
                <p:spPr>
                  <a:xfrm>
                    <a:off x="6871062" y="244492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p:cNvCxnSpPr/>
                  <p:nvPr/>
                </p:nvCxnSpPr>
                <p:spPr>
                  <a:xfrm>
                    <a:off x="6867370" y="250915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863680" y="257024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a:off x="6863680" y="263760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a:off x="6859988" y="270653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p:cNvCxnSpPr/>
                  <p:nvPr/>
                </p:nvCxnSpPr>
                <p:spPr>
                  <a:xfrm>
                    <a:off x="6867370" y="277546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p:cNvCxnSpPr/>
                  <p:nvPr/>
                </p:nvCxnSpPr>
                <p:spPr>
                  <a:xfrm>
                    <a:off x="6871062" y="284282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p:cNvCxnSpPr/>
                  <p:nvPr/>
                </p:nvCxnSpPr>
                <p:spPr>
                  <a:xfrm>
                    <a:off x="6871062" y="291174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p:cNvCxnSpPr/>
                  <p:nvPr/>
                </p:nvCxnSpPr>
                <p:spPr>
                  <a:xfrm>
                    <a:off x="6874752" y="297597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flipH="1">
                    <a:off x="6874752" y="2131616"/>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82285" name="Group 815"/>
            <p:cNvGrpSpPr/>
            <p:nvPr/>
          </p:nvGrpSpPr>
          <p:grpSpPr bwMode="auto">
            <a:xfrm>
              <a:off x="2267009" y="2732231"/>
              <a:ext cx="1470209" cy="1869141"/>
              <a:chOff x="916173" y="4038600"/>
              <a:chExt cx="1470209" cy="1869141"/>
            </a:xfrm>
          </p:grpSpPr>
          <p:grpSp>
            <p:nvGrpSpPr>
              <p:cNvPr id="182816" name="Group 187"/>
              <p:cNvGrpSpPr/>
              <p:nvPr/>
            </p:nvGrpSpPr>
            <p:grpSpPr bwMode="auto">
              <a:xfrm>
                <a:off x="1295400" y="4038600"/>
                <a:ext cx="1052512" cy="355600"/>
                <a:chOff x="4410" y="1365"/>
                <a:chExt cx="663" cy="224"/>
              </a:xfrm>
            </p:grpSpPr>
            <p:sp>
              <p:nvSpPr>
                <p:cNvPr id="1058" name="Rectangle 188"/>
                <p:cNvSpPr>
                  <a:spLocks noChangeArrowheads="1"/>
                </p:cNvSpPr>
                <p:nvPr/>
              </p:nvSpPr>
              <p:spPr bwMode="auto">
                <a:xfrm>
                  <a:off x="4410" y="1500"/>
                  <a:ext cx="516"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59" name="AutoShape 189"/>
                <p:cNvSpPr>
                  <a:spLocks noChangeArrowheads="1"/>
                </p:cNvSpPr>
                <p:nvPr/>
              </p:nvSpPr>
              <p:spPr bwMode="auto">
                <a:xfrm>
                  <a:off x="4410" y="1368"/>
                  <a:ext cx="684"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60" name="Freeform 190"/>
                <p:cNvSpPr/>
                <p:nvPr/>
              </p:nvSpPr>
              <p:spPr bwMode="auto">
                <a:xfrm>
                  <a:off x="4925"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61" name="Freeform 191"/>
                <p:cNvSpPr/>
                <p:nvPr/>
              </p:nvSpPr>
              <p:spPr bwMode="auto">
                <a:xfrm>
                  <a:off x="4475" y="1395"/>
                  <a:ext cx="527"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62" name="Freeform 192"/>
                <p:cNvSpPr/>
                <p:nvPr/>
              </p:nvSpPr>
              <p:spPr bwMode="auto">
                <a:xfrm>
                  <a:off x="4593" y="1391"/>
                  <a:ext cx="314"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818" name="Straight Connector 817"/>
              <p:cNvCxnSpPr/>
              <p:nvPr/>
            </p:nvCxnSpPr>
            <p:spPr>
              <a:xfrm flipH="1">
                <a:off x="1180779" y="4381699"/>
                <a:ext cx="357149"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a:stCxn id="1058" idx="2"/>
              </p:cNvCxnSpPr>
              <p:nvPr/>
            </p:nvCxnSpPr>
            <p:spPr>
              <a:xfrm flipH="1">
                <a:off x="1485547" y="4391220"/>
                <a:ext cx="203178"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a:off x="1804600" y="4395981"/>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a:endCxn id="843" idx="0"/>
              </p:cNvCxnSpPr>
              <p:nvPr/>
            </p:nvCxnSpPr>
            <p:spPr>
              <a:xfrm>
                <a:off x="1944285" y="4419784"/>
                <a:ext cx="274609" cy="457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821" name="Group 821"/>
              <p:cNvGrpSpPr/>
              <p:nvPr/>
            </p:nvGrpSpPr>
            <p:grpSpPr bwMode="auto">
              <a:xfrm>
                <a:off x="916173" y="4876800"/>
                <a:ext cx="331695" cy="1030941"/>
                <a:chOff x="6240352" y="2055335"/>
                <a:chExt cx="771307" cy="1017716"/>
              </a:xfrm>
            </p:grpSpPr>
            <p:grpSp>
              <p:nvGrpSpPr>
                <p:cNvPr id="182999" name="Group 999"/>
                <p:cNvGrpSpPr/>
                <p:nvPr/>
              </p:nvGrpSpPr>
              <p:grpSpPr bwMode="auto">
                <a:xfrm>
                  <a:off x="6240352" y="2235573"/>
                  <a:ext cx="697981" cy="837478"/>
                  <a:chOff x="6395998" y="3062424"/>
                  <a:chExt cx="564403" cy="837478"/>
                </a:xfrm>
              </p:grpSpPr>
              <p:sp>
                <p:nvSpPr>
                  <p:cNvPr id="1021" name="Rectangle 1020"/>
                  <p:cNvSpPr/>
                  <p:nvPr/>
                </p:nvSpPr>
                <p:spPr>
                  <a:xfrm>
                    <a:off x="6508516" y="3062346"/>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022" name="Straight Connector 1021"/>
                  <p:cNvCxnSpPr/>
                  <p:nvPr/>
                </p:nvCxnSpPr>
                <p:spPr>
                  <a:xfrm flipV="1">
                    <a:off x="6845790" y="3062346"/>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3" name="Rectangle 1022"/>
                  <p:cNvSpPr/>
                  <p:nvPr/>
                </p:nvSpPr>
                <p:spPr>
                  <a:xfrm>
                    <a:off x="6475686" y="3071745"/>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024" name="Straight Connector 1023"/>
                  <p:cNvCxnSpPr/>
                  <p:nvPr/>
                </p:nvCxnSpPr>
                <p:spPr>
                  <a:xfrm flipV="1">
                    <a:off x="6395097" y="3062346"/>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Rectangle 1024"/>
                  <p:cNvSpPr/>
                  <p:nvPr/>
                </p:nvSpPr>
                <p:spPr>
                  <a:xfrm>
                    <a:off x="6815943" y="37030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026" name="Rectangle 1025"/>
                  <p:cNvSpPr/>
                  <p:nvPr/>
                </p:nvSpPr>
                <p:spPr>
                  <a:xfrm>
                    <a:off x="6404052" y="3157905"/>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027" name="Straight Connector 1026"/>
                  <p:cNvCxnSpPr/>
                  <p:nvPr/>
                </p:nvCxnSpPr>
                <p:spPr>
                  <a:xfrm flipV="1">
                    <a:off x="6845790" y="380488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027" name="Group 1027"/>
                  <p:cNvGrpSpPr/>
                  <p:nvPr/>
                </p:nvGrpSpPr>
                <p:grpSpPr bwMode="auto">
                  <a:xfrm>
                    <a:off x="6400318" y="3137421"/>
                    <a:ext cx="559121" cy="92788"/>
                    <a:chOff x="6582044" y="2846082"/>
                    <a:chExt cx="559121" cy="92788"/>
                  </a:xfrm>
                </p:grpSpPr>
                <p:cxnSp>
                  <p:nvCxnSpPr>
                    <p:cNvPr id="1056" name="Straight Connector 1055"/>
                    <p:cNvCxnSpPr/>
                    <p:nvPr/>
                  </p:nvCxnSpPr>
                  <p:spPr>
                    <a:xfrm flipV="1">
                      <a:off x="7027515" y="284620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p:cNvCxnSpPr/>
                    <p:nvPr/>
                  </p:nvCxnSpPr>
                  <p:spPr>
                    <a:xfrm flipV="1">
                      <a:off x="6520114" y="2938626"/>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028" name="Group 1028"/>
                  <p:cNvGrpSpPr/>
                  <p:nvPr/>
                </p:nvGrpSpPr>
                <p:grpSpPr bwMode="auto">
                  <a:xfrm>
                    <a:off x="6399838" y="3203285"/>
                    <a:ext cx="559121" cy="92788"/>
                    <a:chOff x="6582044" y="2846082"/>
                    <a:chExt cx="559121" cy="92788"/>
                  </a:xfrm>
                </p:grpSpPr>
                <p:cxnSp>
                  <p:nvCxnSpPr>
                    <p:cNvPr id="1054" name="Straight Connector 1053"/>
                    <p:cNvCxnSpPr/>
                    <p:nvPr/>
                  </p:nvCxnSpPr>
                  <p:spPr>
                    <a:xfrm flipV="1">
                      <a:off x="7027996" y="284613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p:nvPr/>
                  </p:nvCxnSpPr>
                  <p:spPr>
                    <a:xfrm flipV="1">
                      <a:off x="6520596" y="2938557"/>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029" name="Group 1029"/>
                  <p:cNvGrpSpPr/>
                  <p:nvPr/>
                </p:nvGrpSpPr>
                <p:grpSpPr bwMode="auto">
                  <a:xfrm>
                    <a:off x="6399358" y="3269149"/>
                    <a:ext cx="559121" cy="92788"/>
                    <a:chOff x="6582044" y="2846082"/>
                    <a:chExt cx="559121" cy="92788"/>
                  </a:xfrm>
                </p:grpSpPr>
                <p:cxnSp>
                  <p:nvCxnSpPr>
                    <p:cNvPr id="1052" name="Straight Connector 1051"/>
                    <p:cNvCxnSpPr/>
                    <p:nvPr/>
                  </p:nvCxnSpPr>
                  <p:spPr>
                    <a:xfrm flipV="1">
                      <a:off x="6965796" y="284606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p:cNvCxnSpPr/>
                    <p:nvPr/>
                  </p:nvCxnSpPr>
                  <p:spPr>
                    <a:xfrm flipV="1">
                      <a:off x="6580769" y="2938487"/>
                      <a:ext cx="390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030" name="Group 1030"/>
                  <p:cNvGrpSpPr/>
                  <p:nvPr/>
                </p:nvGrpSpPr>
                <p:grpSpPr bwMode="auto">
                  <a:xfrm>
                    <a:off x="6398878" y="3335013"/>
                    <a:ext cx="559121" cy="92788"/>
                    <a:chOff x="6582044" y="2846082"/>
                    <a:chExt cx="559121" cy="92788"/>
                  </a:xfrm>
                </p:grpSpPr>
                <p:cxnSp>
                  <p:nvCxnSpPr>
                    <p:cNvPr id="1050" name="Straight Connector 1049"/>
                    <p:cNvCxnSpPr/>
                    <p:nvPr/>
                  </p:nvCxnSpPr>
                  <p:spPr>
                    <a:xfrm flipV="1">
                      <a:off x="6978214" y="2845991"/>
                      <a:ext cx="101480"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p:cNvCxnSpPr/>
                    <p:nvPr/>
                  </p:nvCxnSpPr>
                  <p:spPr>
                    <a:xfrm flipV="1">
                      <a:off x="6581249" y="2938417"/>
                      <a:ext cx="396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031" name="Group 1031"/>
                  <p:cNvGrpSpPr/>
                  <p:nvPr/>
                </p:nvGrpSpPr>
                <p:grpSpPr bwMode="auto">
                  <a:xfrm>
                    <a:off x="6398398" y="3400877"/>
                    <a:ext cx="559121" cy="92788"/>
                    <a:chOff x="6582044" y="2846082"/>
                    <a:chExt cx="559121" cy="92788"/>
                  </a:xfrm>
                </p:grpSpPr>
                <p:cxnSp>
                  <p:nvCxnSpPr>
                    <p:cNvPr id="1048" name="Straight Connector 1047"/>
                    <p:cNvCxnSpPr/>
                    <p:nvPr/>
                  </p:nvCxnSpPr>
                  <p:spPr>
                    <a:xfrm flipV="1">
                      <a:off x="7026449" y="284592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p:cNvCxnSpPr/>
                    <p:nvPr/>
                  </p:nvCxnSpPr>
                  <p:spPr>
                    <a:xfrm flipV="1">
                      <a:off x="6581728" y="293834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032" name="Group 1032"/>
                  <p:cNvGrpSpPr/>
                  <p:nvPr/>
                </p:nvGrpSpPr>
                <p:grpSpPr bwMode="auto">
                  <a:xfrm>
                    <a:off x="6397918" y="3466741"/>
                    <a:ext cx="559121" cy="92788"/>
                    <a:chOff x="6582044" y="2846082"/>
                    <a:chExt cx="559121" cy="92788"/>
                  </a:xfrm>
                </p:grpSpPr>
                <p:cxnSp>
                  <p:nvCxnSpPr>
                    <p:cNvPr id="1046" name="Straight Connector 1045"/>
                    <p:cNvCxnSpPr/>
                    <p:nvPr/>
                  </p:nvCxnSpPr>
                  <p:spPr>
                    <a:xfrm flipV="1">
                      <a:off x="7026930" y="2845852"/>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p:cNvCxnSpPr/>
                    <p:nvPr/>
                  </p:nvCxnSpPr>
                  <p:spPr>
                    <a:xfrm flipV="1">
                      <a:off x="6582209" y="297117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033" name="Group 1033"/>
                  <p:cNvGrpSpPr/>
                  <p:nvPr/>
                </p:nvGrpSpPr>
                <p:grpSpPr bwMode="auto">
                  <a:xfrm>
                    <a:off x="6397438" y="3532605"/>
                    <a:ext cx="559121" cy="92788"/>
                    <a:chOff x="6582044" y="2846082"/>
                    <a:chExt cx="559121" cy="92788"/>
                  </a:xfrm>
                </p:grpSpPr>
                <p:cxnSp>
                  <p:nvCxnSpPr>
                    <p:cNvPr id="1044" name="Straight Connector 1043"/>
                    <p:cNvCxnSpPr/>
                    <p:nvPr/>
                  </p:nvCxnSpPr>
                  <p:spPr>
                    <a:xfrm flipV="1">
                      <a:off x="7027410" y="2845782"/>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p:cNvCxnSpPr/>
                    <p:nvPr/>
                  </p:nvCxnSpPr>
                  <p:spPr>
                    <a:xfrm flipV="1">
                      <a:off x="6520009" y="2971105"/>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034" name="Group 1034"/>
                  <p:cNvGrpSpPr/>
                  <p:nvPr/>
                </p:nvGrpSpPr>
                <p:grpSpPr bwMode="auto">
                  <a:xfrm>
                    <a:off x="6396958" y="3598469"/>
                    <a:ext cx="559121" cy="92788"/>
                    <a:chOff x="6582044" y="2846082"/>
                    <a:chExt cx="559121" cy="92788"/>
                  </a:xfrm>
                </p:grpSpPr>
                <p:cxnSp>
                  <p:nvCxnSpPr>
                    <p:cNvPr id="1042" name="Straight Connector 1041"/>
                    <p:cNvCxnSpPr/>
                    <p:nvPr/>
                  </p:nvCxnSpPr>
                  <p:spPr>
                    <a:xfrm flipV="1">
                      <a:off x="7027889" y="2845713"/>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p:nvCxnSpPr>
                  <p:spPr>
                    <a:xfrm flipV="1">
                      <a:off x="6520488" y="2971035"/>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035" name="Group 1035"/>
                  <p:cNvGrpSpPr/>
                  <p:nvPr/>
                </p:nvGrpSpPr>
                <p:grpSpPr bwMode="auto">
                  <a:xfrm>
                    <a:off x="6396478" y="3664333"/>
                    <a:ext cx="559121" cy="92788"/>
                    <a:chOff x="6582044" y="2846082"/>
                    <a:chExt cx="559121" cy="92788"/>
                  </a:xfrm>
                </p:grpSpPr>
                <p:cxnSp>
                  <p:nvCxnSpPr>
                    <p:cNvPr id="1040" name="Straight Connector 1039"/>
                    <p:cNvCxnSpPr/>
                    <p:nvPr/>
                  </p:nvCxnSpPr>
                  <p:spPr>
                    <a:xfrm flipV="1">
                      <a:off x="6965692" y="2878541"/>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p:cNvCxnSpPr/>
                    <p:nvPr/>
                  </p:nvCxnSpPr>
                  <p:spPr>
                    <a:xfrm flipV="1">
                      <a:off x="6580664" y="2939635"/>
                      <a:ext cx="3909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036" name="Group 1036"/>
                  <p:cNvGrpSpPr/>
                  <p:nvPr/>
                </p:nvGrpSpPr>
                <p:grpSpPr bwMode="auto">
                  <a:xfrm>
                    <a:off x="6395998" y="3730197"/>
                    <a:ext cx="559121" cy="92788"/>
                    <a:chOff x="6582044" y="2846082"/>
                    <a:chExt cx="559121" cy="92788"/>
                  </a:xfrm>
                </p:grpSpPr>
                <p:cxnSp>
                  <p:nvCxnSpPr>
                    <p:cNvPr id="1038" name="Straight Connector 1037"/>
                    <p:cNvCxnSpPr/>
                    <p:nvPr/>
                  </p:nvCxnSpPr>
                  <p:spPr>
                    <a:xfrm flipV="1">
                      <a:off x="6966172" y="2878471"/>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p:nvCxnSpPr>
                  <p:spPr>
                    <a:xfrm flipV="1">
                      <a:off x="6581143" y="2939566"/>
                      <a:ext cx="3909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3000" name="Group 1000"/>
                <p:cNvGrpSpPr/>
                <p:nvPr/>
              </p:nvGrpSpPr>
              <p:grpSpPr bwMode="auto">
                <a:xfrm>
                  <a:off x="6280049" y="2055335"/>
                  <a:ext cx="731610" cy="920732"/>
                  <a:chOff x="6280049" y="2055335"/>
                  <a:chExt cx="731610" cy="920732"/>
                </a:xfrm>
              </p:grpSpPr>
              <p:grpSp>
                <p:nvGrpSpPr>
                  <p:cNvPr id="183001" name="Group 1001"/>
                  <p:cNvGrpSpPr/>
                  <p:nvPr/>
                </p:nvGrpSpPr>
                <p:grpSpPr bwMode="auto">
                  <a:xfrm>
                    <a:off x="6280049" y="2055335"/>
                    <a:ext cx="680752" cy="139401"/>
                    <a:chOff x="5414286" y="2921098"/>
                    <a:chExt cx="680752" cy="139401"/>
                  </a:xfrm>
                </p:grpSpPr>
                <p:sp>
                  <p:nvSpPr>
                    <p:cNvPr id="1016" name="Rectangle 188"/>
                    <p:cNvSpPr>
                      <a:spLocks noChangeArrowheads="1"/>
                    </p:cNvSpPr>
                    <p:nvPr/>
                  </p:nvSpPr>
                  <p:spPr bwMode="auto">
                    <a:xfrm>
                      <a:off x="5414079" y="2996300"/>
                      <a:ext cx="549972" cy="6422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17" name="AutoShape 189"/>
                    <p:cNvSpPr>
                      <a:spLocks noChangeArrowheads="1"/>
                    </p:cNvSpPr>
                    <p:nvPr/>
                  </p:nvSpPr>
                  <p:spPr bwMode="auto">
                    <a:xfrm>
                      <a:off x="5414079" y="2921107"/>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18" name="Freeform 190"/>
                    <p:cNvSpPr/>
                    <p:nvPr/>
                  </p:nvSpPr>
                  <p:spPr bwMode="auto">
                    <a:xfrm>
                      <a:off x="5967743" y="2922673"/>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19" name="Freeform 191"/>
                    <p:cNvSpPr/>
                    <p:nvPr/>
                  </p:nvSpPr>
                  <p:spPr bwMode="auto">
                    <a:xfrm>
                      <a:off x="5498973" y="2936772"/>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20" name="Freeform 192"/>
                    <p:cNvSpPr/>
                    <p:nvPr/>
                  </p:nvSpPr>
                  <p:spPr bwMode="auto">
                    <a:xfrm>
                      <a:off x="5620780" y="2933639"/>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003" name="Straight Connector 1002"/>
                  <p:cNvCxnSpPr/>
                  <p:nvPr/>
                </p:nvCxnSpPr>
                <p:spPr>
                  <a:xfrm flipH="1">
                    <a:off x="6995916" y="2125837"/>
                    <a:ext cx="11072"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p:cNvCxnSpPr/>
                  <p:nvPr/>
                </p:nvCxnSpPr>
                <p:spPr>
                  <a:xfrm>
                    <a:off x="6874108" y="230442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p:cNvCxnSpPr/>
                  <p:nvPr/>
                </p:nvCxnSpPr>
                <p:spPr>
                  <a:xfrm>
                    <a:off x="6870418" y="236865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p:cNvCxnSpPr/>
                  <p:nvPr/>
                </p:nvCxnSpPr>
                <p:spPr>
                  <a:xfrm>
                    <a:off x="6870418" y="244541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p:cNvCxnSpPr/>
                  <p:nvPr/>
                </p:nvCxnSpPr>
                <p:spPr>
                  <a:xfrm>
                    <a:off x="6866726" y="250963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p:cNvCxnSpPr/>
                  <p:nvPr/>
                </p:nvCxnSpPr>
                <p:spPr>
                  <a:xfrm>
                    <a:off x="6863036" y="2570732"/>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p:cNvCxnSpPr/>
                  <p:nvPr/>
                </p:nvCxnSpPr>
                <p:spPr>
                  <a:xfrm>
                    <a:off x="6863036" y="263809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p:cNvCxnSpPr/>
                  <p:nvPr/>
                </p:nvCxnSpPr>
                <p:spPr>
                  <a:xfrm>
                    <a:off x="6859344" y="270702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1" name="Straight Connector 1010"/>
                  <p:cNvCxnSpPr/>
                  <p:nvPr/>
                </p:nvCxnSpPr>
                <p:spPr>
                  <a:xfrm>
                    <a:off x="6866726" y="277594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2" name="Straight Connector 1011"/>
                  <p:cNvCxnSpPr/>
                  <p:nvPr/>
                </p:nvCxnSpPr>
                <p:spPr>
                  <a:xfrm>
                    <a:off x="6870418" y="284330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3" name="Straight Connector 1012"/>
                  <p:cNvCxnSpPr/>
                  <p:nvPr/>
                </p:nvCxnSpPr>
                <p:spPr>
                  <a:xfrm>
                    <a:off x="6870418" y="291223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4" name="Straight Connector 1013"/>
                  <p:cNvCxnSpPr/>
                  <p:nvPr/>
                </p:nvCxnSpPr>
                <p:spPr>
                  <a:xfrm>
                    <a:off x="6874108" y="297646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5" name="Straight Connector 1014"/>
                  <p:cNvCxnSpPr/>
                  <p:nvPr/>
                </p:nvCxnSpPr>
                <p:spPr>
                  <a:xfrm flipH="1">
                    <a:off x="6874108" y="2132103"/>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822" name="Group 822"/>
              <p:cNvGrpSpPr/>
              <p:nvPr/>
            </p:nvGrpSpPr>
            <p:grpSpPr bwMode="auto">
              <a:xfrm>
                <a:off x="1301655" y="4876798"/>
                <a:ext cx="331695" cy="1030941"/>
                <a:chOff x="6240352" y="2055335"/>
                <a:chExt cx="771307" cy="1017716"/>
              </a:xfrm>
            </p:grpSpPr>
            <p:grpSp>
              <p:nvGrpSpPr>
                <p:cNvPr id="182941" name="Group 941"/>
                <p:cNvGrpSpPr/>
                <p:nvPr/>
              </p:nvGrpSpPr>
              <p:grpSpPr bwMode="auto">
                <a:xfrm>
                  <a:off x="6240352" y="2235573"/>
                  <a:ext cx="697981" cy="837478"/>
                  <a:chOff x="6395998" y="3062424"/>
                  <a:chExt cx="564403" cy="837478"/>
                </a:xfrm>
              </p:grpSpPr>
              <p:sp>
                <p:nvSpPr>
                  <p:cNvPr id="963" name="Rectangle 962"/>
                  <p:cNvSpPr/>
                  <p:nvPr/>
                </p:nvSpPr>
                <p:spPr>
                  <a:xfrm>
                    <a:off x="6508968" y="3062348"/>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64" name="Straight Connector 963"/>
                  <p:cNvCxnSpPr/>
                  <p:nvPr/>
                </p:nvCxnSpPr>
                <p:spPr>
                  <a:xfrm flipV="1">
                    <a:off x="6846239"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5" name="Rectangle 964"/>
                  <p:cNvSpPr/>
                  <p:nvPr/>
                </p:nvSpPr>
                <p:spPr>
                  <a:xfrm>
                    <a:off x="6476135" y="307174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66" name="Straight Connector 965"/>
                  <p:cNvCxnSpPr/>
                  <p:nvPr/>
                </p:nvCxnSpPr>
                <p:spPr>
                  <a:xfrm flipV="1">
                    <a:off x="6395549"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7" name="Rectangle 966"/>
                  <p:cNvSpPr/>
                  <p:nvPr/>
                </p:nvSpPr>
                <p:spPr>
                  <a:xfrm>
                    <a:off x="6816392" y="3703060"/>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968" name="Rectangle 967"/>
                  <p:cNvSpPr/>
                  <p:nvPr/>
                </p:nvSpPr>
                <p:spPr>
                  <a:xfrm>
                    <a:off x="6404502" y="3157907"/>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69" name="Straight Connector 968"/>
                  <p:cNvCxnSpPr/>
                  <p:nvPr/>
                </p:nvCxnSpPr>
                <p:spPr>
                  <a:xfrm flipV="1">
                    <a:off x="6846239" y="380488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969" name="Group 969"/>
                  <p:cNvGrpSpPr/>
                  <p:nvPr/>
                </p:nvGrpSpPr>
                <p:grpSpPr bwMode="auto">
                  <a:xfrm>
                    <a:off x="6400318" y="3137421"/>
                    <a:ext cx="559121" cy="92788"/>
                    <a:chOff x="6582044" y="2846082"/>
                    <a:chExt cx="559121" cy="92788"/>
                  </a:xfrm>
                </p:grpSpPr>
                <p:cxnSp>
                  <p:nvCxnSpPr>
                    <p:cNvPr id="998" name="Straight Connector 997"/>
                    <p:cNvCxnSpPr/>
                    <p:nvPr/>
                  </p:nvCxnSpPr>
                  <p:spPr>
                    <a:xfrm flipV="1">
                      <a:off x="7027964" y="284620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p:cNvCxnSpPr/>
                    <p:nvPr/>
                  </p:nvCxnSpPr>
                  <p:spPr>
                    <a:xfrm flipV="1">
                      <a:off x="6520564" y="2938628"/>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70" name="Group 970"/>
                  <p:cNvGrpSpPr/>
                  <p:nvPr/>
                </p:nvGrpSpPr>
                <p:grpSpPr bwMode="auto">
                  <a:xfrm>
                    <a:off x="6399838" y="3203285"/>
                    <a:ext cx="559121" cy="92788"/>
                    <a:chOff x="6582044" y="2846082"/>
                    <a:chExt cx="559121" cy="92788"/>
                  </a:xfrm>
                </p:grpSpPr>
                <p:cxnSp>
                  <p:nvCxnSpPr>
                    <p:cNvPr id="996" name="Straight Connector 995"/>
                    <p:cNvCxnSpPr/>
                    <p:nvPr/>
                  </p:nvCxnSpPr>
                  <p:spPr>
                    <a:xfrm flipV="1">
                      <a:off x="7028445" y="28461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p:cNvCxnSpPr/>
                    <p:nvPr/>
                  </p:nvCxnSpPr>
                  <p:spPr>
                    <a:xfrm flipV="1">
                      <a:off x="6580739" y="293855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71" name="Group 971"/>
                  <p:cNvGrpSpPr/>
                  <p:nvPr/>
                </p:nvGrpSpPr>
                <p:grpSpPr bwMode="auto">
                  <a:xfrm>
                    <a:off x="6399358" y="3269149"/>
                    <a:ext cx="559121" cy="92788"/>
                    <a:chOff x="6582044" y="2846082"/>
                    <a:chExt cx="559121" cy="92788"/>
                  </a:xfrm>
                </p:grpSpPr>
                <p:cxnSp>
                  <p:nvCxnSpPr>
                    <p:cNvPr id="994" name="Straight Connector 993"/>
                    <p:cNvCxnSpPr/>
                    <p:nvPr/>
                  </p:nvCxnSpPr>
                  <p:spPr>
                    <a:xfrm flipV="1">
                      <a:off x="6966247" y="284606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p:cNvCxnSpPr/>
                    <p:nvPr/>
                  </p:nvCxnSpPr>
                  <p:spPr>
                    <a:xfrm flipV="1">
                      <a:off x="6581219" y="2938489"/>
                      <a:ext cx="3909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72" name="Group 972"/>
                  <p:cNvGrpSpPr/>
                  <p:nvPr/>
                </p:nvGrpSpPr>
                <p:grpSpPr bwMode="auto">
                  <a:xfrm>
                    <a:off x="6398878" y="3335013"/>
                    <a:ext cx="559121" cy="92788"/>
                    <a:chOff x="6582044" y="2846082"/>
                    <a:chExt cx="559121" cy="92788"/>
                  </a:xfrm>
                </p:grpSpPr>
                <p:cxnSp>
                  <p:nvCxnSpPr>
                    <p:cNvPr id="992" name="Straight Connector 991"/>
                    <p:cNvCxnSpPr/>
                    <p:nvPr/>
                  </p:nvCxnSpPr>
                  <p:spPr>
                    <a:xfrm flipV="1">
                      <a:off x="7026421" y="284599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p:cNvCxnSpPr/>
                    <p:nvPr/>
                  </p:nvCxnSpPr>
                  <p:spPr>
                    <a:xfrm flipV="1">
                      <a:off x="6581698" y="2938419"/>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73" name="Group 973"/>
                  <p:cNvGrpSpPr/>
                  <p:nvPr/>
                </p:nvGrpSpPr>
                <p:grpSpPr bwMode="auto">
                  <a:xfrm>
                    <a:off x="6398398" y="3400877"/>
                    <a:ext cx="559121" cy="92788"/>
                    <a:chOff x="6582044" y="2846082"/>
                    <a:chExt cx="559121" cy="92788"/>
                  </a:xfrm>
                </p:grpSpPr>
                <p:cxnSp>
                  <p:nvCxnSpPr>
                    <p:cNvPr id="990" name="Straight Connector 989"/>
                    <p:cNvCxnSpPr/>
                    <p:nvPr/>
                  </p:nvCxnSpPr>
                  <p:spPr>
                    <a:xfrm flipV="1">
                      <a:off x="7026900" y="284592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p:cNvCxnSpPr/>
                    <p:nvPr/>
                  </p:nvCxnSpPr>
                  <p:spPr>
                    <a:xfrm flipV="1">
                      <a:off x="6582177" y="2938350"/>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74" name="Group 974"/>
                  <p:cNvGrpSpPr/>
                  <p:nvPr/>
                </p:nvGrpSpPr>
                <p:grpSpPr bwMode="auto">
                  <a:xfrm>
                    <a:off x="6397918" y="3466741"/>
                    <a:ext cx="559121" cy="92788"/>
                    <a:chOff x="6582044" y="2846082"/>
                    <a:chExt cx="559121" cy="92788"/>
                  </a:xfrm>
                </p:grpSpPr>
                <p:cxnSp>
                  <p:nvCxnSpPr>
                    <p:cNvPr id="988" name="Straight Connector 987"/>
                    <p:cNvCxnSpPr/>
                    <p:nvPr/>
                  </p:nvCxnSpPr>
                  <p:spPr>
                    <a:xfrm flipV="1">
                      <a:off x="7027381" y="2845854"/>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p:cNvCxnSpPr/>
                    <p:nvPr/>
                  </p:nvCxnSpPr>
                  <p:spPr>
                    <a:xfrm flipV="1">
                      <a:off x="6582659" y="297117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75" name="Group 975"/>
                  <p:cNvGrpSpPr/>
                  <p:nvPr/>
                </p:nvGrpSpPr>
                <p:grpSpPr bwMode="auto">
                  <a:xfrm>
                    <a:off x="6397438" y="3532605"/>
                    <a:ext cx="559121" cy="92788"/>
                    <a:chOff x="6582044" y="2846082"/>
                    <a:chExt cx="559121" cy="92788"/>
                  </a:xfrm>
                </p:grpSpPr>
                <p:cxnSp>
                  <p:nvCxnSpPr>
                    <p:cNvPr id="986" name="Straight Connector 985"/>
                    <p:cNvCxnSpPr/>
                    <p:nvPr/>
                  </p:nvCxnSpPr>
                  <p:spPr>
                    <a:xfrm flipV="1">
                      <a:off x="7027861" y="2845784"/>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p:cNvCxnSpPr/>
                    <p:nvPr/>
                  </p:nvCxnSpPr>
                  <p:spPr>
                    <a:xfrm flipV="1">
                      <a:off x="6520460" y="2971107"/>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76" name="Group 976"/>
                  <p:cNvGrpSpPr/>
                  <p:nvPr/>
                </p:nvGrpSpPr>
                <p:grpSpPr bwMode="auto">
                  <a:xfrm>
                    <a:off x="6396958" y="3598469"/>
                    <a:ext cx="559121" cy="92788"/>
                    <a:chOff x="6582044" y="2846082"/>
                    <a:chExt cx="559121" cy="92788"/>
                  </a:xfrm>
                </p:grpSpPr>
                <p:cxnSp>
                  <p:nvCxnSpPr>
                    <p:cNvPr id="984" name="Straight Connector 983"/>
                    <p:cNvCxnSpPr/>
                    <p:nvPr/>
                  </p:nvCxnSpPr>
                  <p:spPr>
                    <a:xfrm flipV="1">
                      <a:off x="7028340" y="2845715"/>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p:cNvCxnSpPr/>
                    <p:nvPr/>
                  </p:nvCxnSpPr>
                  <p:spPr>
                    <a:xfrm flipV="1">
                      <a:off x="6580634" y="297103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77" name="Group 977"/>
                  <p:cNvGrpSpPr/>
                  <p:nvPr/>
                </p:nvGrpSpPr>
                <p:grpSpPr bwMode="auto">
                  <a:xfrm>
                    <a:off x="6396478" y="3664333"/>
                    <a:ext cx="559121" cy="92788"/>
                    <a:chOff x="6582044" y="2846082"/>
                    <a:chExt cx="559121" cy="92788"/>
                  </a:xfrm>
                </p:grpSpPr>
                <p:cxnSp>
                  <p:nvCxnSpPr>
                    <p:cNvPr id="982" name="Straight Connector 981"/>
                    <p:cNvCxnSpPr/>
                    <p:nvPr/>
                  </p:nvCxnSpPr>
                  <p:spPr>
                    <a:xfrm flipV="1">
                      <a:off x="6966142" y="2878543"/>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3" name="Straight Connector 982"/>
                    <p:cNvCxnSpPr/>
                    <p:nvPr/>
                  </p:nvCxnSpPr>
                  <p:spPr>
                    <a:xfrm flipV="1">
                      <a:off x="6581115" y="2939637"/>
                      <a:ext cx="390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78" name="Group 978"/>
                  <p:cNvGrpSpPr/>
                  <p:nvPr/>
                </p:nvGrpSpPr>
                <p:grpSpPr bwMode="auto">
                  <a:xfrm>
                    <a:off x="6395998" y="3730197"/>
                    <a:ext cx="559121" cy="92788"/>
                    <a:chOff x="6582044" y="2846082"/>
                    <a:chExt cx="559121" cy="92788"/>
                  </a:xfrm>
                </p:grpSpPr>
                <p:cxnSp>
                  <p:nvCxnSpPr>
                    <p:cNvPr id="980" name="Straight Connector 979"/>
                    <p:cNvCxnSpPr/>
                    <p:nvPr/>
                  </p:nvCxnSpPr>
                  <p:spPr>
                    <a:xfrm flipV="1">
                      <a:off x="7026315" y="2878473"/>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1" name="Straight Connector 980"/>
                    <p:cNvCxnSpPr/>
                    <p:nvPr/>
                  </p:nvCxnSpPr>
                  <p:spPr>
                    <a:xfrm flipV="1">
                      <a:off x="6581595" y="293956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942" name="Group 942"/>
                <p:cNvGrpSpPr/>
                <p:nvPr/>
              </p:nvGrpSpPr>
              <p:grpSpPr bwMode="auto">
                <a:xfrm>
                  <a:off x="6280049" y="2055335"/>
                  <a:ext cx="731610" cy="920732"/>
                  <a:chOff x="6280049" y="2055335"/>
                  <a:chExt cx="731610" cy="920732"/>
                </a:xfrm>
              </p:grpSpPr>
              <p:grpSp>
                <p:nvGrpSpPr>
                  <p:cNvPr id="182943" name="Group 943"/>
                  <p:cNvGrpSpPr/>
                  <p:nvPr/>
                </p:nvGrpSpPr>
                <p:grpSpPr bwMode="auto">
                  <a:xfrm>
                    <a:off x="6280049" y="2055335"/>
                    <a:ext cx="680752" cy="139401"/>
                    <a:chOff x="5414286" y="2921098"/>
                    <a:chExt cx="680752" cy="139401"/>
                  </a:xfrm>
                </p:grpSpPr>
                <p:sp>
                  <p:nvSpPr>
                    <p:cNvPr id="958" name="Rectangle 188"/>
                    <p:cNvSpPr>
                      <a:spLocks noChangeArrowheads="1"/>
                    </p:cNvSpPr>
                    <p:nvPr/>
                  </p:nvSpPr>
                  <p:spPr bwMode="auto">
                    <a:xfrm>
                      <a:off x="5414635" y="2996302"/>
                      <a:ext cx="549974" cy="6422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59" name="AutoShape 189"/>
                    <p:cNvSpPr>
                      <a:spLocks noChangeArrowheads="1"/>
                    </p:cNvSpPr>
                    <p:nvPr/>
                  </p:nvSpPr>
                  <p:spPr bwMode="auto">
                    <a:xfrm>
                      <a:off x="5414635" y="2921109"/>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60" name="Freeform 190"/>
                    <p:cNvSpPr/>
                    <p:nvPr/>
                  </p:nvSpPr>
                  <p:spPr bwMode="auto">
                    <a:xfrm>
                      <a:off x="5968299" y="292267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61" name="Freeform 191"/>
                    <p:cNvSpPr/>
                    <p:nvPr/>
                  </p:nvSpPr>
                  <p:spPr bwMode="auto">
                    <a:xfrm>
                      <a:off x="5499531" y="2936774"/>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62" name="Freeform 192"/>
                    <p:cNvSpPr/>
                    <p:nvPr/>
                  </p:nvSpPr>
                  <p:spPr bwMode="auto">
                    <a:xfrm>
                      <a:off x="5621336" y="293364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945" name="Straight Connector 944"/>
                  <p:cNvCxnSpPr/>
                  <p:nvPr/>
                </p:nvCxnSpPr>
                <p:spPr>
                  <a:xfrm flipH="1">
                    <a:off x="6996471" y="2125839"/>
                    <a:ext cx="11074"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6" name="Straight Connector 945"/>
                  <p:cNvCxnSpPr/>
                  <p:nvPr/>
                </p:nvCxnSpPr>
                <p:spPr>
                  <a:xfrm>
                    <a:off x="6874666" y="230442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7" name="Straight Connector 946"/>
                  <p:cNvCxnSpPr/>
                  <p:nvPr/>
                </p:nvCxnSpPr>
                <p:spPr>
                  <a:xfrm>
                    <a:off x="6870974" y="236865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8" name="Straight Connector 947"/>
                  <p:cNvCxnSpPr/>
                  <p:nvPr/>
                </p:nvCxnSpPr>
                <p:spPr>
                  <a:xfrm>
                    <a:off x="6870974" y="244541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9" name="Straight Connector 948"/>
                  <p:cNvCxnSpPr/>
                  <p:nvPr/>
                </p:nvCxnSpPr>
                <p:spPr>
                  <a:xfrm>
                    <a:off x="6867284" y="250964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0" name="Straight Connector 949"/>
                  <p:cNvCxnSpPr/>
                  <p:nvPr/>
                </p:nvCxnSpPr>
                <p:spPr>
                  <a:xfrm>
                    <a:off x="6863592" y="2570734"/>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1" name="Straight Connector 950"/>
                  <p:cNvCxnSpPr/>
                  <p:nvPr/>
                </p:nvCxnSpPr>
                <p:spPr>
                  <a:xfrm>
                    <a:off x="6863592" y="263809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p:cNvCxnSpPr/>
                  <p:nvPr/>
                </p:nvCxnSpPr>
                <p:spPr>
                  <a:xfrm>
                    <a:off x="6859902" y="270702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p:cNvCxnSpPr/>
                  <p:nvPr/>
                </p:nvCxnSpPr>
                <p:spPr>
                  <a:xfrm>
                    <a:off x="6867284" y="277595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6870974" y="284331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6870974" y="291223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6874666" y="297646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flipH="1">
                    <a:off x="6874666" y="2132105"/>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823" name="Group 823"/>
              <p:cNvGrpSpPr/>
              <p:nvPr/>
            </p:nvGrpSpPr>
            <p:grpSpPr bwMode="auto">
              <a:xfrm>
                <a:off x="1678171" y="4876798"/>
                <a:ext cx="331695" cy="1030941"/>
                <a:chOff x="6240352" y="2055335"/>
                <a:chExt cx="771307" cy="1017716"/>
              </a:xfrm>
            </p:grpSpPr>
            <p:grpSp>
              <p:nvGrpSpPr>
                <p:cNvPr id="182883" name="Group 883"/>
                <p:cNvGrpSpPr/>
                <p:nvPr/>
              </p:nvGrpSpPr>
              <p:grpSpPr bwMode="auto">
                <a:xfrm>
                  <a:off x="6240352" y="2235573"/>
                  <a:ext cx="697981" cy="837478"/>
                  <a:chOff x="6395998" y="3062424"/>
                  <a:chExt cx="564403" cy="837478"/>
                </a:xfrm>
              </p:grpSpPr>
              <p:sp>
                <p:nvSpPr>
                  <p:cNvPr id="905" name="Rectangle 904"/>
                  <p:cNvSpPr/>
                  <p:nvPr/>
                </p:nvSpPr>
                <p:spPr>
                  <a:xfrm>
                    <a:off x="6508368" y="3062348"/>
                    <a:ext cx="51038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06" name="Straight Connector 905"/>
                  <p:cNvCxnSpPr/>
                  <p:nvPr/>
                </p:nvCxnSpPr>
                <p:spPr>
                  <a:xfrm flipV="1">
                    <a:off x="6848625" y="3062348"/>
                    <a:ext cx="173113"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7" name="Rectangle 906"/>
                  <p:cNvSpPr/>
                  <p:nvPr/>
                </p:nvSpPr>
                <p:spPr>
                  <a:xfrm>
                    <a:off x="6475537" y="3071747"/>
                    <a:ext cx="134311"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08" name="Straight Connector 907"/>
                  <p:cNvCxnSpPr/>
                  <p:nvPr/>
                </p:nvCxnSpPr>
                <p:spPr>
                  <a:xfrm flipV="1">
                    <a:off x="6394949"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9" name="Rectangle 908"/>
                  <p:cNvSpPr/>
                  <p:nvPr/>
                </p:nvSpPr>
                <p:spPr>
                  <a:xfrm>
                    <a:off x="6815794" y="3703060"/>
                    <a:ext cx="194005"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910" name="Rectangle 909"/>
                  <p:cNvSpPr/>
                  <p:nvPr/>
                </p:nvSpPr>
                <p:spPr>
                  <a:xfrm>
                    <a:off x="6403904" y="3157907"/>
                    <a:ext cx="447707"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911" name="Straight Connector 910"/>
                  <p:cNvCxnSpPr/>
                  <p:nvPr/>
                </p:nvCxnSpPr>
                <p:spPr>
                  <a:xfrm flipV="1">
                    <a:off x="6848625" y="3804884"/>
                    <a:ext cx="173113"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911" name="Group 911"/>
                  <p:cNvGrpSpPr/>
                  <p:nvPr/>
                </p:nvGrpSpPr>
                <p:grpSpPr bwMode="auto">
                  <a:xfrm>
                    <a:off x="6400318" y="3137421"/>
                    <a:ext cx="559121" cy="92788"/>
                    <a:chOff x="6582044" y="2846082"/>
                    <a:chExt cx="559121" cy="92788"/>
                  </a:xfrm>
                </p:grpSpPr>
                <p:cxnSp>
                  <p:nvCxnSpPr>
                    <p:cNvPr id="940" name="Straight Connector 939"/>
                    <p:cNvCxnSpPr/>
                    <p:nvPr/>
                  </p:nvCxnSpPr>
                  <p:spPr>
                    <a:xfrm flipV="1">
                      <a:off x="7090044" y="284620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flipV="1">
                      <a:off x="6519966" y="2938628"/>
                      <a:ext cx="5760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12" name="Group 912"/>
                  <p:cNvGrpSpPr/>
                  <p:nvPr/>
                </p:nvGrpSpPr>
                <p:grpSpPr bwMode="auto">
                  <a:xfrm>
                    <a:off x="6399838" y="3203285"/>
                    <a:ext cx="559121" cy="92788"/>
                    <a:chOff x="6582044" y="2846082"/>
                    <a:chExt cx="559121" cy="92788"/>
                  </a:xfrm>
                </p:grpSpPr>
                <p:cxnSp>
                  <p:nvCxnSpPr>
                    <p:cNvPr id="938" name="Straight Connector 937"/>
                    <p:cNvCxnSpPr/>
                    <p:nvPr/>
                  </p:nvCxnSpPr>
                  <p:spPr>
                    <a:xfrm flipV="1">
                      <a:off x="7090526" y="28461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flipV="1">
                      <a:off x="6520447" y="2938559"/>
                      <a:ext cx="5760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13" name="Group 913"/>
                  <p:cNvGrpSpPr/>
                  <p:nvPr/>
                </p:nvGrpSpPr>
                <p:grpSpPr bwMode="auto">
                  <a:xfrm>
                    <a:off x="6399358" y="3269149"/>
                    <a:ext cx="559121" cy="92788"/>
                    <a:chOff x="6582044" y="2846082"/>
                    <a:chExt cx="559121" cy="92788"/>
                  </a:xfrm>
                </p:grpSpPr>
                <p:cxnSp>
                  <p:nvCxnSpPr>
                    <p:cNvPr id="936" name="Straight Connector 935"/>
                    <p:cNvCxnSpPr/>
                    <p:nvPr/>
                  </p:nvCxnSpPr>
                  <p:spPr>
                    <a:xfrm flipV="1">
                      <a:off x="7028327" y="284606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flipV="1">
                      <a:off x="6580621" y="293848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14" name="Group 914"/>
                  <p:cNvGrpSpPr/>
                  <p:nvPr/>
                </p:nvGrpSpPr>
                <p:grpSpPr bwMode="auto">
                  <a:xfrm>
                    <a:off x="6398878" y="3335013"/>
                    <a:ext cx="559121" cy="92788"/>
                    <a:chOff x="6582044" y="2846082"/>
                    <a:chExt cx="559121" cy="92788"/>
                  </a:xfrm>
                </p:grpSpPr>
                <p:cxnSp>
                  <p:nvCxnSpPr>
                    <p:cNvPr id="934" name="Straight Connector 933"/>
                    <p:cNvCxnSpPr/>
                    <p:nvPr/>
                  </p:nvCxnSpPr>
                  <p:spPr>
                    <a:xfrm flipV="1">
                      <a:off x="7028806" y="284599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flipV="1">
                      <a:off x="6581100" y="293841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15" name="Group 915"/>
                  <p:cNvGrpSpPr/>
                  <p:nvPr/>
                </p:nvGrpSpPr>
                <p:grpSpPr bwMode="auto">
                  <a:xfrm>
                    <a:off x="6398398" y="3400877"/>
                    <a:ext cx="559121" cy="92788"/>
                    <a:chOff x="6582044" y="2846082"/>
                    <a:chExt cx="559121" cy="92788"/>
                  </a:xfrm>
                </p:grpSpPr>
                <p:cxnSp>
                  <p:nvCxnSpPr>
                    <p:cNvPr id="932" name="Straight Connector 931"/>
                    <p:cNvCxnSpPr/>
                    <p:nvPr/>
                  </p:nvCxnSpPr>
                  <p:spPr>
                    <a:xfrm flipV="1">
                      <a:off x="7029286" y="2845924"/>
                      <a:ext cx="173113"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p:cNvCxnSpPr/>
                    <p:nvPr/>
                  </p:nvCxnSpPr>
                  <p:spPr>
                    <a:xfrm flipV="1">
                      <a:off x="6581580" y="2938350"/>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16" name="Group 916"/>
                  <p:cNvGrpSpPr/>
                  <p:nvPr/>
                </p:nvGrpSpPr>
                <p:grpSpPr bwMode="auto">
                  <a:xfrm>
                    <a:off x="6397918" y="3466741"/>
                    <a:ext cx="559121" cy="92788"/>
                    <a:chOff x="6582044" y="2846082"/>
                    <a:chExt cx="559121" cy="92788"/>
                  </a:xfrm>
                </p:grpSpPr>
                <p:cxnSp>
                  <p:nvCxnSpPr>
                    <p:cNvPr id="930" name="Straight Connector 929"/>
                    <p:cNvCxnSpPr/>
                    <p:nvPr/>
                  </p:nvCxnSpPr>
                  <p:spPr>
                    <a:xfrm flipV="1">
                      <a:off x="7089461" y="2845854"/>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1" name="Straight Connector 930"/>
                    <p:cNvCxnSpPr/>
                    <p:nvPr/>
                  </p:nvCxnSpPr>
                  <p:spPr>
                    <a:xfrm flipV="1">
                      <a:off x="6582061" y="2971177"/>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17" name="Group 917"/>
                  <p:cNvGrpSpPr/>
                  <p:nvPr/>
                </p:nvGrpSpPr>
                <p:grpSpPr bwMode="auto">
                  <a:xfrm>
                    <a:off x="6397438" y="3532605"/>
                    <a:ext cx="559121" cy="92788"/>
                    <a:chOff x="6582044" y="2846082"/>
                    <a:chExt cx="559121" cy="92788"/>
                  </a:xfrm>
                </p:grpSpPr>
                <p:cxnSp>
                  <p:nvCxnSpPr>
                    <p:cNvPr id="928" name="Straight Connector 927"/>
                    <p:cNvCxnSpPr/>
                    <p:nvPr/>
                  </p:nvCxnSpPr>
                  <p:spPr>
                    <a:xfrm flipV="1">
                      <a:off x="7089941" y="2845784"/>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9" name="Straight Connector 928"/>
                    <p:cNvCxnSpPr/>
                    <p:nvPr/>
                  </p:nvCxnSpPr>
                  <p:spPr>
                    <a:xfrm flipV="1">
                      <a:off x="6519861" y="2971107"/>
                      <a:ext cx="576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18" name="Group 918"/>
                  <p:cNvGrpSpPr/>
                  <p:nvPr/>
                </p:nvGrpSpPr>
                <p:grpSpPr bwMode="auto">
                  <a:xfrm>
                    <a:off x="6396958" y="3598469"/>
                    <a:ext cx="559121" cy="92788"/>
                    <a:chOff x="6582044" y="2846082"/>
                    <a:chExt cx="559121" cy="92788"/>
                  </a:xfrm>
                </p:grpSpPr>
                <p:cxnSp>
                  <p:nvCxnSpPr>
                    <p:cNvPr id="926" name="Straight Connector 925"/>
                    <p:cNvCxnSpPr/>
                    <p:nvPr/>
                  </p:nvCxnSpPr>
                  <p:spPr>
                    <a:xfrm flipV="1">
                      <a:off x="7090420" y="2845715"/>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p:cNvCxnSpPr/>
                    <p:nvPr/>
                  </p:nvCxnSpPr>
                  <p:spPr>
                    <a:xfrm flipV="1">
                      <a:off x="6520340" y="2971037"/>
                      <a:ext cx="576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19" name="Group 919"/>
                  <p:cNvGrpSpPr/>
                  <p:nvPr/>
                </p:nvGrpSpPr>
                <p:grpSpPr bwMode="auto">
                  <a:xfrm>
                    <a:off x="6396478" y="3664333"/>
                    <a:ext cx="559121" cy="92788"/>
                    <a:chOff x="6582044" y="2846082"/>
                    <a:chExt cx="559121" cy="92788"/>
                  </a:xfrm>
                </p:grpSpPr>
                <p:cxnSp>
                  <p:nvCxnSpPr>
                    <p:cNvPr id="924" name="Straight Connector 923"/>
                    <p:cNvCxnSpPr/>
                    <p:nvPr/>
                  </p:nvCxnSpPr>
                  <p:spPr>
                    <a:xfrm flipV="1">
                      <a:off x="7028222" y="2878543"/>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p:cNvCxnSpPr/>
                    <p:nvPr/>
                  </p:nvCxnSpPr>
                  <p:spPr>
                    <a:xfrm flipV="1">
                      <a:off x="6520821" y="2939637"/>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920" name="Group 920"/>
                  <p:cNvGrpSpPr/>
                  <p:nvPr/>
                </p:nvGrpSpPr>
                <p:grpSpPr bwMode="auto">
                  <a:xfrm>
                    <a:off x="6395998" y="3730197"/>
                    <a:ext cx="559121" cy="92788"/>
                    <a:chOff x="6582044" y="2846082"/>
                    <a:chExt cx="559121" cy="92788"/>
                  </a:xfrm>
                </p:grpSpPr>
                <p:cxnSp>
                  <p:nvCxnSpPr>
                    <p:cNvPr id="922" name="Straight Connector 921"/>
                    <p:cNvCxnSpPr/>
                    <p:nvPr/>
                  </p:nvCxnSpPr>
                  <p:spPr>
                    <a:xfrm flipV="1">
                      <a:off x="7028701" y="2878473"/>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flipV="1">
                      <a:off x="6580995" y="293956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884" name="Group 884"/>
                <p:cNvGrpSpPr/>
                <p:nvPr/>
              </p:nvGrpSpPr>
              <p:grpSpPr bwMode="auto">
                <a:xfrm>
                  <a:off x="6280049" y="2055335"/>
                  <a:ext cx="731610" cy="920732"/>
                  <a:chOff x="6280049" y="2055335"/>
                  <a:chExt cx="731610" cy="920732"/>
                </a:xfrm>
              </p:grpSpPr>
              <p:grpSp>
                <p:nvGrpSpPr>
                  <p:cNvPr id="182885" name="Group 885"/>
                  <p:cNvGrpSpPr/>
                  <p:nvPr/>
                </p:nvGrpSpPr>
                <p:grpSpPr bwMode="auto">
                  <a:xfrm>
                    <a:off x="6280049" y="2055335"/>
                    <a:ext cx="680752" cy="139401"/>
                    <a:chOff x="5414286" y="2921098"/>
                    <a:chExt cx="680752" cy="139401"/>
                  </a:xfrm>
                </p:grpSpPr>
                <p:sp>
                  <p:nvSpPr>
                    <p:cNvPr id="900" name="Rectangle 188"/>
                    <p:cNvSpPr>
                      <a:spLocks noChangeArrowheads="1"/>
                    </p:cNvSpPr>
                    <p:nvPr/>
                  </p:nvSpPr>
                  <p:spPr bwMode="auto">
                    <a:xfrm>
                      <a:off x="5413895" y="2996302"/>
                      <a:ext cx="553664" cy="6422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01" name="AutoShape 189"/>
                    <p:cNvSpPr>
                      <a:spLocks noChangeArrowheads="1"/>
                    </p:cNvSpPr>
                    <p:nvPr/>
                  </p:nvSpPr>
                  <p:spPr bwMode="auto">
                    <a:xfrm>
                      <a:off x="5413895" y="2921109"/>
                      <a:ext cx="67916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02" name="Freeform 190"/>
                    <p:cNvSpPr/>
                    <p:nvPr/>
                  </p:nvSpPr>
                  <p:spPr bwMode="auto">
                    <a:xfrm>
                      <a:off x="5971250" y="292267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03" name="Freeform 191"/>
                    <p:cNvSpPr/>
                    <p:nvPr/>
                  </p:nvSpPr>
                  <p:spPr bwMode="auto">
                    <a:xfrm>
                      <a:off x="5498789" y="2936774"/>
                      <a:ext cx="527828"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904" name="Freeform 192"/>
                    <p:cNvSpPr/>
                    <p:nvPr/>
                  </p:nvSpPr>
                  <p:spPr bwMode="auto">
                    <a:xfrm>
                      <a:off x="5624287" y="293364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887" name="Straight Connector 886"/>
                  <p:cNvCxnSpPr/>
                  <p:nvPr/>
                </p:nvCxnSpPr>
                <p:spPr>
                  <a:xfrm flipH="1">
                    <a:off x="7073244" y="2125839"/>
                    <a:ext cx="11074"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6951439" y="230442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9" name="Straight Connector 888"/>
                  <p:cNvCxnSpPr/>
                  <p:nvPr/>
                </p:nvCxnSpPr>
                <p:spPr>
                  <a:xfrm>
                    <a:off x="6947747" y="236865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0" name="Straight Connector 889"/>
                  <p:cNvCxnSpPr/>
                  <p:nvPr/>
                </p:nvCxnSpPr>
                <p:spPr>
                  <a:xfrm>
                    <a:off x="6944057" y="2445412"/>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p:cNvCxnSpPr/>
                  <p:nvPr/>
                </p:nvCxnSpPr>
                <p:spPr>
                  <a:xfrm>
                    <a:off x="6944057" y="250964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p:cNvCxnSpPr/>
                  <p:nvPr/>
                </p:nvCxnSpPr>
                <p:spPr>
                  <a:xfrm>
                    <a:off x="6940364" y="2570734"/>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p:cNvCxnSpPr/>
                  <p:nvPr/>
                </p:nvCxnSpPr>
                <p:spPr>
                  <a:xfrm>
                    <a:off x="6940364" y="263809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p:cNvCxnSpPr/>
                  <p:nvPr/>
                </p:nvCxnSpPr>
                <p:spPr>
                  <a:xfrm>
                    <a:off x="6936674" y="270702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5" name="Straight Connector 894"/>
                  <p:cNvCxnSpPr/>
                  <p:nvPr/>
                </p:nvCxnSpPr>
                <p:spPr>
                  <a:xfrm>
                    <a:off x="6944057" y="277595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6" name="Straight Connector 895"/>
                  <p:cNvCxnSpPr/>
                  <p:nvPr/>
                </p:nvCxnSpPr>
                <p:spPr>
                  <a:xfrm>
                    <a:off x="6947747" y="284331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7" name="Straight Connector 896"/>
                  <p:cNvCxnSpPr/>
                  <p:nvPr/>
                </p:nvCxnSpPr>
                <p:spPr>
                  <a:xfrm>
                    <a:off x="6944057" y="2912238"/>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p:cNvCxnSpPr/>
                  <p:nvPr/>
                </p:nvCxnSpPr>
                <p:spPr>
                  <a:xfrm>
                    <a:off x="6951439" y="297646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flipH="1">
                    <a:off x="6951439" y="2132105"/>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824" name="Group 824"/>
              <p:cNvGrpSpPr/>
              <p:nvPr/>
            </p:nvGrpSpPr>
            <p:grpSpPr bwMode="auto">
              <a:xfrm>
                <a:off x="2054687" y="4876798"/>
                <a:ext cx="331695" cy="1030941"/>
                <a:chOff x="6240352" y="2055335"/>
                <a:chExt cx="771307" cy="1017716"/>
              </a:xfrm>
            </p:grpSpPr>
            <p:grpSp>
              <p:nvGrpSpPr>
                <p:cNvPr id="182825" name="Group 825"/>
                <p:cNvGrpSpPr/>
                <p:nvPr/>
              </p:nvGrpSpPr>
              <p:grpSpPr bwMode="auto">
                <a:xfrm>
                  <a:off x="6240352" y="2235573"/>
                  <a:ext cx="697981" cy="837478"/>
                  <a:chOff x="6395998" y="3062424"/>
                  <a:chExt cx="564403" cy="837478"/>
                </a:xfrm>
              </p:grpSpPr>
              <p:sp>
                <p:nvSpPr>
                  <p:cNvPr id="847" name="Rectangle 846"/>
                  <p:cNvSpPr/>
                  <p:nvPr/>
                </p:nvSpPr>
                <p:spPr>
                  <a:xfrm>
                    <a:off x="6510754" y="3062348"/>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848" name="Straight Connector 847"/>
                  <p:cNvCxnSpPr/>
                  <p:nvPr/>
                </p:nvCxnSpPr>
                <p:spPr>
                  <a:xfrm flipV="1">
                    <a:off x="6848027"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9" name="Rectangle 848"/>
                  <p:cNvSpPr/>
                  <p:nvPr/>
                </p:nvSpPr>
                <p:spPr>
                  <a:xfrm>
                    <a:off x="6477923" y="307174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850" name="Straight Connector 849"/>
                  <p:cNvCxnSpPr/>
                  <p:nvPr/>
                </p:nvCxnSpPr>
                <p:spPr>
                  <a:xfrm flipV="1">
                    <a:off x="6397335"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Rectangle 850"/>
                  <p:cNvSpPr/>
                  <p:nvPr/>
                </p:nvSpPr>
                <p:spPr>
                  <a:xfrm>
                    <a:off x="6818180" y="3703060"/>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852" name="Rectangle 851"/>
                  <p:cNvSpPr/>
                  <p:nvPr/>
                </p:nvSpPr>
                <p:spPr>
                  <a:xfrm>
                    <a:off x="6406290" y="3157907"/>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853" name="Straight Connector 852"/>
                  <p:cNvCxnSpPr/>
                  <p:nvPr/>
                </p:nvCxnSpPr>
                <p:spPr>
                  <a:xfrm flipV="1">
                    <a:off x="6848027" y="380488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853" name="Group 853"/>
                  <p:cNvGrpSpPr/>
                  <p:nvPr/>
                </p:nvGrpSpPr>
                <p:grpSpPr bwMode="auto">
                  <a:xfrm>
                    <a:off x="6400318" y="3137421"/>
                    <a:ext cx="559121" cy="92788"/>
                    <a:chOff x="6582044" y="2846082"/>
                    <a:chExt cx="559121" cy="92788"/>
                  </a:xfrm>
                </p:grpSpPr>
                <p:cxnSp>
                  <p:nvCxnSpPr>
                    <p:cNvPr id="882" name="Straight Connector 881"/>
                    <p:cNvCxnSpPr/>
                    <p:nvPr/>
                  </p:nvCxnSpPr>
                  <p:spPr>
                    <a:xfrm flipV="1">
                      <a:off x="7089446" y="284620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flipV="1">
                      <a:off x="6582046" y="2938628"/>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854" name="Group 854"/>
                  <p:cNvGrpSpPr/>
                  <p:nvPr/>
                </p:nvGrpSpPr>
                <p:grpSpPr bwMode="auto">
                  <a:xfrm>
                    <a:off x="6399838" y="3203285"/>
                    <a:ext cx="559121" cy="92788"/>
                    <a:chOff x="6582044" y="2846082"/>
                    <a:chExt cx="559121" cy="92788"/>
                  </a:xfrm>
                </p:grpSpPr>
                <p:cxnSp>
                  <p:nvCxnSpPr>
                    <p:cNvPr id="880" name="Straight Connector 879"/>
                    <p:cNvCxnSpPr/>
                    <p:nvPr/>
                  </p:nvCxnSpPr>
                  <p:spPr>
                    <a:xfrm flipV="1">
                      <a:off x="7089928" y="28461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flipV="1">
                      <a:off x="6582527" y="2938559"/>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855" name="Group 855"/>
                  <p:cNvGrpSpPr/>
                  <p:nvPr/>
                </p:nvGrpSpPr>
                <p:grpSpPr bwMode="auto">
                  <a:xfrm>
                    <a:off x="6399358" y="3269149"/>
                    <a:ext cx="559121" cy="92788"/>
                    <a:chOff x="6582044" y="2846082"/>
                    <a:chExt cx="559121" cy="92788"/>
                  </a:xfrm>
                </p:grpSpPr>
                <p:cxnSp>
                  <p:nvCxnSpPr>
                    <p:cNvPr id="878" name="Straight Connector 877"/>
                    <p:cNvCxnSpPr/>
                    <p:nvPr/>
                  </p:nvCxnSpPr>
                  <p:spPr>
                    <a:xfrm flipV="1">
                      <a:off x="7027727" y="284606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9" name="Straight Connector 878"/>
                    <p:cNvCxnSpPr/>
                    <p:nvPr/>
                  </p:nvCxnSpPr>
                  <p:spPr>
                    <a:xfrm flipV="1">
                      <a:off x="6583007" y="293848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856" name="Group 856"/>
                  <p:cNvGrpSpPr/>
                  <p:nvPr/>
                </p:nvGrpSpPr>
                <p:grpSpPr bwMode="auto">
                  <a:xfrm>
                    <a:off x="6398878" y="3335013"/>
                    <a:ext cx="559121" cy="92788"/>
                    <a:chOff x="6582044" y="2846082"/>
                    <a:chExt cx="559121" cy="92788"/>
                  </a:xfrm>
                </p:grpSpPr>
                <p:cxnSp>
                  <p:nvCxnSpPr>
                    <p:cNvPr id="876" name="Straight Connector 875"/>
                    <p:cNvCxnSpPr/>
                    <p:nvPr/>
                  </p:nvCxnSpPr>
                  <p:spPr>
                    <a:xfrm flipV="1">
                      <a:off x="7028207" y="284599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p:cNvCxnSpPr/>
                    <p:nvPr/>
                  </p:nvCxnSpPr>
                  <p:spPr>
                    <a:xfrm flipV="1">
                      <a:off x="6583486" y="293841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857" name="Group 857"/>
                  <p:cNvGrpSpPr/>
                  <p:nvPr/>
                </p:nvGrpSpPr>
                <p:grpSpPr bwMode="auto">
                  <a:xfrm>
                    <a:off x="6398398" y="3400877"/>
                    <a:ext cx="559121" cy="92788"/>
                    <a:chOff x="6582044" y="2846082"/>
                    <a:chExt cx="559121" cy="92788"/>
                  </a:xfrm>
                </p:grpSpPr>
                <p:cxnSp>
                  <p:nvCxnSpPr>
                    <p:cNvPr id="874" name="Straight Connector 873"/>
                    <p:cNvCxnSpPr/>
                    <p:nvPr/>
                  </p:nvCxnSpPr>
                  <p:spPr>
                    <a:xfrm flipV="1">
                      <a:off x="7028686" y="284592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p:cNvCxnSpPr/>
                    <p:nvPr/>
                  </p:nvCxnSpPr>
                  <p:spPr>
                    <a:xfrm flipV="1">
                      <a:off x="6643660" y="2938350"/>
                      <a:ext cx="390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858" name="Group 858"/>
                  <p:cNvGrpSpPr/>
                  <p:nvPr/>
                </p:nvGrpSpPr>
                <p:grpSpPr bwMode="auto">
                  <a:xfrm>
                    <a:off x="6397918" y="3466741"/>
                    <a:ext cx="559121" cy="92788"/>
                    <a:chOff x="6582044" y="2846082"/>
                    <a:chExt cx="559121" cy="92788"/>
                  </a:xfrm>
                </p:grpSpPr>
                <p:cxnSp>
                  <p:nvCxnSpPr>
                    <p:cNvPr id="872" name="Straight Connector 871"/>
                    <p:cNvCxnSpPr/>
                    <p:nvPr/>
                  </p:nvCxnSpPr>
                  <p:spPr>
                    <a:xfrm flipV="1">
                      <a:off x="7088862" y="2845854"/>
                      <a:ext cx="53725"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p:cNvCxnSpPr/>
                    <p:nvPr/>
                  </p:nvCxnSpPr>
                  <p:spPr>
                    <a:xfrm flipV="1">
                      <a:off x="6644141" y="2971177"/>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859" name="Group 859"/>
                  <p:cNvGrpSpPr/>
                  <p:nvPr/>
                </p:nvGrpSpPr>
                <p:grpSpPr bwMode="auto">
                  <a:xfrm>
                    <a:off x="6397438" y="3532605"/>
                    <a:ext cx="559121" cy="92788"/>
                    <a:chOff x="6582044" y="2846082"/>
                    <a:chExt cx="559121" cy="92788"/>
                  </a:xfrm>
                </p:grpSpPr>
                <p:cxnSp>
                  <p:nvCxnSpPr>
                    <p:cNvPr id="870" name="Straight Connector 869"/>
                    <p:cNvCxnSpPr/>
                    <p:nvPr/>
                  </p:nvCxnSpPr>
                  <p:spPr>
                    <a:xfrm flipV="1">
                      <a:off x="7089341" y="2845784"/>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p:cNvCxnSpPr/>
                    <p:nvPr/>
                  </p:nvCxnSpPr>
                  <p:spPr>
                    <a:xfrm flipV="1">
                      <a:off x="6581941" y="2971107"/>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860" name="Group 860"/>
                  <p:cNvGrpSpPr/>
                  <p:nvPr/>
                </p:nvGrpSpPr>
                <p:grpSpPr bwMode="auto">
                  <a:xfrm>
                    <a:off x="6396958" y="3598469"/>
                    <a:ext cx="559121" cy="92788"/>
                    <a:chOff x="6582044" y="2846082"/>
                    <a:chExt cx="559121" cy="92788"/>
                  </a:xfrm>
                </p:grpSpPr>
                <p:cxnSp>
                  <p:nvCxnSpPr>
                    <p:cNvPr id="868" name="Straight Connector 867"/>
                    <p:cNvCxnSpPr/>
                    <p:nvPr/>
                  </p:nvCxnSpPr>
                  <p:spPr>
                    <a:xfrm flipV="1">
                      <a:off x="7089820" y="2845715"/>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flipV="1">
                      <a:off x="6582420" y="2971037"/>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861" name="Group 861"/>
                  <p:cNvGrpSpPr/>
                  <p:nvPr/>
                </p:nvGrpSpPr>
                <p:grpSpPr bwMode="auto">
                  <a:xfrm>
                    <a:off x="6396478" y="3664333"/>
                    <a:ext cx="559121" cy="92788"/>
                    <a:chOff x="6582044" y="2846082"/>
                    <a:chExt cx="559121" cy="92788"/>
                  </a:xfrm>
                </p:grpSpPr>
                <p:cxnSp>
                  <p:nvCxnSpPr>
                    <p:cNvPr id="866" name="Straight Connector 865"/>
                    <p:cNvCxnSpPr/>
                    <p:nvPr/>
                  </p:nvCxnSpPr>
                  <p:spPr>
                    <a:xfrm flipV="1">
                      <a:off x="7027624" y="2878543"/>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flipV="1">
                      <a:off x="6582901" y="293963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862" name="Group 862"/>
                  <p:cNvGrpSpPr/>
                  <p:nvPr/>
                </p:nvGrpSpPr>
                <p:grpSpPr bwMode="auto">
                  <a:xfrm>
                    <a:off x="6395998" y="3730197"/>
                    <a:ext cx="559121" cy="92788"/>
                    <a:chOff x="6582044" y="2846082"/>
                    <a:chExt cx="559121" cy="92788"/>
                  </a:xfrm>
                </p:grpSpPr>
                <p:cxnSp>
                  <p:nvCxnSpPr>
                    <p:cNvPr id="864" name="Straight Connector 863"/>
                    <p:cNvCxnSpPr/>
                    <p:nvPr/>
                  </p:nvCxnSpPr>
                  <p:spPr>
                    <a:xfrm flipV="1">
                      <a:off x="7028103" y="2878473"/>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flipV="1">
                      <a:off x="6583381" y="2939568"/>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826" name="Group 826"/>
                <p:cNvGrpSpPr/>
                <p:nvPr/>
              </p:nvGrpSpPr>
              <p:grpSpPr bwMode="auto">
                <a:xfrm>
                  <a:off x="6280049" y="2055335"/>
                  <a:ext cx="731610" cy="920732"/>
                  <a:chOff x="6280049" y="2055335"/>
                  <a:chExt cx="731610" cy="920732"/>
                </a:xfrm>
              </p:grpSpPr>
              <p:grpSp>
                <p:nvGrpSpPr>
                  <p:cNvPr id="182827" name="Group 827"/>
                  <p:cNvGrpSpPr/>
                  <p:nvPr/>
                </p:nvGrpSpPr>
                <p:grpSpPr bwMode="auto">
                  <a:xfrm>
                    <a:off x="6280049" y="2055335"/>
                    <a:ext cx="680752" cy="139401"/>
                    <a:chOff x="5414286" y="2921098"/>
                    <a:chExt cx="680752" cy="139401"/>
                  </a:xfrm>
                </p:grpSpPr>
                <p:sp>
                  <p:nvSpPr>
                    <p:cNvPr id="842" name="Rectangle 188"/>
                    <p:cNvSpPr>
                      <a:spLocks noChangeArrowheads="1"/>
                    </p:cNvSpPr>
                    <p:nvPr/>
                  </p:nvSpPr>
                  <p:spPr bwMode="auto">
                    <a:xfrm>
                      <a:off x="5490668" y="2996302"/>
                      <a:ext cx="476150" cy="6422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843" name="AutoShape 189"/>
                    <p:cNvSpPr>
                      <a:spLocks noChangeArrowheads="1"/>
                    </p:cNvSpPr>
                    <p:nvPr/>
                  </p:nvSpPr>
                  <p:spPr bwMode="auto">
                    <a:xfrm>
                      <a:off x="5490668" y="2921109"/>
                      <a:ext cx="601647"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844" name="Freeform 190"/>
                    <p:cNvSpPr/>
                    <p:nvPr/>
                  </p:nvSpPr>
                  <p:spPr bwMode="auto">
                    <a:xfrm>
                      <a:off x="5970510" y="292267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845" name="Freeform 191"/>
                    <p:cNvSpPr/>
                    <p:nvPr/>
                  </p:nvSpPr>
                  <p:spPr bwMode="auto">
                    <a:xfrm>
                      <a:off x="5575562" y="2936774"/>
                      <a:ext cx="450314"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846" name="Freeform 192"/>
                    <p:cNvSpPr/>
                    <p:nvPr/>
                  </p:nvSpPr>
                  <p:spPr bwMode="auto">
                    <a:xfrm>
                      <a:off x="5697369" y="2933641"/>
                      <a:ext cx="228848"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829" name="Straight Connector 828"/>
                  <p:cNvCxnSpPr/>
                  <p:nvPr/>
                </p:nvCxnSpPr>
                <p:spPr>
                  <a:xfrm flipH="1">
                    <a:off x="6998683" y="2125839"/>
                    <a:ext cx="11072"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6950697" y="2304424"/>
                    <a:ext cx="62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6947007" y="2368652"/>
                    <a:ext cx="627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6947007" y="2445412"/>
                    <a:ext cx="627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6943315" y="2509640"/>
                    <a:ext cx="62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6939625" y="2570734"/>
                    <a:ext cx="66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a:off x="6939625" y="2638096"/>
                    <a:ext cx="627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a:off x="6935933" y="2707023"/>
                    <a:ext cx="62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a:off x="6943315" y="2775951"/>
                    <a:ext cx="62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p:cNvCxnSpPr/>
                  <p:nvPr/>
                </p:nvCxnSpPr>
                <p:spPr>
                  <a:xfrm>
                    <a:off x="6947007" y="2843311"/>
                    <a:ext cx="627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p:cNvCxnSpPr/>
                  <p:nvPr/>
                </p:nvCxnSpPr>
                <p:spPr>
                  <a:xfrm>
                    <a:off x="6947007" y="2912238"/>
                    <a:ext cx="627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p:cNvCxnSpPr/>
                  <p:nvPr/>
                </p:nvCxnSpPr>
                <p:spPr>
                  <a:xfrm>
                    <a:off x="6950697" y="2976467"/>
                    <a:ext cx="62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p:cNvCxnSpPr/>
                  <p:nvPr/>
                </p:nvCxnSpPr>
                <p:spPr>
                  <a:xfrm flipH="1">
                    <a:off x="6950697" y="2132105"/>
                    <a:ext cx="6275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82286" name="Group 1062"/>
            <p:cNvGrpSpPr/>
            <p:nvPr/>
          </p:nvGrpSpPr>
          <p:grpSpPr bwMode="auto">
            <a:xfrm>
              <a:off x="3857904" y="2759971"/>
              <a:ext cx="1470209" cy="1869141"/>
              <a:chOff x="916173" y="4038600"/>
              <a:chExt cx="1470209" cy="1869141"/>
            </a:xfrm>
          </p:grpSpPr>
          <p:grpSp>
            <p:nvGrpSpPr>
              <p:cNvPr id="182570" name="Group 187"/>
              <p:cNvGrpSpPr/>
              <p:nvPr/>
            </p:nvGrpSpPr>
            <p:grpSpPr bwMode="auto">
              <a:xfrm>
                <a:off x="1295400" y="4038600"/>
                <a:ext cx="1052512" cy="355600"/>
                <a:chOff x="4410" y="1365"/>
                <a:chExt cx="663" cy="224"/>
              </a:xfrm>
            </p:grpSpPr>
            <p:sp>
              <p:nvSpPr>
                <p:cNvPr id="1305" name="Rectangle 188"/>
                <p:cNvSpPr>
                  <a:spLocks noChangeArrowheads="1"/>
                </p:cNvSpPr>
                <p:nvPr/>
              </p:nvSpPr>
              <p:spPr bwMode="auto">
                <a:xfrm>
                  <a:off x="4431"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06" name="AutoShape 189"/>
                <p:cNvSpPr>
                  <a:spLocks noChangeArrowheads="1"/>
                </p:cNvSpPr>
                <p:nvPr/>
              </p:nvSpPr>
              <p:spPr bwMode="auto">
                <a:xfrm>
                  <a:off x="4431"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07"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08" name="Freeform 191"/>
                <p:cNvSpPr/>
                <p:nvPr/>
              </p:nvSpPr>
              <p:spPr bwMode="auto">
                <a:xfrm>
                  <a:off x="4496"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09" name="Freeform 192"/>
                <p:cNvSpPr/>
                <p:nvPr/>
              </p:nvSpPr>
              <p:spPr bwMode="auto">
                <a:xfrm>
                  <a:off x="4614"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065" name="Straight Connector 1064"/>
              <p:cNvCxnSpPr/>
              <p:nvPr/>
            </p:nvCxnSpPr>
            <p:spPr>
              <a:xfrm flipH="1">
                <a:off x="1181977" y="4380935"/>
                <a:ext cx="355562"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p:cNvCxnSpPr>
                <a:stCxn id="1305" idx="2"/>
              </p:cNvCxnSpPr>
              <p:nvPr/>
            </p:nvCxnSpPr>
            <p:spPr>
              <a:xfrm flipH="1">
                <a:off x="1486744" y="4390457"/>
                <a:ext cx="201592"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p:cNvCxnSpPr/>
              <p:nvPr/>
            </p:nvCxnSpPr>
            <p:spPr>
              <a:xfrm>
                <a:off x="1804211" y="4395218"/>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p:cNvCxnSpPr>
                <a:endCxn id="1090" idx="0"/>
              </p:cNvCxnSpPr>
              <p:nvPr/>
            </p:nvCxnSpPr>
            <p:spPr>
              <a:xfrm>
                <a:off x="1943896" y="4419021"/>
                <a:ext cx="274609" cy="457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575" name="Group 1068"/>
              <p:cNvGrpSpPr/>
              <p:nvPr/>
            </p:nvGrpSpPr>
            <p:grpSpPr bwMode="auto">
              <a:xfrm>
                <a:off x="916173" y="4876800"/>
                <a:ext cx="331695" cy="1030941"/>
                <a:chOff x="6240352" y="2055335"/>
                <a:chExt cx="771307" cy="1017716"/>
              </a:xfrm>
            </p:grpSpPr>
            <p:grpSp>
              <p:nvGrpSpPr>
                <p:cNvPr id="182753" name="Group 1246"/>
                <p:cNvGrpSpPr/>
                <p:nvPr/>
              </p:nvGrpSpPr>
              <p:grpSpPr bwMode="auto">
                <a:xfrm>
                  <a:off x="6240352" y="2235573"/>
                  <a:ext cx="697981" cy="837478"/>
                  <a:chOff x="6395998" y="3062424"/>
                  <a:chExt cx="564403" cy="837478"/>
                </a:xfrm>
              </p:grpSpPr>
              <p:sp>
                <p:nvSpPr>
                  <p:cNvPr id="1268" name="Rectangle 1267"/>
                  <p:cNvSpPr/>
                  <p:nvPr/>
                </p:nvSpPr>
                <p:spPr>
                  <a:xfrm>
                    <a:off x="6510771" y="3030262"/>
                    <a:ext cx="447707" cy="7738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69" name="Straight Connector 1268"/>
                  <p:cNvCxnSpPr/>
                  <p:nvPr/>
                </p:nvCxnSpPr>
                <p:spPr>
                  <a:xfrm flipV="1">
                    <a:off x="6848042" y="3030262"/>
                    <a:ext cx="113419" cy="123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0" name="Rectangle 1269"/>
                  <p:cNvSpPr/>
                  <p:nvPr/>
                </p:nvSpPr>
                <p:spPr>
                  <a:xfrm>
                    <a:off x="6477938" y="3039662"/>
                    <a:ext cx="131327" cy="1472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71" name="Straight Connector 1270"/>
                  <p:cNvCxnSpPr/>
                  <p:nvPr/>
                </p:nvCxnSpPr>
                <p:spPr>
                  <a:xfrm flipV="1">
                    <a:off x="6397352" y="3030262"/>
                    <a:ext cx="113419" cy="123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2" name="Rectangle 1271"/>
                  <p:cNvSpPr/>
                  <p:nvPr/>
                </p:nvSpPr>
                <p:spPr>
                  <a:xfrm>
                    <a:off x="6818195" y="3702304"/>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273" name="Rectangle 1272"/>
                  <p:cNvSpPr/>
                  <p:nvPr/>
                </p:nvSpPr>
                <p:spPr>
                  <a:xfrm>
                    <a:off x="6406305" y="3157151"/>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74" name="Straight Connector 1273"/>
                  <p:cNvCxnSpPr/>
                  <p:nvPr/>
                </p:nvCxnSpPr>
                <p:spPr>
                  <a:xfrm flipV="1">
                    <a:off x="6848042" y="380412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781" name="Group 1274"/>
                  <p:cNvGrpSpPr/>
                  <p:nvPr/>
                </p:nvGrpSpPr>
                <p:grpSpPr bwMode="auto">
                  <a:xfrm>
                    <a:off x="6400318" y="3137421"/>
                    <a:ext cx="559121" cy="92788"/>
                    <a:chOff x="6582044" y="2846082"/>
                    <a:chExt cx="559121" cy="92788"/>
                  </a:xfrm>
                </p:grpSpPr>
                <p:cxnSp>
                  <p:nvCxnSpPr>
                    <p:cNvPr id="1303" name="Straight Connector 1302"/>
                    <p:cNvCxnSpPr/>
                    <p:nvPr/>
                  </p:nvCxnSpPr>
                  <p:spPr>
                    <a:xfrm flipV="1">
                      <a:off x="7089461" y="2845447"/>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4" name="Straight Connector 1303"/>
                    <p:cNvCxnSpPr/>
                    <p:nvPr/>
                  </p:nvCxnSpPr>
                  <p:spPr>
                    <a:xfrm flipV="1">
                      <a:off x="6582061" y="2906542"/>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82" name="Group 1275"/>
                  <p:cNvGrpSpPr/>
                  <p:nvPr/>
                </p:nvGrpSpPr>
                <p:grpSpPr bwMode="auto">
                  <a:xfrm>
                    <a:off x="6399838" y="3203285"/>
                    <a:ext cx="559121" cy="92788"/>
                    <a:chOff x="6582044" y="2846082"/>
                    <a:chExt cx="559121" cy="92788"/>
                  </a:xfrm>
                </p:grpSpPr>
                <p:cxnSp>
                  <p:nvCxnSpPr>
                    <p:cNvPr id="1301" name="Straight Connector 1300"/>
                    <p:cNvCxnSpPr/>
                    <p:nvPr/>
                  </p:nvCxnSpPr>
                  <p:spPr>
                    <a:xfrm flipV="1">
                      <a:off x="7089943" y="2845378"/>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2" name="Straight Connector 1301"/>
                    <p:cNvCxnSpPr/>
                    <p:nvPr/>
                  </p:nvCxnSpPr>
                  <p:spPr>
                    <a:xfrm flipV="1">
                      <a:off x="6582542" y="2906473"/>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83" name="Group 1276"/>
                  <p:cNvGrpSpPr/>
                  <p:nvPr/>
                </p:nvGrpSpPr>
                <p:grpSpPr bwMode="auto">
                  <a:xfrm>
                    <a:off x="6399358" y="3269149"/>
                    <a:ext cx="559121" cy="92788"/>
                    <a:chOff x="6582044" y="2846082"/>
                    <a:chExt cx="559121" cy="92788"/>
                  </a:xfrm>
                </p:grpSpPr>
                <p:cxnSp>
                  <p:nvCxnSpPr>
                    <p:cNvPr id="1299" name="Straight Connector 1298"/>
                    <p:cNvCxnSpPr/>
                    <p:nvPr/>
                  </p:nvCxnSpPr>
                  <p:spPr>
                    <a:xfrm flipV="1">
                      <a:off x="7027744" y="2845308"/>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p:cNvCxnSpPr/>
                    <p:nvPr/>
                  </p:nvCxnSpPr>
                  <p:spPr>
                    <a:xfrm flipV="1">
                      <a:off x="6583022" y="290640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84" name="Group 1277"/>
                  <p:cNvGrpSpPr/>
                  <p:nvPr/>
                </p:nvGrpSpPr>
                <p:grpSpPr bwMode="auto">
                  <a:xfrm>
                    <a:off x="6398878" y="3335013"/>
                    <a:ext cx="559121" cy="92788"/>
                    <a:chOff x="6582044" y="2846082"/>
                    <a:chExt cx="559121" cy="92788"/>
                  </a:xfrm>
                </p:grpSpPr>
                <p:cxnSp>
                  <p:nvCxnSpPr>
                    <p:cNvPr id="1297" name="Straight Connector 1296"/>
                    <p:cNvCxnSpPr/>
                    <p:nvPr/>
                  </p:nvCxnSpPr>
                  <p:spPr>
                    <a:xfrm flipV="1">
                      <a:off x="7028224" y="2829573"/>
                      <a:ext cx="113419" cy="76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p:cNvCxnSpPr/>
                    <p:nvPr/>
                  </p:nvCxnSpPr>
                  <p:spPr>
                    <a:xfrm flipV="1">
                      <a:off x="6583501" y="290633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85" name="Group 1278"/>
                  <p:cNvGrpSpPr/>
                  <p:nvPr/>
                </p:nvGrpSpPr>
                <p:grpSpPr bwMode="auto">
                  <a:xfrm>
                    <a:off x="6398398" y="3400877"/>
                    <a:ext cx="559121" cy="92788"/>
                    <a:chOff x="6582044" y="2846082"/>
                    <a:chExt cx="559121" cy="92788"/>
                  </a:xfrm>
                </p:grpSpPr>
                <p:cxnSp>
                  <p:nvCxnSpPr>
                    <p:cNvPr id="1295" name="Straight Connector 1294"/>
                    <p:cNvCxnSpPr/>
                    <p:nvPr/>
                  </p:nvCxnSpPr>
                  <p:spPr>
                    <a:xfrm flipV="1">
                      <a:off x="7028703" y="281383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6" name="Straight Connector 1295"/>
                    <p:cNvCxnSpPr/>
                    <p:nvPr/>
                  </p:nvCxnSpPr>
                  <p:spPr>
                    <a:xfrm flipV="1">
                      <a:off x="6643675" y="2906263"/>
                      <a:ext cx="3909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86" name="Group 1279"/>
                  <p:cNvGrpSpPr/>
                  <p:nvPr/>
                </p:nvGrpSpPr>
                <p:grpSpPr bwMode="auto">
                  <a:xfrm>
                    <a:off x="6397918" y="3466741"/>
                    <a:ext cx="559121" cy="92788"/>
                    <a:chOff x="6582044" y="2846082"/>
                    <a:chExt cx="559121" cy="92788"/>
                  </a:xfrm>
                </p:grpSpPr>
                <p:cxnSp>
                  <p:nvCxnSpPr>
                    <p:cNvPr id="1293" name="Straight Connector 1292"/>
                    <p:cNvCxnSpPr/>
                    <p:nvPr/>
                  </p:nvCxnSpPr>
                  <p:spPr>
                    <a:xfrm flipV="1">
                      <a:off x="7088879" y="2813769"/>
                      <a:ext cx="53725"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p:cNvCxnSpPr/>
                    <p:nvPr/>
                  </p:nvCxnSpPr>
                  <p:spPr>
                    <a:xfrm flipV="1">
                      <a:off x="6644156" y="2939091"/>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87" name="Group 1280"/>
                  <p:cNvGrpSpPr/>
                  <p:nvPr/>
                </p:nvGrpSpPr>
                <p:grpSpPr bwMode="auto">
                  <a:xfrm>
                    <a:off x="6397438" y="3532605"/>
                    <a:ext cx="559121" cy="92788"/>
                    <a:chOff x="6582044" y="2846082"/>
                    <a:chExt cx="559121" cy="92788"/>
                  </a:xfrm>
                </p:grpSpPr>
                <p:cxnSp>
                  <p:nvCxnSpPr>
                    <p:cNvPr id="1291" name="Straight Connector 1290"/>
                    <p:cNvCxnSpPr/>
                    <p:nvPr/>
                  </p:nvCxnSpPr>
                  <p:spPr>
                    <a:xfrm flipV="1">
                      <a:off x="7089358" y="2813698"/>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p:cNvCxnSpPr/>
                    <p:nvPr/>
                  </p:nvCxnSpPr>
                  <p:spPr>
                    <a:xfrm flipV="1">
                      <a:off x="6581958" y="2939021"/>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88" name="Group 1281"/>
                  <p:cNvGrpSpPr/>
                  <p:nvPr/>
                </p:nvGrpSpPr>
                <p:grpSpPr bwMode="auto">
                  <a:xfrm>
                    <a:off x="6396958" y="3598469"/>
                    <a:ext cx="559121" cy="92788"/>
                    <a:chOff x="6582044" y="2846082"/>
                    <a:chExt cx="559121" cy="92788"/>
                  </a:xfrm>
                </p:grpSpPr>
                <p:cxnSp>
                  <p:nvCxnSpPr>
                    <p:cNvPr id="1289" name="Straight Connector 1288"/>
                    <p:cNvCxnSpPr/>
                    <p:nvPr/>
                  </p:nvCxnSpPr>
                  <p:spPr>
                    <a:xfrm flipV="1">
                      <a:off x="7089837" y="2813629"/>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0" name="Straight Connector 1289"/>
                    <p:cNvCxnSpPr/>
                    <p:nvPr/>
                  </p:nvCxnSpPr>
                  <p:spPr>
                    <a:xfrm flipV="1">
                      <a:off x="6582437" y="2938952"/>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89" name="Group 1282"/>
                  <p:cNvGrpSpPr/>
                  <p:nvPr/>
                </p:nvGrpSpPr>
                <p:grpSpPr bwMode="auto">
                  <a:xfrm>
                    <a:off x="6396478" y="3664333"/>
                    <a:ext cx="559121" cy="92788"/>
                    <a:chOff x="6582044" y="2846082"/>
                    <a:chExt cx="559121" cy="92788"/>
                  </a:xfrm>
                </p:grpSpPr>
                <p:cxnSp>
                  <p:nvCxnSpPr>
                    <p:cNvPr id="1287" name="Straight Connector 1286"/>
                    <p:cNvCxnSpPr/>
                    <p:nvPr/>
                  </p:nvCxnSpPr>
                  <p:spPr>
                    <a:xfrm flipV="1">
                      <a:off x="7027639" y="2846456"/>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8" name="Straight Connector 1287"/>
                    <p:cNvCxnSpPr/>
                    <p:nvPr/>
                  </p:nvCxnSpPr>
                  <p:spPr>
                    <a:xfrm flipV="1">
                      <a:off x="6582918" y="2938882"/>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90" name="Group 1283"/>
                  <p:cNvGrpSpPr/>
                  <p:nvPr/>
                </p:nvGrpSpPr>
                <p:grpSpPr bwMode="auto">
                  <a:xfrm>
                    <a:off x="6395998" y="3730197"/>
                    <a:ext cx="559121" cy="92788"/>
                    <a:chOff x="6582044" y="2846082"/>
                    <a:chExt cx="559121" cy="92788"/>
                  </a:xfrm>
                </p:grpSpPr>
                <p:cxnSp>
                  <p:nvCxnSpPr>
                    <p:cNvPr id="1285" name="Straight Connector 1284"/>
                    <p:cNvCxnSpPr/>
                    <p:nvPr/>
                  </p:nvCxnSpPr>
                  <p:spPr>
                    <a:xfrm flipV="1">
                      <a:off x="7028118" y="2846387"/>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6" name="Straight Connector 1285"/>
                    <p:cNvCxnSpPr/>
                    <p:nvPr/>
                  </p:nvCxnSpPr>
                  <p:spPr>
                    <a:xfrm flipV="1">
                      <a:off x="6583398" y="293881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754" name="Group 1247"/>
                <p:cNvGrpSpPr/>
                <p:nvPr/>
              </p:nvGrpSpPr>
              <p:grpSpPr bwMode="auto">
                <a:xfrm>
                  <a:off x="6280049" y="2055335"/>
                  <a:ext cx="731610" cy="920732"/>
                  <a:chOff x="6280049" y="2055335"/>
                  <a:chExt cx="731610" cy="920732"/>
                </a:xfrm>
              </p:grpSpPr>
              <p:grpSp>
                <p:nvGrpSpPr>
                  <p:cNvPr id="182755" name="Group 1248"/>
                  <p:cNvGrpSpPr/>
                  <p:nvPr/>
                </p:nvGrpSpPr>
                <p:grpSpPr bwMode="auto">
                  <a:xfrm>
                    <a:off x="6280049" y="2055335"/>
                    <a:ext cx="680752" cy="139401"/>
                    <a:chOff x="5414286" y="2921098"/>
                    <a:chExt cx="680752" cy="139401"/>
                  </a:xfrm>
                </p:grpSpPr>
                <p:sp>
                  <p:nvSpPr>
                    <p:cNvPr id="1263" name="Rectangle 188"/>
                    <p:cNvSpPr>
                      <a:spLocks noChangeArrowheads="1"/>
                    </p:cNvSpPr>
                    <p:nvPr/>
                  </p:nvSpPr>
                  <p:spPr bwMode="auto">
                    <a:xfrm>
                      <a:off x="5490686" y="2995546"/>
                      <a:ext cx="476153"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64" name="AutoShape 189"/>
                    <p:cNvSpPr>
                      <a:spLocks noChangeArrowheads="1"/>
                    </p:cNvSpPr>
                    <p:nvPr/>
                  </p:nvSpPr>
                  <p:spPr bwMode="auto">
                    <a:xfrm>
                      <a:off x="5490686" y="2920353"/>
                      <a:ext cx="601650"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65" name="Freeform 190"/>
                    <p:cNvSpPr/>
                    <p:nvPr/>
                  </p:nvSpPr>
                  <p:spPr bwMode="auto">
                    <a:xfrm>
                      <a:off x="5970529" y="2921920"/>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66" name="Freeform 191"/>
                    <p:cNvSpPr/>
                    <p:nvPr/>
                  </p:nvSpPr>
                  <p:spPr bwMode="auto">
                    <a:xfrm>
                      <a:off x="5575583" y="2936018"/>
                      <a:ext cx="450314"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67" name="Freeform 192"/>
                    <p:cNvSpPr/>
                    <p:nvPr/>
                  </p:nvSpPr>
                  <p:spPr bwMode="auto">
                    <a:xfrm>
                      <a:off x="5697388" y="2932885"/>
                      <a:ext cx="228848"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250" name="Straight Connector 1249"/>
                  <p:cNvCxnSpPr/>
                  <p:nvPr/>
                </p:nvCxnSpPr>
                <p:spPr>
                  <a:xfrm flipH="1">
                    <a:off x="6998701" y="2125084"/>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1" name="Straight Connector 1250"/>
                  <p:cNvCxnSpPr/>
                  <p:nvPr/>
                </p:nvCxnSpPr>
                <p:spPr>
                  <a:xfrm>
                    <a:off x="6950718" y="2303669"/>
                    <a:ext cx="627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2" name="Straight Connector 1251"/>
                  <p:cNvCxnSpPr/>
                  <p:nvPr/>
                </p:nvCxnSpPr>
                <p:spPr>
                  <a:xfrm>
                    <a:off x="6947026" y="2367896"/>
                    <a:ext cx="62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p:cNvCxnSpPr/>
                  <p:nvPr/>
                </p:nvCxnSpPr>
                <p:spPr>
                  <a:xfrm>
                    <a:off x="6947026" y="2444657"/>
                    <a:ext cx="62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4" name="Straight Connector 1253"/>
                  <p:cNvCxnSpPr/>
                  <p:nvPr/>
                </p:nvCxnSpPr>
                <p:spPr>
                  <a:xfrm>
                    <a:off x="6943336" y="2508884"/>
                    <a:ext cx="627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5" name="Straight Connector 1254"/>
                  <p:cNvCxnSpPr/>
                  <p:nvPr/>
                </p:nvCxnSpPr>
                <p:spPr>
                  <a:xfrm>
                    <a:off x="6939644" y="2569979"/>
                    <a:ext cx="66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6" name="Straight Connector 1255"/>
                  <p:cNvCxnSpPr/>
                  <p:nvPr/>
                </p:nvCxnSpPr>
                <p:spPr>
                  <a:xfrm>
                    <a:off x="6939644" y="2637340"/>
                    <a:ext cx="62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p:cNvCxnSpPr/>
                  <p:nvPr/>
                </p:nvCxnSpPr>
                <p:spPr>
                  <a:xfrm>
                    <a:off x="6935954" y="2706267"/>
                    <a:ext cx="627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p:cNvCxnSpPr/>
                  <p:nvPr/>
                </p:nvCxnSpPr>
                <p:spPr>
                  <a:xfrm>
                    <a:off x="6943336" y="2775195"/>
                    <a:ext cx="627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p:cNvCxnSpPr/>
                  <p:nvPr/>
                </p:nvCxnSpPr>
                <p:spPr>
                  <a:xfrm>
                    <a:off x="6947026" y="2842556"/>
                    <a:ext cx="62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p:cNvCxnSpPr/>
                  <p:nvPr/>
                </p:nvCxnSpPr>
                <p:spPr>
                  <a:xfrm>
                    <a:off x="6947026" y="2911483"/>
                    <a:ext cx="62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p:cNvCxnSpPr/>
                  <p:nvPr/>
                </p:nvCxnSpPr>
                <p:spPr>
                  <a:xfrm>
                    <a:off x="6950718" y="2975711"/>
                    <a:ext cx="627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p:cNvCxnSpPr/>
                  <p:nvPr/>
                </p:nvCxnSpPr>
                <p:spPr>
                  <a:xfrm flipH="1">
                    <a:off x="6950718" y="2131351"/>
                    <a:ext cx="627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576" name="Group 1069"/>
              <p:cNvGrpSpPr/>
              <p:nvPr/>
            </p:nvGrpSpPr>
            <p:grpSpPr bwMode="auto">
              <a:xfrm>
                <a:off x="1301655" y="4876798"/>
                <a:ext cx="331695" cy="1030941"/>
                <a:chOff x="6240352" y="2055335"/>
                <a:chExt cx="771307" cy="1017716"/>
              </a:xfrm>
            </p:grpSpPr>
            <p:grpSp>
              <p:nvGrpSpPr>
                <p:cNvPr id="182695" name="Group 1188"/>
                <p:cNvGrpSpPr/>
                <p:nvPr/>
              </p:nvGrpSpPr>
              <p:grpSpPr bwMode="auto">
                <a:xfrm>
                  <a:off x="6240352" y="2235573"/>
                  <a:ext cx="697981" cy="837478"/>
                  <a:chOff x="6395998" y="3062424"/>
                  <a:chExt cx="564403" cy="837478"/>
                </a:xfrm>
              </p:grpSpPr>
              <p:sp>
                <p:nvSpPr>
                  <p:cNvPr id="1210" name="Rectangle 1209"/>
                  <p:cNvSpPr/>
                  <p:nvPr/>
                </p:nvSpPr>
                <p:spPr>
                  <a:xfrm>
                    <a:off x="6570914" y="3030264"/>
                    <a:ext cx="429799" cy="7738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11" name="Straight Connector 1210"/>
                  <p:cNvCxnSpPr/>
                  <p:nvPr/>
                </p:nvCxnSpPr>
                <p:spPr>
                  <a:xfrm flipV="1">
                    <a:off x="6908188" y="3030264"/>
                    <a:ext cx="92525" cy="123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2" name="Rectangle 1211"/>
                  <p:cNvSpPr/>
                  <p:nvPr/>
                </p:nvSpPr>
                <p:spPr>
                  <a:xfrm>
                    <a:off x="6538083" y="3039664"/>
                    <a:ext cx="131327" cy="1472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13" name="Straight Connector 1212"/>
                  <p:cNvCxnSpPr/>
                  <p:nvPr/>
                </p:nvCxnSpPr>
                <p:spPr>
                  <a:xfrm flipV="1">
                    <a:off x="6457495" y="3030264"/>
                    <a:ext cx="113419" cy="123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4" name="Rectangle 1213"/>
                  <p:cNvSpPr/>
                  <p:nvPr/>
                </p:nvSpPr>
                <p:spPr>
                  <a:xfrm>
                    <a:off x="6878341" y="3702306"/>
                    <a:ext cx="122372"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215" name="Rectangle 1214"/>
                  <p:cNvSpPr/>
                  <p:nvPr/>
                </p:nvSpPr>
                <p:spPr>
                  <a:xfrm>
                    <a:off x="6466450" y="3157153"/>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216" name="Straight Connector 1215"/>
                  <p:cNvCxnSpPr/>
                  <p:nvPr/>
                </p:nvCxnSpPr>
                <p:spPr>
                  <a:xfrm flipV="1">
                    <a:off x="6908188" y="3804131"/>
                    <a:ext cx="92525"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723" name="Group 1216"/>
                  <p:cNvGrpSpPr/>
                  <p:nvPr/>
                </p:nvGrpSpPr>
                <p:grpSpPr bwMode="auto">
                  <a:xfrm>
                    <a:off x="6400318" y="3137421"/>
                    <a:ext cx="559121" cy="92788"/>
                    <a:chOff x="6582044" y="2846082"/>
                    <a:chExt cx="559121" cy="92788"/>
                  </a:xfrm>
                </p:grpSpPr>
                <p:cxnSp>
                  <p:nvCxnSpPr>
                    <p:cNvPr id="1245" name="Straight Connector 1244"/>
                    <p:cNvCxnSpPr/>
                    <p:nvPr/>
                  </p:nvCxnSpPr>
                  <p:spPr>
                    <a:xfrm flipV="1">
                      <a:off x="7089913" y="2845449"/>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6" name="Straight Connector 1245"/>
                    <p:cNvCxnSpPr/>
                    <p:nvPr/>
                  </p:nvCxnSpPr>
                  <p:spPr>
                    <a:xfrm flipV="1">
                      <a:off x="6582512" y="2906544"/>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24" name="Group 1217"/>
                  <p:cNvGrpSpPr/>
                  <p:nvPr/>
                </p:nvGrpSpPr>
                <p:grpSpPr bwMode="auto">
                  <a:xfrm>
                    <a:off x="6399838" y="3203285"/>
                    <a:ext cx="559121" cy="92788"/>
                    <a:chOff x="6582044" y="2846082"/>
                    <a:chExt cx="559121" cy="92788"/>
                  </a:xfrm>
                </p:grpSpPr>
                <p:cxnSp>
                  <p:nvCxnSpPr>
                    <p:cNvPr id="1243" name="Straight Connector 1242"/>
                    <p:cNvCxnSpPr/>
                    <p:nvPr/>
                  </p:nvCxnSpPr>
                  <p:spPr>
                    <a:xfrm flipV="1">
                      <a:off x="7090394" y="2845380"/>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4" name="Straight Connector 1243"/>
                    <p:cNvCxnSpPr/>
                    <p:nvPr/>
                  </p:nvCxnSpPr>
                  <p:spPr>
                    <a:xfrm flipV="1">
                      <a:off x="6582993" y="2906475"/>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25" name="Group 1218"/>
                  <p:cNvGrpSpPr/>
                  <p:nvPr/>
                </p:nvGrpSpPr>
                <p:grpSpPr bwMode="auto">
                  <a:xfrm>
                    <a:off x="6399358" y="3269149"/>
                    <a:ext cx="559121" cy="92788"/>
                    <a:chOff x="6582044" y="2846082"/>
                    <a:chExt cx="559121" cy="92788"/>
                  </a:xfrm>
                </p:grpSpPr>
                <p:cxnSp>
                  <p:nvCxnSpPr>
                    <p:cNvPr id="1241" name="Straight Connector 1240"/>
                    <p:cNvCxnSpPr/>
                    <p:nvPr/>
                  </p:nvCxnSpPr>
                  <p:spPr>
                    <a:xfrm flipV="1">
                      <a:off x="7028194" y="2845310"/>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p:cNvCxnSpPr/>
                    <p:nvPr/>
                  </p:nvCxnSpPr>
                  <p:spPr>
                    <a:xfrm flipV="1">
                      <a:off x="6583473" y="290640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26" name="Group 1219"/>
                  <p:cNvGrpSpPr/>
                  <p:nvPr/>
                </p:nvGrpSpPr>
                <p:grpSpPr bwMode="auto">
                  <a:xfrm>
                    <a:off x="6398878" y="3335013"/>
                    <a:ext cx="559121" cy="92788"/>
                    <a:chOff x="6582044" y="2846082"/>
                    <a:chExt cx="559121" cy="92788"/>
                  </a:xfrm>
                </p:grpSpPr>
                <p:cxnSp>
                  <p:nvCxnSpPr>
                    <p:cNvPr id="1239" name="Straight Connector 1238"/>
                    <p:cNvCxnSpPr/>
                    <p:nvPr/>
                  </p:nvCxnSpPr>
                  <p:spPr>
                    <a:xfrm flipV="1">
                      <a:off x="7028673" y="2829575"/>
                      <a:ext cx="113419" cy="76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0" name="Straight Connector 1239"/>
                    <p:cNvCxnSpPr/>
                    <p:nvPr/>
                  </p:nvCxnSpPr>
                  <p:spPr>
                    <a:xfrm flipV="1">
                      <a:off x="6643647" y="2906334"/>
                      <a:ext cx="390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27" name="Group 1220"/>
                  <p:cNvGrpSpPr/>
                  <p:nvPr/>
                </p:nvGrpSpPr>
                <p:grpSpPr bwMode="auto">
                  <a:xfrm>
                    <a:off x="6398398" y="3400877"/>
                    <a:ext cx="559121" cy="92788"/>
                    <a:chOff x="6582044" y="2846082"/>
                    <a:chExt cx="559121" cy="92788"/>
                  </a:xfrm>
                </p:grpSpPr>
                <p:cxnSp>
                  <p:nvCxnSpPr>
                    <p:cNvPr id="1237" name="Straight Connector 1236"/>
                    <p:cNvCxnSpPr/>
                    <p:nvPr/>
                  </p:nvCxnSpPr>
                  <p:spPr>
                    <a:xfrm flipV="1">
                      <a:off x="7088847" y="2813841"/>
                      <a:ext cx="53725"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8" name="Straight Connector 1237"/>
                    <p:cNvCxnSpPr/>
                    <p:nvPr/>
                  </p:nvCxnSpPr>
                  <p:spPr>
                    <a:xfrm flipV="1">
                      <a:off x="6644126" y="290626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28" name="Group 1221"/>
                  <p:cNvGrpSpPr/>
                  <p:nvPr/>
                </p:nvGrpSpPr>
                <p:grpSpPr bwMode="auto">
                  <a:xfrm>
                    <a:off x="6397918" y="3466741"/>
                    <a:ext cx="559121" cy="92788"/>
                    <a:chOff x="6582044" y="2846082"/>
                    <a:chExt cx="559121" cy="92788"/>
                  </a:xfrm>
                </p:grpSpPr>
                <p:cxnSp>
                  <p:nvCxnSpPr>
                    <p:cNvPr id="1235" name="Straight Connector 1234"/>
                    <p:cNvCxnSpPr/>
                    <p:nvPr/>
                  </p:nvCxnSpPr>
                  <p:spPr>
                    <a:xfrm flipV="1">
                      <a:off x="7089328" y="2813771"/>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6" name="Straight Connector 1235"/>
                    <p:cNvCxnSpPr/>
                    <p:nvPr/>
                  </p:nvCxnSpPr>
                  <p:spPr>
                    <a:xfrm flipV="1">
                      <a:off x="6644607" y="293909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29" name="Group 1222"/>
                  <p:cNvGrpSpPr/>
                  <p:nvPr/>
                </p:nvGrpSpPr>
                <p:grpSpPr bwMode="auto">
                  <a:xfrm>
                    <a:off x="6397438" y="3532605"/>
                    <a:ext cx="559121" cy="92788"/>
                    <a:chOff x="6582044" y="2846082"/>
                    <a:chExt cx="559121" cy="92788"/>
                  </a:xfrm>
                </p:grpSpPr>
                <p:cxnSp>
                  <p:nvCxnSpPr>
                    <p:cNvPr id="1233" name="Straight Connector 1232"/>
                    <p:cNvCxnSpPr/>
                    <p:nvPr/>
                  </p:nvCxnSpPr>
                  <p:spPr>
                    <a:xfrm flipV="1">
                      <a:off x="7089807" y="2813700"/>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p:cNvCxnSpPr/>
                    <p:nvPr/>
                  </p:nvCxnSpPr>
                  <p:spPr>
                    <a:xfrm flipV="1">
                      <a:off x="6582407" y="2939023"/>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30" name="Group 1223"/>
                  <p:cNvGrpSpPr/>
                  <p:nvPr/>
                </p:nvGrpSpPr>
                <p:grpSpPr bwMode="auto">
                  <a:xfrm>
                    <a:off x="6396958" y="3598469"/>
                    <a:ext cx="559121" cy="92788"/>
                    <a:chOff x="6582044" y="2846082"/>
                    <a:chExt cx="559121" cy="92788"/>
                  </a:xfrm>
                </p:grpSpPr>
                <p:cxnSp>
                  <p:nvCxnSpPr>
                    <p:cNvPr id="1231" name="Straight Connector 1230"/>
                    <p:cNvCxnSpPr/>
                    <p:nvPr/>
                  </p:nvCxnSpPr>
                  <p:spPr>
                    <a:xfrm flipV="1">
                      <a:off x="7090287" y="2813631"/>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p:cNvCxnSpPr/>
                    <p:nvPr/>
                  </p:nvCxnSpPr>
                  <p:spPr>
                    <a:xfrm flipV="1">
                      <a:off x="6582886" y="2938954"/>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31" name="Group 1224"/>
                  <p:cNvGrpSpPr/>
                  <p:nvPr/>
                </p:nvGrpSpPr>
                <p:grpSpPr bwMode="auto">
                  <a:xfrm>
                    <a:off x="6396478" y="3664333"/>
                    <a:ext cx="559121" cy="92788"/>
                    <a:chOff x="6582044" y="2846082"/>
                    <a:chExt cx="559121" cy="92788"/>
                  </a:xfrm>
                </p:grpSpPr>
                <p:cxnSp>
                  <p:nvCxnSpPr>
                    <p:cNvPr id="1229" name="Straight Connector 1228"/>
                    <p:cNvCxnSpPr/>
                    <p:nvPr/>
                  </p:nvCxnSpPr>
                  <p:spPr>
                    <a:xfrm flipV="1">
                      <a:off x="7028090" y="284645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0" name="Straight Connector 1229"/>
                    <p:cNvCxnSpPr/>
                    <p:nvPr/>
                  </p:nvCxnSpPr>
                  <p:spPr>
                    <a:xfrm flipV="1">
                      <a:off x="6583368" y="293888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732" name="Group 1225"/>
                  <p:cNvGrpSpPr/>
                  <p:nvPr/>
                </p:nvGrpSpPr>
                <p:grpSpPr bwMode="auto">
                  <a:xfrm>
                    <a:off x="6395998" y="3730197"/>
                    <a:ext cx="559121" cy="92788"/>
                    <a:chOff x="6582044" y="2846082"/>
                    <a:chExt cx="559121" cy="92788"/>
                  </a:xfrm>
                </p:grpSpPr>
                <p:cxnSp>
                  <p:nvCxnSpPr>
                    <p:cNvPr id="1227" name="Straight Connector 1226"/>
                    <p:cNvCxnSpPr/>
                    <p:nvPr/>
                  </p:nvCxnSpPr>
                  <p:spPr>
                    <a:xfrm flipV="1">
                      <a:off x="7028570" y="284638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p:cNvCxnSpPr/>
                    <p:nvPr/>
                  </p:nvCxnSpPr>
                  <p:spPr>
                    <a:xfrm flipV="1">
                      <a:off x="6643541" y="2938815"/>
                      <a:ext cx="3909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696" name="Group 1189"/>
                <p:cNvGrpSpPr/>
                <p:nvPr/>
              </p:nvGrpSpPr>
              <p:grpSpPr bwMode="auto">
                <a:xfrm>
                  <a:off x="6280049" y="2055335"/>
                  <a:ext cx="731610" cy="920732"/>
                  <a:chOff x="6280049" y="2055335"/>
                  <a:chExt cx="731610" cy="920732"/>
                </a:xfrm>
              </p:grpSpPr>
              <p:grpSp>
                <p:nvGrpSpPr>
                  <p:cNvPr id="182697" name="Group 1190"/>
                  <p:cNvGrpSpPr/>
                  <p:nvPr/>
                </p:nvGrpSpPr>
                <p:grpSpPr bwMode="auto">
                  <a:xfrm>
                    <a:off x="6280049" y="2055335"/>
                    <a:ext cx="680752" cy="139401"/>
                    <a:chOff x="5414286" y="2921098"/>
                    <a:chExt cx="680752" cy="139401"/>
                  </a:xfrm>
                </p:grpSpPr>
                <p:sp>
                  <p:nvSpPr>
                    <p:cNvPr id="1205" name="Rectangle 188"/>
                    <p:cNvSpPr>
                      <a:spLocks noChangeArrowheads="1"/>
                    </p:cNvSpPr>
                    <p:nvPr/>
                  </p:nvSpPr>
                  <p:spPr bwMode="auto">
                    <a:xfrm>
                      <a:off x="5491244" y="2995548"/>
                      <a:ext cx="476150"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06" name="AutoShape 189"/>
                    <p:cNvSpPr>
                      <a:spLocks noChangeArrowheads="1"/>
                    </p:cNvSpPr>
                    <p:nvPr/>
                  </p:nvSpPr>
                  <p:spPr bwMode="auto">
                    <a:xfrm>
                      <a:off x="5491244" y="2920355"/>
                      <a:ext cx="601647"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07" name="Freeform 190"/>
                    <p:cNvSpPr/>
                    <p:nvPr/>
                  </p:nvSpPr>
                  <p:spPr bwMode="auto">
                    <a:xfrm>
                      <a:off x="5971087" y="292192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08" name="Freeform 191"/>
                    <p:cNvSpPr/>
                    <p:nvPr/>
                  </p:nvSpPr>
                  <p:spPr bwMode="auto">
                    <a:xfrm>
                      <a:off x="5576139" y="2936020"/>
                      <a:ext cx="450314"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209" name="Freeform 192"/>
                    <p:cNvSpPr/>
                    <p:nvPr/>
                  </p:nvSpPr>
                  <p:spPr bwMode="auto">
                    <a:xfrm>
                      <a:off x="5697946" y="2932887"/>
                      <a:ext cx="269449"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192" name="Straight Connector 1191"/>
                  <p:cNvCxnSpPr/>
                  <p:nvPr/>
                </p:nvCxnSpPr>
                <p:spPr>
                  <a:xfrm flipH="1">
                    <a:off x="7073081" y="2125086"/>
                    <a:ext cx="11072"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3" name="Straight Connector 1192"/>
                  <p:cNvCxnSpPr/>
                  <p:nvPr/>
                </p:nvCxnSpPr>
                <p:spPr>
                  <a:xfrm>
                    <a:off x="6951274" y="230367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4" name="Straight Connector 1193"/>
                  <p:cNvCxnSpPr/>
                  <p:nvPr/>
                </p:nvCxnSpPr>
                <p:spPr>
                  <a:xfrm>
                    <a:off x="6947584" y="236789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5" name="Straight Connector 1194"/>
                  <p:cNvCxnSpPr/>
                  <p:nvPr/>
                </p:nvCxnSpPr>
                <p:spPr>
                  <a:xfrm>
                    <a:off x="6947584" y="244465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p:cNvCxnSpPr/>
                  <p:nvPr/>
                </p:nvCxnSpPr>
                <p:spPr>
                  <a:xfrm>
                    <a:off x="6943892" y="250888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p:cNvCxnSpPr/>
                  <p:nvPr/>
                </p:nvCxnSpPr>
                <p:spPr>
                  <a:xfrm>
                    <a:off x="6940202" y="256998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p:cNvCxnSpPr/>
                  <p:nvPr/>
                </p:nvCxnSpPr>
                <p:spPr>
                  <a:xfrm>
                    <a:off x="6940202" y="263734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p:cNvCxnSpPr/>
                  <p:nvPr/>
                </p:nvCxnSpPr>
                <p:spPr>
                  <a:xfrm>
                    <a:off x="6936509" y="270626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p:cNvCxnSpPr/>
                  <p:nvPr/>
                </p:nvCxnSpPr>
                <p:spPr>
                  <a:xfrm>
                    <a:off x="6943892" y="2775197"/>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p:cNvCxnSpPr/>
                  <p:nvPr/>
                </p:nvCxnSpPr>
                <p:spPr>
                  <a:xfrm>
                    <a:off x="6947584" y="284255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p:cNvCxnSpPr/>
                  <p:nvPr/>
                </p:nvCxnSpPr>
                <p:spPr>
                  <a:xfrm>
                    <a:off x="6947584" y="291148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p:cNvCxnSpPr/>
                  <p:nvPr/>
                </p:nvCxnSpPr>
                <p:spPr>
                  <a:xfrm>
                    <a:off x="6951274" y="297571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p:cNvCxnSpPr/>
                  <p:nvPr/>
                </p:nvCxnSpPr>
                <p:spPr>
                  <a:xfrm flipH="1">
                    <a:off x="6951274" y="2131353"/>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577" name="Group 1070"/>
              <p:cNvGrpSpPr/>
              <p:nvPr/>
            </p:nvGrpSpPr>
            <p:grpSpPr bwMode="auto">
              <a:xfrm>
                <a:off x="1678171" y="4876798"/>
                <a:ext cx="331695" cy="1030941"/>
                <a:chOff x="6240352" y="2055335"/>
                <a:chExt cx="771307" cy="1017716"/>
              </a:xfrm>
            </p:grpSpPr>
            <p:grpSp>
              <p:nvGrpSpPr>
                <p:cNvPr id="182637" name="Group 1130"/>
                <p:cNvGrpSpPr/>
                <p:nvPr/>
              </p:nvGrpSpPr>
              <p:grpSpPr bwMode="auto">
                <a:xfrm>
                  <a:off x="6240352" y="2235573"/>
                  <a:ext cx="697981" cy="837478"/>
                  <a:chOff x="6395998" y="3062424"/>
                  <a:chExt cx="564403" cy="837478"/>
                </a:xfrm>
              </p:grpSpPr>
              <p:sp>
                <p:nvSpPr>
                  <p:cNvPr id="1152" name="Rectangle 1151"/>
                  <p:cNvSpPr/>
                  <p:nvPr/>
                </p:nvSpPr>
                <p:spPr>
                  <a:xfrm>
                    <a:off x="6510622" y="3030264"/>
                    <a:ext cx="447707" cy="7738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153" name="Straight Connector 1152"/>
                  <p:cNvCxnSpPr/>
                  <p:nvPr/>
                </p:nvCxnSpPr>
                <p:spPr>
                  <a:xfrm flipV="1">
                    <a:off x="6847894" y="3030264"/>
                    <a:ext cx="113419" cy="123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4" name="Rectangle 1153"/>
                  <p:cNvSpPr/>
                  <p:nvPr/>
                </p:nvSpPr>
                <p:spPr>
                  <a:xfrm>
                    <a:off x="6477789" y="3039664"/>
                    <a:ext cx="131327" cy="1472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155" name="Straight Connector 1154"/>
                  <p:cNvCxnSpPr/>
                  <p:nvPr/>
                </p:nvCxnSpPr>
                <p:spPr>
                  <a:xfrm flipV="1">
                    <a:off x="6397203" y="3030264"/>
                    <a:ext cx="113419" cy="123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6" name="Rectangle 1155"/>
                  <p:cNvSpPr/>
                  <p:nvPr/>
                </p:nvSpPr>
                <p:spPr>
                  <a:xfrm>
                    <a:off x="6818047" y="370230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157" name="Rectangle 1156"/>
                  <p:cNvSpPr/>
                  <p:nvPr/>
                </p:nvSpPr>
                <p:spPr>
                  <a:xfrm>
                    <a:off x="6406156" y="3157153"/>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158" name="Straight Connector 1157"/>
                  <p:cNvCxnSpPr/>
                  <p:nvPr/>
                </p:nvCxnSpPr>
                <p:spPr>
                  <a:xfrm flipV="1">
                    <a:off x="6847894" y="380413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665" name="Group 1158"/>
                  <p:cNvGrpSpPr/>
                  <p:nvPr/>
                </p:nvGrpSpPr>
                <p:grpSpPr bwMode="auto">
                  <a:xfrm>
                    <a:off x="6400318" y="3137421"/>
                    <a:ext cx="559121" cy="92788"/>
                    <a:chOff x="6582044" y="2846082"/>
                    <a:chExt cx="559121" cy="92788"/>
                  </a:xfrm>
                </p:grpSpPr>
                <p:cxnSp>
                  <p:nvCxnSpPr>
                    <p:cNvPr id="1187" name="Straight Connector 1186"/>
                    <p:cNvCxnSpPr/>
                    <p:nvPr/>
                  </p:nvCxnSpPr>
                  <p:spPr>
                    <a:xfrm flipV="1">
                      <a:off x="7029619" y="2845449"/>
                      <a:ext cx="173113"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8" name="Straight Connector 1187"/>
                    <p:cNvCxnSpPr/>
                    <p:nvPr/>
                  </p:nvCxnSpPr>
                  <p:spPr>
                    <a:xfrm flipV="1">
                      <a:off x="6581912" y="2906544"/>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66" name="Group 1159"/>
                  <p:cNvGrpSpPr/>
                  <p:nvPr/>
                </p:nvGrpSpPr>
                <p:grpSpPr bwMode="auto">
                  <a:xfrm>
                    <a:off x="6399838" y="3203285"/>
                    <a:ext cx="559121" cy="92788"/>
                    <a:chOff x="6582044" y="2846082"/>
                    <a:chExt cx="559121" cy="92788"/>
                  </a:xfrm>
                </p:grpSpPr>
                <p:cxnSp>
                  <p:nvCxnSpPr>
                    <p:cNvPr id="1185" name="Straight Connector 1184"/>
                    <p:cNvCxnSpPr/>
                    <p:nvPr/>
                  </p:nvCxnSpPr>
                  <p:spPr>
                    <a:xfrm flipV="1">
                      <a:off x="7089794" y="2845380"/>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6" name="Straight Connector 1185"/>
                    <p:cNvCxnSpPr/>
                    <p:nvPr/>
                  </p:nvCxnSpPr>
                  <p:spPr>
                    <a:xfrm flipV="1">
                      <a:off x="6582394" y="2906475"/>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67" name="Group 1160"/>
                  <p:cNvGrpSpPr/>
                  <p:nvPr/>
                </p:nvGrpSpPr>
                <p:grpSpPr bwMode="auto">
                  <a:xfrm>
                    <a:off x="6399358" y="3269149"/>
                    <a:ext cx="559121" cy="92788"/>
                    <a:chOff x="6582044" y="2846082"/>
                    <a:chExt cx="559121" cy="92788"/>
                  </a:xfrm>
                </p:grpSpPr>
                <p:cxnSp>
                  <p:nvCxnSpPr>
                    <p:cNvPr id="1183" name="Straight Connector 1182"/>
                    <p:cNvCxnSpPr/>
                    <p:nvPr/>
                  </p:nvCxnSpPr>
                  <p:spPr>
                    <a:xfrm flipV="1">
                      <a:off x="7027596" y="2845310"/>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4" name="Straight Connector 1183"/>
                    <p:cNvCxnSpPr/>
                    <p:nvPr/>
                  </p:nvCxnSpPr>
                  <p:spPr>
                    <a:xfrm flipV="1">
                      <a:off x="6582873" y="290640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68" name="Group 1161"/>
                  <p:cNvGrpSpPr/>
                  <p:nvPr/>
                </p:nvGrpSpPr>
                <p:grpSpPr bwMode="auto">
                  <a:xfrm>
                    <a:off x="6398878" y="3335013"/>
                    <a:ext cx="559121" cy="92788"/>
                    <a:chOff x="6582044" y="2846082"/>
                    <a:chExt cx="559121" cy="92788"/>
                  </a:xfrm>
                </p:grpSpPr>
                <p:cxnSp>
                  <p:nvCxnSpPr>
                    <p:cNvPr id="1181" name="Straight Connector 1180"/>
                    <p:cNvCxnSpPr/>
                    <p:nvPr/>
                  </p:nvCxnSpPr>
                  <p:spPr>
                    <a:xfrm flipV="1">
                      <a:off x="7028075" y="2829575"/>
                      <a:ext cx="113419" cy="76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p:cNvCxnSpPr/>
                    <p:nvPr/>
                  </p:nvCxnSpPr>
                  <p:spPr>
                    <a:xfrm flipV="1">
                      <a:off x="6583353" y="290633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69" name="Group 1162"/>
                  <p:cNvGrpSpPr/>
                  <p:nvPr/>
                </p:nvGrpSpPr>
                <p:grpSpPr bwMode="auto">
                  <a:xfrm>
                    <a:off x="6398398" y="3400877"/>
                    <a:ext cx="559121" cy="92788"/>
                    <a:chOff x="6582044" y="2846082"/>
                    <a:chExt cx="559121" cy="92788"/>
                  </a:xfrm>
                </p:grpSpPr>
                <p:cxnSp>
                  <p:nvCxnSpPr>
                    <p:cNvPr id="1179" name="Straight Connector 1178"/>
                    <p:cNvCxnSpPr/>
                    <p:nvPr/>
                  </p:nvCxnSpPr>
                  <p:spPr>
                    <a:xfrm flipV="1">
                      <a:off x="7028555" y="281384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p:cNvCxnSpPr/>
                    <p:nvPr/>
                  </p:nvCxnSpPr>
                  <p:spPr>
                    <a:xfrm flipV="1">
                      <a:off x="6643526" y="2906265"/>
                      <a:ext cx="3909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70" name="Group 1163"/>
                  <p:cNvGrpSpPr/>
                  <p:nvPr/>
                </p:nvGrpSpPr>
                <p:grpSpPr bwMode="auto">
                  <a:xfrm>
                    <a:off x="6397918" y="3466741"/>
                    <a:ext cx="559121" cy="92788"/>
                    <a:chOff x="6582044" y="2846082"/>
                    <a:chExt cx="559121" cy="92788"/>
                  </a:xfrm>
                </p:grpSpPr>
                <p:cxnSp>
                  <p:nvCxnSpPr>
                    <p:cNvPr id="1177" name="Straight Connector 1176"/>
                    <p:cNvCxnSpPr/>
                    <p:nvPr/>
                  </p:nvCxnSpPr>
                  <p:spPr>
                    <a:xfrm flipV="1">
                      <a:off x="7029036" y="2813771"/>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p:cNvCxnSpPr/>
                    <p:nvPr/>
                  </p:nvCxnSpPr>
                  <p:spPr>
                    <a:xfrm flipV="1">
                      <a:off x="6644007" y="2939093"/>
                      <a:ext cx="3909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71" name="Group 1164"/>
                  <p:cNvGrpSpPr/>
                  <p:nvPr/>
                </p:nvGrpSpPr>
                <p:grpSpPr bwMode="auto">
                  <a:xfrm>
                    <a:off x="6397438" y="3532605"/>
                    <a:ext cx="559121" cy="92788"/>
                    <a:chOff x="6582044" y="2846082"/>
                    <a:chExt cx="559121" cy="92788"/>
                  </a:xfrm>
                </p:grpSpPr>
                <p:cxnSp>
                  <p:nvCxnSpPr>
                    <p:cNvPr id="1175" name="Straight Connector 1174"/>
                    <p:cNvCxnSpPr/>
                    <p:nvPr/>
                  </p:nvCxnSpPr>
                  <p:spPr>
                    <a:xfrm flipV="1">
                      <a:off x="7029515" y="2813700"/>
                      <a:ext cx="173113"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p:cNvCxnSpPr/>
                    <p:nvPr/>
                  </p:nvCxnSpPr>
                  <p:spPr>
                    <a:xfrm flipV="1">
                      <a:off x="6581809" y="293902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72" name="Group 1165"/>
                  <p:cNvGrpSpPr/>
                  <p:nvPr/>
                </p:nvGrpSpPr>
                <p:grpSpPr bwMode="auto">
                  <a:xfrm>
                    <a:off x="6396958" y="3598469"/>
                    <a:ext cx="559121" cy="92788"/>
                    <a:chOff x="6582044" y="2846082"/>
                    <a:chExt cx="559121" cy="92788"/>
                  </a:xfrm>
                </p:grpSpPr>
                <p:cxnSp>
                  <p:nvCxnSpPr>
                    <p:cNvPr id="1173" name="Straight Connector 1172"/>
                    <p:cNvCxnSpPr/>
                    <p:nvPr/>
                  </p:nvCxnSpPr>
                  <p:spPr>
                    <a:xfrm flipV="1">
                      <a:off x="7089689" y="2813631"/>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p:cNvCxnSpPr/>
                    <p:nvPr/>
                  </p:nvCxnSpPr>
                  <p:spPr>
                    <a:xfrm flipV="1">
                      <a:off x="6582288" y="2938954"/>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73" name="Group 1166"/>
                  <p:cNvGrpSpPr/>
                  <p:nvPr/>
                </p:nvGrpSpPr>
                <p:grpSpPr bwMode="auto">
                  <a:xfrm>
                    <a:off x="6396478" y="3664333"/>
                    <a:ext cx="559121" cy="92788"/>
                    <a:chOff x="6582044" y="2846082"/>
                    <a:chExt cx="559121" cy="92788"/>
                  </a:xfrm>
                </p:grpSpPr>
                <p:cxnSp>
                  <p:nvCxnSpPr>
                    <p:cNvPr id="1171" name="Straight Connector 1170"/>
                    <p:cNvCxnSpPr/>
                    <p:nvPr/>
                  </p:nvCxnSpPr>
                  <p:spPr>
                    <a:xfrm flipV="1">
                      <a:off x="7027490" y="284645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p:cNvCxnSpPr/>
                    <p:nvPr/>
                  </p:nvCxnSpPr>
                  <p:spPr>
                    <a:xfrm flipV="1">
                      <a:off x="6582770" y="2938884"/>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74" name="Group 1167"/>
                  <p:cNvGrpSpPr/>
                  <p:nvPr/>
                </p:nvGrpSpPr>
                <p:grpSpPr bwMode="auto">
                  <a:xfrm>
                    <a:off x="6395998" y="3730197"/>
                    <a:ext cx="559121" cy="92788"/>
                    <a:chOff x="6582044" y="2846082"/>
                    <a:chExt cx="559121" cy="92788"/>
                  </a:xfrm>
                </p:grpSpPr>
                <p:cxnSp>
                  <p:nvCxnSpPr>
                    <p:cNvPr id="1169" name="Straight Connector 1168"/>
                    <p:cNvCxnSpPr/>
                    <p:nvPr/>
                  </p:nvCxnSpPr>
                  <p:spPr>
                    <a:xfrm flipV="1">
                      <a:off x="7027970" y="284638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p:cNvCxnSpPr/>
                    <p:nvPr/>
                  </p:nvCxnSpPr>
                  <p:spPr>
                    <a:xfrm flipV="1">
                      <a:off x="6583249" y="293881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638" name="Group 1131"/>
                <p:cNvGrpSpPr/>
                <p:nvPr/>
              </p:nvGrpSpPr>
              <p:grpSpPr bwMode="auto">
                <a:xfrm>
                  <a:off x="6280049" y="2055335"/>
                  <a:ext cx="731610" cy="920732"/>
                  <a:chOff x="6280049" y="2055335"/>
                  <a:chExt cx="731610" cy="920732"/>
                </a:xfrm>
              </p:grpSpPr>
              <p:grpSp>
                <p:nvGrpSpPr>
                  <p:cNvPr id="182639" name="Group 1132"/>
                  <p:cNvGrpSpPr/>
                  <p:nvPr/>
                </p:nvGrpSpPr>
                <p:grpSpPr bwMode="auto">
                  <a:xfrm>
                    <a:off x="6280049" y="2055335"/>
                    <a:ext cx="680752" cy="139401"/>
                    <a:chOff x="5414286" y="2921098"/>
                    <a:chExt cx="680752" cy="139401"/>
                  </a:xfrm>
                </p:grpSpPr>
                <p:sp>
                  <p:nvSpPr>
                    <p:cNvPr id="1147" name="Rectangle 188"/>
                    <p:cNvSpPr>
                      <a:spLocks noChangeArrowheads="1"/>
                    </p:cNvSpPr>
                    <p:nvPr/>
                  </p:nvSpPr>
                  <p:spPr bwMode="auto">
                    <a:xfrm>
                      <a:off x="5490503" y="2995548"/>
                      <a:ext cx="476153"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148" name="AutoShape 189"/>
                    <p:cNvSpPr>
                      <a:spLocks noChangeArrowheads="1"/>
                    </p:cNvSpPr>
                    <p:nvPr/>
                  </p:nvSpPr>
                  <p:spPr bwMode="auto">
                    <a:xfrm>
                      <a:off x="5490503" y="2920355"/>
                      <a:ext cx="601650"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149" name="Freeform 190"/>
                    <p:cNvSpPr/>
                    <p:nvPr/>
                  </p:nvSpPr>
                  <p:spPr bwMode="auto">
                    <a:xfrm>
                      <a:off x="5970345" y="292192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150" name="Freeform 191"/>
                    <p:cNvSpPr/>
                    <p:nvPr/>
                  </p:nvSpPr>
                  <p:spPr bwMode="auto">
                    <a:xfrm>
                      <a:off x="5575399" y="2936020"/>
                      <a:ext cx="450314"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151" name="Freeform 192"/>
                    <p:cNvSpPr/>
                    <p:nvPr/>
                  </p:nvSpPr>
                  <p:spPr bwMode="auto">
                    <a:xfrm>
                      <a:off x="5652911" y="2932887"/>
                      <a:ext cx="273141"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134" name="Straight Connector 1133"/>
                  <p:cNvCxnSpPr/>
                  <p:nvPr/>
                </p:nvCxnSpPr>
                <p:spPr>
                  <a:xfrm flipH="1">
                    <a:off x="6998518" y="2125086"/>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p:cNvCxnSpPr/>
                  <p:nvPr/>
                </p:nvCxnSpPr>
                <p:spPr>
                  <a:xfrm>
                    <a:off x="6876712" y="230367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p:cNvCxnSpPr/>
                  <p:nvPr/>
                </p:nvCxnSpPr>
                <p:spPr>
                  <a:xfrm>
                    <a:off x="6873020" y="236789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p:cNvCxnSpPr/>
                  <p:nvPr/>
                </p:nvCxnSpPr>
                <p:spPr>
                  <a:xfrm>
                    <a:off x="6873020" y="244465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p:cNvCxnSpPr/>
                  <p:nvPr/>
                </p:nvCxnSpPr>
                <p:spPr>
                  <a:xfrm>
                    <a:off x="6869330" y="250888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p:cNvCxnSpPr/>
                  <p:nvPr/>
                </p:nvCxnSpPr>
                <p:spPr>
                  <a:xfrm>
                    <a:off x="6865638" y="256998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p:cNvCxnSpPr/>
                  <p:nvPr/>
                </p:nvCxnSpPr>
                <p:spPr>
                  <a:xfrm>
                    <a:off x="6865638" y="263734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p:cNvCxnSpPr/>
                  <p:nvPr/>
                </p:nvCxnSpPr>
                <p:spPr>
                  <a:xfrm>
                    <a:off x="6861948" y="270626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p:cNvCxnSpPr/>
                  <p:nvPr/>
                </p:nvCxnSpPr>
                <p:spPr>
                  <a:xfrm>
                    <a:off x="6869330" y="277519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p:cNvCxnSpPr/>
                  <p:nvPr/>
                </p:nvCxnSpPr>
                <p:spPr>
                  <a:xfrm>
                    <a:off x="6873020" y="284255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p:cNvCxnSpPr/>
                  <p:nvPr/>
                </p:nvCxnSpPr>
                <p:spPr>
                  <a:xfrm>
                    <a:off x="6873020" y="291148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p:cNvCxnSpPr/>
                  <p:nvPr/>
                </p:nvCxnSpPr>
                <p:spPr>
                  <a:xfrm>
                    <a:off x="6876712" y="297571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p:cNvCxnSpPr/>
                  <p:nvPr/>
                </p:nvCxnSpPr>
                <p:spPr>
                  <a:xfrm flipH="1">
                    <a:off x="6876712" y="2131353"/>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578" name="Group 1071"/>
              <p:cNvGrpSpPr/>
              <p:nvPr/>
            </p:nvGrpSpPr>
            <p:grpSpPr bwMode="auto">
              <a:xfrm>
                <a:off x="2054687" y="4876798"/>
                <a:ext cx="331695" cy="1030941"/>
                <a:chOff x="6240352" y="2055335"/>
                <a:chExt cx="771307" cy="1017716"/>
              </a:xfrm>
            </p:grpSpPr>
            <p:grpSp>
              <p:nvGrpSpPr>
                <p:cNvPr id="182579" name="Group 1072"/>
                <p:cNvGrpSpPr/>
                <p:nvPr/>
              </p:nvGrpSpPr>
              <p:grpSpPr bwMode="auto">
                <a:xfrm>
                  <a:off x="6240352" y="2235573"/>
                  <a:ext cx="697981" cy="837478"/>
                  <a:chOff x="6395998" y="3062424"/>
                  <a:chExt cx="564403" cy="837478"/>
                </a:xfrm>
              </p:grpSpPr>
              <p:sp>
                <p:nvSpPr>
                  <p:cNvPr id="1094" name="Rectangle 1093"/>
                  <p:cNvSpPr/>
                  <p:nvPr/>
                </p:nvSpPr>
                <p:spPr>
                  <a:xfrm>
                    <a:off x="6510022" y="3030264"/>
                    <a:ext cx="447707" cy="7738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095" name="Straight Connector 1094"/>
                  <p:cNvCxnSpPr/>
                  <p:nvPr/>
                </p:nvCxnSpPr>
                <p:spPr>
                  <a:xfrm flipV="1">
                    <a:off x="6847296" y="3030264"/>
                    <a:ext cx="113419" cy="123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6" name="Rectangle 1095"/>
                  <p:cNvSpPr/>
                  <p:nvPr/>
                </p:nvSpPr>
                <p:spPr>
                  <a:xfrm>
                    <a:off x="6477192" y="3039664"/>
                    <a:ext cx="131327" cy="1472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097" name="Straight Connector 1096"/>
                  <p:cNvCxnSpPr/>
                  <p:nvPr/>
                </p:nvCxnSpPr>
                <p:spPr>
                  <a:xfrm flipV="1">
                    <a:off x="6396603" y="3030264"/>
                    <a:ext cx="113419" cy="123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8" name="Rectangle 1097"/>
                  <p:cNvSpPr/>
                  <p:nvPr/>
                </p:nvSpPr>
                <p:spPr>
                  <a:xfrm>
                    <a:off x="6817449" y="370230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099" name="Rectangle 1098"/>
                  <p:cNvSpPr/>
                  <p:nvPr/>
                </p:nvSpPr>
                <p:spPr>
                  <a:xfrm>
                    <a:off x="6405558" y="3157153"/>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100" name="Straight Connector 1099"/>
                  <p:cNvCxnSpPr/>
                  <p:nvPr/>
                </p:nvCxnSpPr>
                <p:spPr>
                  <a:xfrm flipV="1">
                    <a:off x="6847296" y="380413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607" name="Group 1100"/>
                  <p:cNvGrpSpPr/>
                  <p:nvPr/>
                </p:nvGrpSpPr>
                <p:grpSpPr bwMode="auto">
                  <a:xfrm>
                    <a:off x="6400318" y="3137421"/>
                    <a:ext cx="559121" cy="92788"/>
                    <a:chOff x="6582044" y="2846082"/>
                    <a:chExt cx="559121" cy="92788"/>
                  </a:xfrm>
                </p:grpSpPr>
                <p:cxnSp>
                  <p:nvCxnSpPr>
                    <p:cNvPr id="1129" name="Straight Connector 1128"/>
                    <p:cNvCxnSpPr/>
                    <p:nvPr/>
                  </p:nvCxnSpPr>
                  <p:spPr>
                    <a:xfrm flipV="1">
                      <a:off x="7029021" y="2845449"/>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p:cNvCxnSpPr/>
                    <p:nvPr/>
                  </p:nvCxnSpPr>
                  <p:spPr>
                    <a:xfrm flipV="1">
                      <a:off x="6581315" y="290654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08" name="Group 1101"/>
                  <p:cNvGrpSpPr/>
                  <p:nvPr/>
                </p:nvGrpSpPr>
                <p:grpSpPr bwMode="auto">
                  <a:xfrm>
                    <a:off x="6399838" y="3203285"/>
                    <a:ext cx="559121" cy="92788"/>
                    <a:chOff x="6582044" y="2846082"/>
                    <a:chExt cx="559121" cy="92788"/>
                  </a:xfrm>
                </p:grpSpPr>
                <p:cxnSp>
                  <p:nvCxnSpPr>
                    <p:cNvPr id="1127" name="Straight Connector 1126"/>
                    <p:cNvCxnSpPr/>
                    <p:nvPr/>
                  </p:nvCxnSpPr>
                  <p:spPr>
                    <a:xfrm flipV="1">
                      <a:off x="7029502" y="2845380"/>
                      <a:ext cx="173113"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8" name="Straight Connector 1127"/>
                    <p:cNvCxnSpPr/>
                    <p:nvPr/>
                  </p:nvCxnSpPr>
                  <p:spPr>
                    <a:xfrm flipV="1">
                      <a:off x="6581796" y="290647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09" name="Group 1102"/>
                  <p:cNvGrpSpPr/>
                  <p:nvPr/>
                </p:nvGrpSpPr>
                <p:grpSpPr bwMode="auto">
                  <a:xfrm>
                    <a:off x="6399358" y="3269149"/>
                    <a:ext cx="559121" cy="92788"/>
                    <a:chOff x="6582044" y="2846082"/>
                    <a:chExt cx="559121" cy="92788"/>
                  </a:xfrm>
                </p:grpSpPr>
                <p:cxnSp>
                  <p:nvCxnSpPr>
                    <p:cNvPr id="1125" name="Straight Connector 1124"/>
                    <p:cNvCxnSpPr/>
                    <p:nvPr/>
                  </p:nvCxnSpPr>
                  <p:spPr>
                    <a:xfrm flipV="1">
                      <a:off x="7026996" y="2845310"/>
                      <a:ext cx="113419" cy="61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6" name="Straight Connector 1125"/>
                    <p:cNvCxnSpPr/>
                    <p:nvPr/>
                  </p:nvCxnSpPr>
                  <p:spPr>
                    <a:xfrm flipV="1">
                      <a:off x="6582275" y="290640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10" name="Group 1103"/>
                  <p:cNvGrpSpPr/>
                  <p:nvPr/>
                </p:nvGrpSpPr>
                <p:grpSpPr bwMode="auto">
                  <a:xfrm>
                    <a:off x="6398878" y="3335013"/>
                    <a:ext cx="559121" cy="92788"/>
                    <a:chOff x="6582044" y="2846082"/>
                    <a:chExt cx="559121" cy="92788"/>
                  </a:xfrm>
                </p:grpSpPr>
                <p:cxnSp>
                  <p:nvCxnSpPr>
                    <p:cNvPr id="1123" name="Straight Connector 1122"/>
                    <p:cNvCxnSpPr/>
                    <p:nvPr/>
                  </p:nvCxnSpPr>
                  <p:spPr>
                    <a:xfrm flipV="1">
                      <a:off x="7027475" y="2829575"/>
                      <a:ext cx="113419" cy="76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p:cNvCxnSpPr/>
                    <p:nvPr/>
                  </p:nvCxnSpPr>
                  <p:spPr>
                    <a:xfrm flipV="1">
                      <a:off x="6582755" y="2906334"/>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11" name="Group 1104"/>
                  <p:cNvGrpSpPr/>
                  <p:nvPr/>
                </p:nvGrpSpPr>
                <p:grpSpPr bwMode="auto">
                  <a:xfrm>
                    <a:off x="6398398" y="3400877"/>
                    <a:ext cx="559121" cy="92788"/>
                    <a:chOff x="6582044" y="2846082"/>
                    <a:chExt cx="559121" cy="92788"/>
                  </a:xfrm>
                </p:grpSpPr>
                <p:cxnSp>
                  <p:nvCxnSpPr>
                    <p:cNvPr id="1121" name="Straight Connector 1120"/>
                    <p:cNvCxnSpPr/>
                    <p:nvPr/>
                  </p:nvCxnSpPr>
                  <p:spPr>
                    <a:xfrm flipV="1">
                      <a:off x="7027955" y="281384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p:cNvCxnSpPr/>
                    <p:nvPr/>
                  </p:nvCxnSpPr>
                  <p:spPr>
                    <a:xfrm flipV="1">
                      <a:off x="6583234" y="290626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12" name="Group 1105"/>
                  <p:cNvGrpSpPr/>
                  <p:nvPr/>
                </p:nvGrpSpPr>
                <p:grpSpPr bwMode="auto">
                  <a:xfrm>
                    <a:off x="6397918" y="3466741"/>
                    <a:ext cx="559121" cy="92788"/>
                    <a:chOff x="6582044" y="2846082"/>
                    <a:chExt cx="559121" cy="92788"/>
                  </a:xfrm>
                </p:grpSpPr>
                <p:cxnSp>
                  <p:nvCxnSpPr>
                    <p:cNvPr id="1119" name="Straight Connector 1118"/>
                    <p:cNvCxnSpPr/>
                    <p:nvPr/>
                  </p:nvCxnSpPr>
                  <p:spPr>
                    <a:xfrm flipV="1">
                      <a:off x="7028436" y="2813771"/>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p:cNvCxnSpPr/>
                    <p:nvPr/>
                  </p:nvCxnSpPr>
                  <p:spPr>
                    <a:xfrm flipV="1">
                      <a:off x="6643410" y="2939093"/>
                      <a:ext cx="390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13" name="Group 1106"/>
                  <p:cNvGrpSpPr/>
                  <p:nvPr/>
                </p:nvGrpSpPr>
                <p:grpSpPr bwMode="auto">
                  <a:xfrm>
                    <a:off x="6397438" y="3532605"/>
                    <a:ext cx="559121" cy="92788"/>
                    <a:chOff x="6582044" y="2846082"/>
                    <a:chExt cx="559121" cy="92788"/>
                  </a:xfrm>
                </p:grpSpPr>
                <p:cxnSp>
                  <p:nvCxnSpPr>
                    <p:cNvPr id="1117" name="Straight Connector 1116"/>
                    <p:cNvCxnSpPr/>
                    <p:nvPr/>
                  </p:nvCxnSpPr>
                  <p:spPr>
                    <a:xfrm flipV="1">
                      <a:off x="7028916" y="2813700"/>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p:cNvCxnSpPr/>
                    <p:nvPr/>
                  </p:nvCxnSpPr>
                  <p:spPr>
                    <a:xfrm flipV="1">
                      <a:off x="6581209" y="293902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14" name="Group 1107"/>
                  <p:cNvGrpSpPr/>
                  <p:nvPr/>
                </p:nvGrpSpPr>
                <p:grpSpPr bwMode="auto">
                  <a:xfrm>
                    <a:off x="6396958" y="3598469"/>
                    <a:ext cx="559121" cy="92788"/>
                    <a:chOff x="6582044" y="2846082"/>
                    <a:chExt cx="559121" cy="92788"/>
                  </a:xfrm>
                </p:grpSpPr>
                <p:cxnSp>
                  <p:nvCxnSpPr>
                    <p:cNvPr id="1115" name="Straight Connector 1114"/>
                    <p:cNvCxnSpPr/>
                    <p:nvPr/>
                  </p:nvCxnSpPr>
                  <p:spPr>
                    <a:xfrm flipV="1">
                      <a:off x="7029395" y="2813631"/>
                      <a:ext cx="173113"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p:nvCxnSpPr>
                  <p:spPr>
                    <a:xfrm flipV="1">
                      <a:off x="6581689" y="293895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15" name="Group 1108"/>
                  <p:cNvGrpSpPr/>
                  <p:nvPr/>
                </p:nvGrpSpPr>
                <p:grpSpPr bwMode="auto">
                  <a:xfrm>
                    <a:off x="6396478" y="3664333"/>
                    <a:ext cx="559121" cy="92788"/>
                    <a:chOff x="6582044" y="2846082"/>
                    <a:chExt cx="559121" cy="92788"/>
                  </a:xfrm>
                </p:grpSpPr>
                <p:cxnSp>
                  <p:nvCxnSpPr>
                    <p:cNvPr id="1113" name="Straight Connector 1112"/>
                    <p:cNvCxnSpPr/>
                    <p:nvPr/>
                  </p:nvCxnSpPr>
                  <p:spPr>
                    <a:xfrm flipV="1">
                      <a:off x="7026892" y="284645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p:cNvCxnSpPr/>
                    <p:nvPr/>
                  </p:nvCxnSpPr>
                  <p:spPr>
                    <a:xfrm flipV="1">
                      <a:off x="6582170" y="293888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616" name="Group 1109"/>
                  <p:cNvGrpSpPr/>
                  <p:nvPr/>
                </p:nvGrpSpPr>
                <p:grpSpPr bwMode="auto">
                  <a:xfrm>
                    <a:off x="6395998" y="3730197"/>
                    <a:ext cx="559121" cy="92788"/>
                    <a:chOff x="6582044" y="2846082"/>
                    <a:chExt cx="559121" cy="92788"/>
                  </a:xfrm>
                </p:grpSpPr>
                <p:cxnSp>
                  <p:nvCxnSpPr>
                    <p:cNvPr id="1111" name="Straight Connector 1110"/>
                    <p:cNvCxnSpPr/>
                    <p:nvPr/>
                  </p:nvCxnSpPr>
                  <p:spPr>
                    <a:xfrm flipV="1">
                      <a:off x="7027372" y="284638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p:nvCxnSpPr>
                  <p:spPr>
                    <a:xfrm flipV="1">
                      <a:off x="6582649" y="293881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580" name="Group 1073"/>
                <p:cNvGrpSpPr/>
                <p:nvPr/>
              </p:nvGrpSpPr>
              <p:grpSpPr bwMode="auto">
                <a:xfrm>
                  <a:off x="6280049" y="2055335"/>
                  <a:ext cx="731610" cy="920732"/>
                  <a:chOff x="6280049" y="2055335"/>
                  <a:chExt cx="731610" cy="920732"/>
                </a:xfrm>
              </p:grpSpPr>
              <p:grpSp>
                <p:nvGrpSpPr>
                  <p:cNvPr id="182581" name="Group 1074"/>
                  <p:cNvGrpSpPr/>
                  <p:nvPr/>
                </p:nvGrpSpPr>
                <p:grpSpPr bwMode="auto">
                  <a:xfrm>
                    <a:off x="6280049" y="2055335"/>
                    <a:ext cx="680752" cy="139401"/>
                    <a:chOff x="5414286" y="2921098"/>
                    <a:chExt cx="680752" cy="139401"/>
                  </a:xfrm>
                </p:grpSpPr>
                <p:sp>
                  <p:nvSpPr>
                    <p:cNvPr id="1089" name="Rectangle 188"/>
                    <p:cNvSpPr>
                      <a:spLocks noChangeArrowheads="1"/>
                    </p:cNvSpPr>
                    <p:nvPr/>
                  </p:nvSpPr>
                  <p:spPr bwMode="auto">
                    <a:xfrm>
                      <a:off x="5415941" y="2995548"/>
                      <a:ext cx="549972"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90" name="AutoShape 189"/>
                    <p:cNvSpPr>
                      <a:spLocks noChangeArrowheads="1"/>
                    </p:cNvSpPr>
                    <p:nvPr/>
                  </p:nvSpPr>
                  <p:spPr bwMode="auto">
                    <a:xfrm>
                      <a:off x="5415941" y="2920355"/>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91" name="Freeform 190"/>
                    <p:cNvSpPr/>
                    <p:nvPr/>
                  </p:nvSpPr>
                  <p:spPr bwMode="auto">
                    <a:xfrm>
                      <a:off x="5969606" y="292192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92" name="Freeform 191"/>
                    <p:cNvSpPr/>
                    <p:nvPr/>
                  </p:nvSpPr>
                  <p:spPr bwMode="auto">
                    <a:xfrm>
                      <a:off x="5500836" y="2936020"/>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093" name="Freeform 192"/>
                    <p:cNvSpPr/>
                    <p:nvPr/>
                  </p:nvSpPr>
                  <p:spPr bwMode="auto">
                    <a:xfrm>
                      <a:off x="5622643" y="2932887"/>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076" name="Straight Connector 1075"/>
                  <p:cNvCxnSpPr/>
                  <p:nvPr/>
                </p:nvCxnSpPr>
                <p:spPr>
                  <a:xfrm flipH="1">
                    <a:off x="6997778" y="2125086"/>
                    <a:ext cx="11072"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p:cNvCxnSpPr/>
                  <p:nvPr/>
                </p:nvCxnSpPr>
                <p:spPr>
                  <a:xfrm>
                    <a:off x="6875971" y="230367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p:cNvCxnSpPr/>
                  <p:nvPr/>
                </p:nvCxnSpPr>
                <p:spPr>
                  <a:xfrm>
                    <a:off x="6872281" y="236789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p:cNvCxnSpPr/>
                  <p:nvPr/>
                </p:nvCxnSpPr>
                <p:spPr>
                  <a:xfrm>
                    <a:off x="6872281" y="244465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p:cNvCxnSpPr/>
                  <p:nvPr/>
                </p:nvCxnSpPr>
                <p:spPr>
                  <a:xfrm>
                    <a:off x="6868588" y="250888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p:cNvCxnSpPr/>
                  <p:nvPr/>
                </p:nvCxnSpPr>
                <p:spPr>
                  <a:xfrm>
                    <a:off x="6864898" y="256998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p:cNvCxnSpPr/>
                  <p:nvPr/>
                </p:nvCxnSpPr>
                <p:spPr>
                  <a:xfrm>
                    <a:off x="6864898" y="263734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p:cNvCxnSpPr/>
                  <p:nvPr/>
                </p:nvCxnSpPr>
                <p:spPr>
                  <a:xfrm>
                    <a:off x="6861206" y="270626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p:cNvCxnSpPr/>
                  <p:nvPr/>
                </p:nvCxnSpPr>
                <p:spPr>
                  <a:xfrm>
                    <a:off x="6868588" y="2775197"/>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p:cNvCxnSpPr/>
                  <p:nvPr/>
                </p:nvCxnSpPr>
                <p:spPr>
                  <a:xfrm>
                    <a:off x="6872281" y="284255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p:cNvCxnSpPr/>
                  <p:nvPr/>
                </p:nvCxnSpPr>
                <p:spPr>
                  <a:xfrm>
                    <a:off x="6872281" y="291148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p:cNvCxnSpPr/>
                  <p:nvPr/>
                </p:nvCxnSpPr>
                <p:spPr>
                  <a:xfrm>
                    <a:off x="6875971" y="297571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p:cNvCxnSpPr/>
                  <p:nvPr/>
                </p:nvCxnSpPr>
                <p:spPr>
                  <a:xfrm flipH="1">
                    <a:off x="6875971" y="2131353"/>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82287" name="Group 1309"/>
            <p:cNvGrpSpPr/>
            <p:nvPr/>
          </p:nvGrpSpPr>
          <p:grpSpPr bwMode="auto">
            <a:xfrm>
              <a:off x="5422100" y="2766672"/>
              <a:ext cx="1470209" cy="1869141"/>
              <a:chOff x="916173" y="4038600"/>
              <a:chExt cx="1470209" cy="1869141"/>
            </a:xfrm>
          </p:grpSpPr>
          <p:grpSp>
            <p:nvGrpSpPr>
              <p:cNvPr id="182324" name="Group 187"/>
              <p:cNvGrpSpPr/>
              <p:nvPr/>
            </p:nvGrpSpPr>
            <p:grpSpPr bwMode="auto">
              <a:xfrm>
                <a:off x="1295400" y="4038600"/>
                <a:ext cx="1052512" cy="355600"/>
                <a:chOff x="4410" y="1365"/>
                <a:chExt cx="663" cy="224"/>
              </a:xfrm>
            </p:grpSpPr>
            <p:sp>
              <p:nvSpPr>
                <p:cNvPr id="1552" name="Rectangle 188"/>
                <p:cNvSpPr>
                  <a:spLocks noChangeArrowheads="1"/>
                </p:cNvSpPr>
                <p:nvPr/>
              </p:nvSpPr>
              <p:spPr bwMode="auto">
                <a:xfrm>
                  <a:off x="4410" y="1479"/>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54"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55" name="Freeform 191"/>
                <p:cNvSpPr/>
                <p:nvPr/>
              </p:nvSpPr>
              <p:spPr bwMode="auto">
                <a:xfrm>
                  <a:off x="4475" y="1376"/>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56" name="Freeform 192"/>
                <p:cNvSpPr/>
                <p:nvPr/>
              </p:nvSpPr>
              <p:spPr bwMode="auto">
                <a:xfrm>
                  <a:off x="4593" y="1376"/>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312" name="Straight Connector 1311"/>
              <p:cNvCxnSpPr/>
              <p:nvPr/>
            </p:nvCxnSpPr>
            <p:spPr>
              <a:xfrm flipH="1">
                <a:off x="1181303" y="4380581"/>
                <a:ext cx="355562"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3" name="Straight Connector 1312"/>
              <p:cNvCxnSpPr>
                <a:stCxn id="1552" idx="2"/>
              </p:cNvCxnSpPr>
              <p:nvPr/>
            </p:nvCxnSpPr>
            <p:spPr>
              <a:xfrm flipH="1">
                <a:off x="1486071" y="4390103"/>
                <a:ext cx="201591"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4" name="Straight Connector 1313"/>
              <p:cNvCxnSpPr/>
              <p:nvPr/>
            </p:nvCxnSpPr>
            <p:spPr>
              <a:xfrm>
                <a:off x="1803537" y="4394864"/>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5" name="Straight Connector 1314"/>
              <p:cNvCxnSpPr>
                <a:endCxn id="1337" idx="0"/>
              </p:cNvCxnSpPr>
              <p:nvPr/>
            </p:nvCxnSpPr>
            <p:spPr>
              <a:xfrm>
                <a:off x="1943222" y="4418667"/>
                <a:ext cx="274608" cy="457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329" name="Group 1315"/>
              <p:cNvGrpSpPr/>
              <p:nvPr/>
            </p:nvGrpSpPr>
            <p:grpSpPr bwMode="auto">
              <a:xfrm>
                <a:off x="916173" y="4876800"/>
                <a:ext cx="331695" cy="1030941"/>
                <a:chOff x="6240352" y="2055335"/>
                <a:chExt cx="771307" cy="1017716"/>
              </a:xfrm>
            </p:grpSpPr>
            <p:grpSp>
              <p:nvGrpSpPr>
                <p:cNvPr id="182507" name="Group 1493"/>
                <p:cNvGrpSpPr/>
                <p:nvPr/>
              </p:nvGrpSpPr>
              <p:grpSpPr bwMode="auto">
                <a:xfrm>
                  <a:off x="6240352" y="2235573"/>
                  <a:ext cx="697981" cy="837478"/>
                  <a:chOff x="6395998" y="3062424"/>
                  <a:chExt cx="564403" cy="837478"/>
                </a:xfrm>
              </p:grpSpPr>
              <p:sp>
                <p:nvSpPr>
                  <p:cNvPr id="1515" name="Rectangle 1514"/>
                  <p:cNvSpPr/>
                  <p:nvPr/>
                </p:nvSpPr>
                <p:spPr>
                  <a:xfrm>
                    <a:off x="6509502" y="3029913"/>
                    <a:ext cx="447707" cy="7738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516" name="Straight Connector 1515"/>
                  <p:cNvCxnSpPr/>
                  <p:nvPr/>
                </p:nvCxnSpPr>
                <p:spPr>
                  <a:xfrm flipV="1">
                    <a:off x="6846775" y="3029913"/>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7" name="Rectangle 1516"/>
                  <p:cNvSpPr/>
                  <p:nvPr/>
                </p:nvSpPr>
                <p:spPr>
                  <a:xfrm>
                    <a:off x="6476671" y="3039312"/>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518" name="Straight Connector 1517"/>
                  <p:cNvCxnSpPr/>
                  <p:nvPr/>
                </p:nvCxnSpPr>
                <p:spPr>
                  <a:xfrm flipV="1">
                    <a:off x="6396083" y="3029913"/>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9" name="Rectangle 1518"/>
                  <p:cNvSpPr/>
                  <p:nvPr/>
                </p:nvSpPr>
                <p:spPr>
                  <a:xfrm>
                    <a:off x="6816928" y="3701955"/>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520" name="Rectangle 1519"/>
                  <p:cNvSpPr/>
                  <p:nvPr/>
                </p:nvSpPr>
                <p:spPr>
                  <a:xfrm>
                    <a:off x="6405038" y="3125471"/>
                    <a:ext cx="444721" cy="77386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521" name="Straight Connector 1520"/>
                  <p:cNvCxnSpPr/>
                  <p:nvPr/>
                </p:nvCxnSpPr>
                <p:spPr>
                  <a:xfrm flipV="1">
                    <a:off x="6846775" y="380378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535" name="Group 1521"/>
                  <p:cNvGrpSpPr/>
                  <p:nvPr/>
                </p:nvGrpSpPr>
                <p:grpSpPr bwMode="auto">
                  <a:xfrm>
                    <a:off x="6400318" y="3137421"/>
                    <a:ext cx="559121" cy="92788"/>
                    <a:chOff x="6582044" y="2846082"/>
                    <a:chExt cx="559121" cy="92788"/>
                  </a:xfrm>
                </p:grpSpPr>
                <p:cxnSp>
                  <p:nvCxnSpPr>
                    <p:cNvPr id="1550" name="Straight Connector 1549"/>
                    <p:cNvCxnSpPr/>
                    <p:nvPr/>
                  </p:nvCxnSpPr>
                  <p:spPr>
                    <a:xfrm flipV="1">
                      <a:off x="7028500" y="2813768"/>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1" name="Straight Connector 1550"/>
                    <p:cNvCxnSpPr/>
                    <p:nvPr/>
                  </p:nvCxnSpPr>
                  <p:spPr>
                    <a:xfrm flipV="1">
                      <a:off x="6580794" y="2906192"/>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536" name="Group 1522"/>
                  <p:cNvGrpSpPr/>
                  <p:nvPr/>
                </p:nvGrpSpPr>
                <p:grpSpPr bwMode="auto">
                  <a:xfrm>
                    <a:off x="6399838" y="3203285"/>
                    <a:ext cx="559121" cy="92788"/>
                    <a:chOff x="6582044" y="2846082"/>
                    <a:chExt cx="559121" cy="92788"/>
                  </a:xfrm>
                </p:grpSpPr>
                <p:cxnSp>
                  <p:nvCxnSpPr>
                    <p:cNvPr id="1548" name="Straight Connector 1547"/>
                    <p:cNvCxnSpPr/>
                    <p:nvPr/>
                  </p:nvCxnSpPr>
                  <p:spPr>
                    <a:xfrm flipV="1">
                      <a:off x="7028981" y="2813698"/>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9" name="Straight Connector 1548"/>
                    <p:cNvCxnSpPr/>
                    <p:nvPr/>
                  </p:nvCxnSpPr>
                  <p:spPr>
                    <a:xfrm flipV="1">
                      <a:off x="6581275" y="290612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537" name="Group 1523"/>
                  <p:cNvGrpSpPr/>
                  <p:nvPr/>
                </p:nvGrpSpPr>
                <p:grpSpPr bwMode="auto">
                  <a:xfrm>
                    <a:off x="6399358" y="3269149"/>
                    <a:ext cx="559121" cy="92788"/>
                    <a:chOff x="6582044" y="2846082"/>
                    <a:chExt cx="559121" cy="92788"/>
                  </a:xfrm>
                </p:grpSpPr>
                <p:cxnSp>
                  <p:nvCxnSpPr>
                    <p:cNvPr id="1546" name="Straight Connector 1545"/>
                    <p:cNvCxnSpPr/>
                    <p:nvPr/>
                  </p:nvCxnSpPr>
                  <p:spPr>
                    <a:xfrm flipV="1">
                      <a:off x="7026475" y="2813628"/>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7" name="Straight Connector 1546"/>
                    <p:cNvCxnSpPr/>
                    <p:nvPr/>
                  </p:nvCxnSpPr>
                  <p:spPr>
                    <a:xfrm flipV="1">
                      <a:off x="6581754" y="290605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538" name="Group 1524"/>
                  <p:cNvGrpSpPr/>
                  <p:nvPr/>
                </p:nvGrpSpPr>
                <p:grpSpPr bwMode="auto">
                  <a:xfrm>
                    <a:off x="6398878" y="3335013"/>
                    <a:ext cx="559121" cy="92788"/>
                    <a:chOff x="6582044" y="2846082"/>
                    <a:chExt cx="559121" cy="92788"/>
                  </a:xfrm>
                </p:grpSpPr>
                <p:cxnSp>
                  <p:nvCxnSpPr>
                    <p:cNvPr id="1544" name="Straight Connector 1543"/>
                    <p:cNvCxnSpPr/>
                    <p:nvPr/>
                  </p:nvCxnSpPr>
                  <p:spPr>
                    <a:xfrm flipV="1">
                      <a:off x="7026955" y="2813558"/>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5" name="Straight Connector 1544"/>
                    <p:cNvCxnSpPr/>
                    <p:nvPr/>
                  </p:nvCxnSpPr>
                  <p:spPr>
                    <a:xfrm flipV="1">
                      <a:off x="6582234" y="290598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539" name="Group 1525"/>
                  <p:cNvGrpSpPr/>
                  <p:nvPr/>
                </p:nvGrpSpPr>
                <p:grpSpPr bwMode="auto">
                  <a:xfrm>
                    <a:off x="6398398" y="3400877"/>
                    <a:ext cx="559121" cy="92788"/>
                    <a:chOff x="6582044" y="2846082"/>
                    <a:chExt cx="559121" cy="92788"/>
                  </a:xfrm>
                </p:grpSpPr>
                <p:cxnSp>
                  <p:nvCxnSpPr>
                    <p:cNvPr id="1542" name="Straight Connector 1541"/>
                    <p:cNvCxnSpPr/>
                    <p:nvPr/>
                  </p:nvCxnSpPr>
                  <p:spPr>
                    <a:xfrm flipV="1">
                      <a:off x="7027434" y="281348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3" name="Straight Connector 1542"/>
                    <p:cNvCxnSpPr/>
                    <p:nvPr/>
                  </p:nvCxnSpPr>
                  <p:spPr>
                    <a:xfrm flipV="1">
                      <a:off x="6582713" y="2905914"/>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540" name="Group 1526"/>
                  <p:cNvGrpSpPr/>
                  <p:nvPr/>
                </p:nvGrpSpPr>
                <p:grpSpPr bwMode="auto">
                  <a:xfrm>
                    <a:off x="6397918" y="3466741"/>
                    <a:ext cx="559121" cy="92788"/>
                    <a:chOff x="6582044" y="2846082"/>
                    <a:chExt cx="559121" cy="92788"/>
                  </a:xfrm>
                </p:grpSpPr>
                <p:cxnSp>
                  <p:nvCxnSpPr>
                    <p:cNvPr id="1540" name="Straight Connector 1539"/>
                    <p:cNvCxnSpPr/>
                    <p:nvPr/>
                  </p:nvCxnSpPr>
                  <p:spPr>
                    <a:xfrm flipV="1">
                      <a:off x="7027915" y="2813419"/>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1" name="Straight Connector 1540"/>
                    <p:cNvCxnSpPr/>
                    <p:nvPr/>
                  </p:nvCxnSpPr>
                  <p:spPr>
                    <a:xfrm flipV="1">
                      <a:off x="6583195" y="2938742"/>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541" name="Group 1527"/>
                  <p:cNvGrpSpPr/>
                  <p:nvPr/>
                </p:nvGrpSpPr>
                <p:grpSpPr bwMode="auto">
                  <a:xfrm>
                    <a:off x="6397438" y="3532605"/>
                    <a:ext cx="559121" cy="92788"/>
                    <a:chOff x="6582044" y="2846082"/>
                    <a:chExt cx="559121" cy="92788"/>
                  </a:xfrm>
                </p:grpSpPr>
                <p:cxnSp>
                  <p:nvCxnSpPr>
                    <p:cNvPr id="1538" name="Straight Connector 1537"/>
                    <p:cNvCxnSpPr/>
                    <p:nvPr/>
                  </p:nvCxnSpPr>
                  <p:spPr>
                    <a:xfrm flipV="1">
                      <a:off x="7028395" y="2813349"/>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9" name="Straight Connector 1538"/>
                    <p:cNvCxnSpPr/>
                    <p:nvPr/>
                  </p:nvCxnSpPr>
                  <p:spPr>
                    <a:xfrm flipV="1">
                      <a:off x="6580688" y="2938672"/>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542" name="Group 1528"/>
                  <p:cNvGrpSpPr/>
                  <p:nvPr/>
                </p:nvGrpSpPr>
                <p:grpSpPr bwMode="auto">
                  <a:xfrm>
                    <a:off x="6396958" y="3598469"/>
                    <a:ext cx="559121" cy="92788"/>
                    <a:chOff x="6582044" y="2846082"/>
                    <a:chExt cx="559121" cy="92788"/>
                  </a:xfrm>
                </p:grpSpPr>
                <p:cxnSp>
                  <p:nvCxnSpPr>
                    <p:cNvPr id="1536" name="Straight Connector 1535"/>
                    <p:cNvCxnSpPr/>
                    <p:nvPr/>
                  </p:nvCxnSpPr>
                  <p:spPr>
                    <a:xfrm flipV="1">
                      <a:off x="7028874" y="2813280"/>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7" name="Straight Connector 1536"/>
                    <p:cNvCxnSpPr/>
                    <p:nvPr/>
                  </p:nvCxnSpPr>
                  <p:spPr>
                    <a:xfrm flipV="1">
                      <a:off x="6581168" y="293860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543" name="Group 1529"/>
                  <p:cNvGrpSpPr/>
                  <p:nvPr/>
                </p:nvGrpSpPr>
                <p:grpSpPr bwMode="auto">
                  <a:xfrm>
                    <a:off x="6396478" y="3664333"/>
                    <a:ext cx="559121" cy="92788"/>
                    <a:chOff x="6582044" y="2846082"/>
                    <a:chExt cx="559121" cy="92788"/>
                  </a:xfrm>
                </p:grpSpPr>
                <p:cxnSp>
                  <p:nvCxnSpPr>
                    <p:cNvPr id="1534" name="Straight Connector 1533"/>
                    <p:cNvCxnSpPr/>
                    <p:nvPr/>
                  </p:nvCxnSpPr>
                  <p:spPr>
                    <a:xfrm flipV="1">
                      <a:off x="7026372" y="2846107"/>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5" name="Straight Connector 1534"/>
                    <p:cNvCxnSpPr/>
                    <p:nvPr/>
                  </p:nvCxnSpPr>
                  <p:spPr>
                    <a:xfrm flipV="1">
                      <a:off x="6581649" y="293853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544" name="Group 1530"/>
                  <p:cNvGrpSpPr/>
                  <p:nvPr/>
                </p:nvGrpSpPr>
                <p:grpSpPr bwMode="auto">
                  <a:xfrm>
                    <a:off x="6395998" y="3730197"/>
                    <a:ext cx="559121" cy="92788"/>
                    <a:chOff x="6582044" y="2846082"/>
                    <a:chExt cx="559121" cy="92788"/>
                  </a:xfrm>
                </p:grpSpPr>
                <p:cxnSp>
                  <p:nvCxnSpPr>
                    <p:cNvPr id="1532" name="Straight Connector 1531"/>
                    <p:cNvCxnSpPr/>
                    <p:nvPr/>
                  </p:nvCxnSpPr>
                  <p:spPr>
                    <a:xfrm flipV="1">
                      <a:off x="7026851" y="284603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p:cNvCxnSpPr/>
                    <p:nvPr/>
                  </p:nvCxnSpPr>
                  <p:spPr>
                    <a:xfrm flipV="1">
                      <a:off x="6582129" y="293846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508" name="Group 1494"/>
                <p:cNvGrpSpPr/>
                <p:nvPr/>
              </p:nvGrpSpPr>
              <p:grpSpPr bwMode="auto">
                <a:xfrm>
                  <a:off x="6280049" y="2055335"/>
                  <a:ext cx="731610" cy="920732"/>
                  <a:chOff x="6280049" y="2055335"/>
                  <a:chExt cx="731610" cy="920732"/>
                </a:xfrm>
              </p:grpSpPr>
              <p:grpSp>
                <p:nvGrpSpPr>
                  <p:cNvPr id="182509" name="Group 1495"/>
                  <p:cNvGrpSpPr/>
                  <p:nvPr/>
                </p:nvGrpSpPr>
                <p:grpSpPr bwMode="auto">
                  <a:xfrm>
                    <a:off x="6280049" y="2055335"/>
                    <a:ext cx="680752" cy="139401"/>
                    <a:chOff x="5414286" y="2921098"/>
                    <a:chExt cx="680752" cy="139401"/>
                  </a:xfrm>
                </p:grpSpPr>
                <p:sp>
                  <p:nvSpPr>
                    <p:cNvPr id="1510" name="Rectangle 188"/>
                    <p:cNvSpPr>
                      <a:spLocks noChangeArrowheads="1"/>
                    </p:cNvSpPr>
                    <p:nvPr/>
                  </p:nvSpPr>
                  <p:spPr bwMode="auto">
                    <a:xfrm>
                      <a:off x="5415297" y="2963867"/>
                      <a:ext cx="549972"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11" name="AutoShape 189"/>
                    <p:cNvSpPr>
                      <a:spLocks noChangeArrowheads="1"/>
                    </p:cNvSpPr>
                    <p:nvPr/>
                  </p:nvSpPr>
                  <p:spPr bwMode="auto">
                    <a:xfrm>
                      <a:off x="5415297" y="2888673"/>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12" name="Freeform 190"/>
                    <p:cNvSpPr/>
                    <p:nvPr/>
                  </p:nvSpPr>
                  <p:spPr bwMode="auto">
                    <a:xfrm>
                      <a:off x="5968962" y="2890240"/>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13" name="Freeform 191"/>
                    <p:cNvSpPr/>
                    <p:nvPr/>
                  </p:nvSpPr>
                  <p:spPr bwMode="auto">
                    <a:xfrm>
                      <a:off x="5500191" y="2904338"/>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14" name="Freeform 192"/>
                    <p:cNvSpPr/>
                    <p:nvPr/>
                  </p:nvSpPr>
                  <p:spPr bwMode="auto">
                    <a:xfrm>
                      <a:off x="5621999" y="2901205"/>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497" name="Straight Connector 1496"/>
                  <p:cNvCxnSpPr/>
                  <p:nvPr/>
                </p:nvCxnSpPr>
                <p:spPr>
                  <a:xfrm flipH="1">
                    <a:off x="6997134" y="2093404"/>
                    <a:ext cx="11072" cy="8756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8" name="Straight Connector 1497"/>
                  <p:cNvCxnSpPr/>
                  <p:nvPr/>
                </p:nvCxnSpPr>
                <p:spPr>
                  <a:xfrm>
                    <a:off x="6875327" y="227198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9" name="Straight Connector 1498"/>
                  <p:cNvCxnSpPr/>
                  <p:nvPr/>
                </p:nvCxnSpPr>
                <p:spPr>
                  <a:xfrm>
                    <a:off x="6871637" y="233621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0" name="Straight Connector 1499"/>
                  <p:cNvCxnSpPr/>
                  <p:nvPr/>
                </p:nvCxnSpPr>
                <p:spPr>
                  <a:xfrm>
                    <a:off x="6871637" y="241297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1" name="Straight Connector 1500"/>
                  <p:cNvCxnSpPr/>
                  <p:nvPr/>
                </p:nvCxnSpPr>
                <p:spPr>
                  <a:xfrm>
                    <a:off x="6867944" y="247720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2" name="Straight Connector 1501"/>
                  <p:cNvCxnSpPr/>
                  <p:nvPr/>
                </p:nvCxnSpPr>
                <p:spPr>
                  <a:xfrm>
                    <a:off x="6864254" y="2538300"/>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3" name="Straight Connector 1502"/>
                  <p:cNvCxnSpPr/>
                  <p:nvPr/>
                </p:nvCxnSpPr>
                <p:spPr>
                  <a:xfrm>
                    <a:off x="6864254" y="260566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4" name="Straight Connector 1503"/>
                  <p:cNvCxnSpPr/>
                  <p:nvPr/>
                </p:nvCxnSpPr>
                <p:spPr>
                  <a:xfrm>
                    <a:off x="6860562" y="2674587"/>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5" name="Straight Connector 1504"/>
                  <p:cNvCxnSpPr/>
                  <p:nvPr/>
                </p:nvCxnSpPr>
                <p:spPr>
                  <a:xfrm>
                    <a:off x="6867944" y="274351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6" name="Straight Connector 1505"/>
                  <p:cNvCxnSpPr/>
                  <p:nvPr/>
                </p:nvCxnSpPr>
                <p:spPr>
                  <a:xfrm>
                    <a:off x="6871637" y="284220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7" name="Straight Connector 1506"/>
                  <p:cNvCxnSpPr/>
                  <p:nvPr/>
                </p:nvCxnSpPr>
                <p:spPr>
                  <a:xfrm>
                    <a:off x="6871637" y="291113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8" name="Straight Connector 1507"/>
                  <p:cNvCxnSpPr/>
                  <p:nvPr/>
                </p:nvCxnSpPr>
                <p:spPr>
                  <a:xfrm>
                    <a:off x="6875327" y="297536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9" name="Straight Connector 1508"/>
                  <p:cNvCxnSpPr/>
                  <p:nvPr/>
                </p:nvCxnSpPr>
                <p:spPr>
                  <a:xfrm flipH="1">
                    <a:off x="6875327" y="2099671"/>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330" name="Group 1316"/>
              <p:cNvGrpSpPr/>
              <p:nvPr/>
            </p:nvGrpSpPr>
            <p:grpSpPr bwMode="auto">
              <a:xfrm>
                <a:off x="1301655" y="4876798"/>
                <a:ext cx="331695" cy="1030941"/>
                <a:chOff x="6240352" y="2055335"/>
                <a:chExt cx="771307" cy="1017716"/>
              </a:xfrm>
            </p:grpSpPr>
            <p:grpSp>
              <p:nvGrpSpPr>
                <p:cNvPr id="182449" name="Group 1435"/>
                <p:cNvGrpSpPr/>
                <p:nvPr/>
              </p:nvGrpSpPr>
              <p:grpSpPr bwMode="auto">
                <a:xfrm>
                  <a:off x="6240352" y="2235573"/>
                  <a:ext cx="697981" cy="837478"/>
                  <a:chOff x="6395998" y="3062424"/>
                  <a:chExt cx="564403" cy="837478"/>
                </a:xfrm>
              </p:grpSpPr>
              <p:sp>
                <p:nvSpPr>
                  <p:cNvPr id="1457" name="Rectangle 1456"/>
                  <p:cNvSpPr/>
                  <p:nvPr/>
                </p:nvSpPr>
                <p:spPr>
                  <a:xfrm>
                    <a:off x="6509953" y="3029915"/>
                    <a:ext cx="447707" cy="7738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58" name="Straight Connector 1457"/>
                  <p:cNvCxnSpPr/>
                  <p:nvPr/>
                </p:nvCxnSpPr>
                <p:spPr>
                  <a:xfrm flipV="1">
                    <a:off x="6847224" y="3029915"/>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9" name="Rectangle 1458"/>
                  <p:cNvSpPr/>
                  <p:nvPr/>
                </p:nvSpPr>
                <p:spPr>
                  <a:xfrm>
                    <a:off x="6477120" y="3039314"/>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60" name="Straight Connector 1459"/>
                  <p:cNvCxnSpPr/>
                  <p:nvPr/>
                </p:nvCxnSpPr>
                <p:spPr>
                  <a:xfrm flipV="1">
                    <a:off x="6396534" y="3029915"/>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61" name="Rectangle 1460"/>
                  <p:cNvSpPr/>
                  <p:nvPr/>
                </p:nvSpPr>
                <p:spPr>
                  <a:xfrm>
                    <a:off x="6817377" y="370195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462" name="Rectangle 1461"/>
                  <p:cNvSpPr/>
                  <p:nvPr/>
                </p:nvSpPr>
                <p:spPr>
                  <a:xfrm>
                    <a:off x="6405487" y="3125473"/>
                    <a:ext cx="444723" cy="77386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63" name="Straight Connector 1462"/>
                  <p:cNvCxnSpPr/>
                  <p:nvPr/>
                </p:nvCxnSpPr>
                <p:spPr>
                  <a:xfrm flipV="1">
                    <a:off x="6847224" y="380378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477" name="Group 1463"/>
                  <p:cNvGrpSpPr/>
                  <p:nvPr/>
                </p:nvGrpSpPr>
                <p:grpSpPr bwMode="auto">
                  <a:xfrm>
                    <a:off x="6400318" y="3137421"/>
                    <a:ext cx="559121" cy="92788"/>
                    <a:chOff x="6582044" y="2846082"/>
                    <a:chExt cx="559121" cy="92788"/>
                  </a:xfrm>
                </p:grpSpPr>
                <p:cxnSp>
                  <p:nvCxnSpPr>
                    <p:cNvPr id="1492" name="Straight Connector 1491"/>
                    <p:cNvCxnSpPr/>
                    <p:nvPr/>
                  </p:nvCxnSpPr>
                  <p:spPr>
                    <a:xfrm flipV="1">
                      <a:off x="7028949" y="281377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3" name="Straight Connector 1492"/>
                    <p:cNvCxnSpPr/>
                    <p:nvPr/>
                  </p:nvCxnSpPr>
                  <p:spPr>
                    <a:xfrm flipV="1">
                      <a:off x="6581243" y="290619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78" name="Group 1464"/>
                  <p:cNvGrpSpPr/>
                  <p:nvPr/>
                </p:nvGrpSpPr>
                <p:grpSpPr bwMode="auto">
                  <a:xfrm>
                    <a:off x="6399838" y="3203285"/>
                    <a:ext cx="559121" cy="92788"/>
                    <a:chOff x="6582044" y="2846082"/>
                    <a:chExt cx="559121" cy="92788"/>
                  </a:xfrm>
                </p:grpSpPr>
                <p:cxnSp>
                  <p:nvCxnSpPr>
                    <p:cNvPr id="1490" name="Straight Connector 1489"/>
                    <p:cNvCxnSpPr/>
                    <p:nvPr/>
                  </p:nvCxnSpPr>
                  <p:spPr>
                    <a:xfrm flipV="1">
                      <a:off x="7029431" y="2813700"/>
                      <a:ext cx="173113"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1" name="Straight Connector 1490"/>
                    <p:cNvCxnSpPr/>
                    <p:nvPr/>
                  </p:nvCxnSpPr>
                  <p:spPr>
                    <a:xfrm flipV="1">
                      <a:off x="6581724" y="290612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79" name="Group 1465"/>
                  <p:cNvGrpSpPr/>
                  <p:nvPr/>
                </p:nvGrpSpPr>
                <p:grpSpPr bwMode="auto">
                  <a:xfrm>
                    <a:off x="6399358" y="3269149"/>
                    <a:ext cx="559121" cy="92788"/>
                    <a:chOff x="6582044" y="2846082"/>
                    <a:chExt cx="559121" cy="92788"/>
                  </a:xfrm>
                </p:grpSpPr>
                <p:cxnSp>
                  <p:nvCxnSpPr>
                    <p:cNvPr id="1488" name="Straight Connector 1487"/>
                    <p:cNvCxnSpPr/>
                    <p:nvPr/>
                  </p:nvCxnSpPr>
                  <p:spPr>
                    <a:xfrm flipV="1">
                      <a:off x="7026926" y="281363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9" name="Straight Connector 1488"/>
                    <p:cNvCxnSpPr/>
                    <p:nvPr/>
                  </p:nvCxnSpPr>
                  <p:spPr>
                    <a:xfrm flipV="1">
                      <a:off x="6582204" y="290605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80" name="Group 1466"/>
                  <p:cNvGrpSpPr/>
                  <p:nvPr/>
                </p:nvGrpSpPr>
                <p:grpSpPr bwMode="auto">
                  <a:xfrm>
                    <a:off x="6398878" y="3335013"/>
                    <a:ext cx="559121" cy="92788"/>
                    <a:chOff x="6582044" y="2846082"/>
                    <a:chExt cx="559121" cy="92788"/>
                  </a:xfrm>
                </p:grpSpPr>
                <p:cxnSp>
                  <p:nvCxnSpPr>
                    <p:cNvPr id="1486" name="Straight Connector 1485"/>
                    <p:cNvCxnSpPr/>
                    <p:nvPr/>
                  </p:nvCxnSpPr>
                  <p:spPr>
                    <a:xfrm flipV="1">
                      <a:off x="7027406" y="281356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7" name="Straight Connector 1486"/>
                    <p:cNvCxnSpPr/>
                    <p:nvPr/>
                  </p:nvCxnSpPr>
                  <p:spPr>
                    <a:xfrm flipV="1">
                      <a:off x="6582683" y="290598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81" name="Group 1467"/>
                  <p:cNvGrpSpPr/>
                  <p:nvPr/>
                </p:nvGrpSpPr>
                <p:grpSpPr bwMode="auto">
                  <a:xfrm>
                    <a:off x="6398398" y="3400877"/>
                    <a:ext cx="559121" cy="92788"/>
                    <a:chOff x="6582044" y="2846082"/>
                    <a:chExt cx="559121" cy="92788"/>
                  </a:xfrm>
                </p:grpSpPr>
                <p:cxnSp>
                  <p:nvCxnSpPr>
                    <p:cNvPr id="1484" name="Straight Connector 1483"/>
                    <p:cNvCxnSpPr/>
                    <p:nvPr/>
                  </p:nvCxnSpPr>
                  <p:spPr>
                    <a:xfrm flipV="1">
                      <a:off x="7027885" y="281349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5" name="Straight Connector 1484"/>
                    <p:cNvCxnSpPr/>
                    <p:nvPr/>
                  </p:nvCxnSpPr>
                  <p:spPr>
                    <a:xfrm flipV="1">
                      <a:off x="6583163" y="2905916"/>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82" name="Group 1468"/>
                  <p:cNvGrpSpPr/>
                  <p:nvPr/>
                </p:nvGrpSpPr>
                <p:grpSpPr bwMode="auto">
                  <a:xfrm>
                    <a:off x="6397918" y="3466741"/>
                    <a:ext cx="559121" cy="92788"/>
                    <a:chOff x="6582044" y="2846082"/>
                    <a:chExt cx="559121" cy="92788"/>
                  </a:xfrm>
                </p:grpSpPr>
                <p:cxnSp>
                  <p:nvCxnSpPr>
                    <p:cNvPr id="1482" name="Straight Connector 1481"/>
                    <p:cNvCxnSpPr/>
                    <p:nvPr/>
                  </p:nvCxnSpPr>
                  <p:spPr>
                    <a:xfrm flipV="1">
                      <a:off x="7028367" y="2813421"/>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3" name="Straight Connector 1482"/>
                    <p:cNvCxnSpPr/>
                    <p:nvPr/>
                  </p:nvCxnSpPr>
                  <p:spPr>
                    <a:xfrm flipV="1">
                      <a:off x="6643338" y="2938744"/>
                      <a:ext cx="3909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83" name="Group 1469"/>
                  <p:cNvGrpSpPr/>
                  <p:nvPr/>
                </p:nvGrpSpPr>
                <p:grpSpPr bwMode="auto">
                  <a:xfrm>
                    <a:off x="6397438" y="3532605"/>
                    <a:ext cx="559121" cy="92788"/>
                    <a:chOff x="6582044" y="2846082"/>
                    <a:chExt cx="559121" cy="92788"/>
                  </a:xfrm>
                </p:grpSpPr>
                <p:cxnSp>
                  <p:nvCxnSpPr>
                    <p:cNvPr id="1480" name="Straight Connector 1479"/>
                    <p:cNvCxnSpPr/>
                    <p:nvPr/>
                  </p:nvCxnSpPr>
                  <p:spPr>
                    <a:xfrm flipV="1">
                      <a:off x="7028846" y="2813351"/>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1" name="Straight Connector 1480"/>
                    <p:cNvCxnSpPr/>
                    <p:nvPr/>
                  </p:nvCxnSpPr>
                  <p:spPr>
                    <a:xfrm flipV="1">
                      <a:off x="6581140" y="293867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84" name="Group 1470"/>
                  <p:cNvGrpSpPr/>
                  <p:nvPr/>
                </p:nvGrpSpPr>
                <p:grpSpPr bwMode="auto">
                  <a:xfrm>
                    <a:off x="6396958" y="3598469"/>
                    <a:ext cx="559121" cy="92788"/>
                    <a:chOff x="6582044" y="2846082"/>
                    <a:chExt cx="559121" cy="92788"/>
                  </a:xfrm>
                </p:grpSpPr>
                <p:cxnSp>
                  <p:nvCxnSpPr>
                    <p:cNvPr id="1478" name="Straight Connector 1477"/>
                    <p:cNvCxnSpPr/>
                    <p:nvPr/>
                  </p:nvCxnSpPr>
                  <p:spPr>
                    <a:xfrm flipV="1">
                      <a:off x="7029325" y="2813282"/>
                      <a:ext cx="173113"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9" name="Straight Connector 1478"/>
                    <p:cNvCxnSpPr/>
                    <p:nvPr/>
                  </p:nvCxnSpPr>
                  <p:spPr>
                    <a:xfrm flipV="1">
                      <a:off x="6581619" y="293860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85" name="Group 1471"/>
                  <p:cNvGrpSpPr/>
                  <p:nvPr/>
                </p:nvGrpSpPr>
                <p:grpSpPr bwMode="auto">
                  <a:xfrm>
                    <a:off x="6396478" y="3664333"/>
                    <a:ext cx="559121" cy="92788"/>
                    <a:chOff x="6582044" y="2846082"/>
                    <a:chExt cx="559121" cy="92788"/>
                  </a:xfrm>
                </p:grpSpPr>
                <p:cxnSp>
                  <p:nvCxnSpPr>
                    <p:cNvPr id="1476" name="Straight Connector 1475"/>
                    <p:cNvCxnSpPr/>
                    <p:nvPr/>
                  </p:nvCxnSpPr>
                  <p:spPr>
                    <a:xfrm flipV="1">
                      <a:off x="7026821" y="284610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7" name="Straight Connector 1476"/>
                    <p:cNvCxnSpPr/>
                    <p:nvPr/>
                  </p:nvCxnSpPr>
                  <p:spPr>
                    <a:xfrm flipV="1">
                      <a:off x="6582100" y="2938534"/>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86" name="Group 1472"/>
                  <p:cNvGrpSpPr/>
                  <p:nvPr/>
                </p:nvGrpSpPr>
                <p:grpSpPr bwMode="auto">
                  <a:xfrm>
                    <a:off x="6395998" y="3730197"/>
                    <a:ext cx="559121" cy="92788"/>
                    <a:chOff x="6582044" y="2846082"/>
                    <a:chExt cx="559121" cy="92788"/>
                  </a:xfrm>
                </p:grpSpPr>
                <p:cxnSp>
                  <p:nvCxnSpPr>
                    <p:cNvPr id="1474" name="Straight Connector 1473"/>
                    <p:cNvCxnSpPr/>
                    <p:nvPr/>
                  </p:nvCxnSpPr>
                  <p:spPr>
                    <a:xfrm flipV="1">
                      <a:off x="7027300" y="284604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5" name="Straight Connector 1474"/>
                    <p:cNvCxnSpPr/>
                    <p:nvPr/>
                  </p:nvCxnSpPr>
                  <p:spPr>
                    <a:xfrm flipV="1">
                      <a:off x="6582580" y="293846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450" name="Group 1436"/>
                <p:cNvGrpSpPr/>
                <p:nvPr/>
              </p:nvGrpSpPr>
              <p:grpSpPr bwMode="auto">
                <a:xfrm>
                  <a:off x="6280049" y="2055335"/>
                  <a:ext cx="731610" cy="920732"/>
                  <a:chOff x="6280049" y="2055335"/>
                  <a:chExt cx="731610" cy="920732"/>
                </a:xfrm>
              </p:grpSpPr>
              <p:grpSp>
                <p:nvGrpSpPr>
                  <p:cNvPr id="182451" name="Group 1437"/>
                  <p:cNvGrpSpPr/>
                  <p:nvPr/>
                </p:nvGrpSpPr>
                <p:grpSpPr bwMode="auto">
                  <a:xfrm>
                    <a:off x="6280049" y="2055335"/>
                    <a:ext cx="680752" cy="139401"/>
                    <a:chOff x="5414286" y="2921098"/>
                    <a:chExt cx="680752" cy="139401"/>
                  </a:xfrm>
                </p:grpSpPr>
                <p:sp>
                  <p:nvSpPr>
                    <p:cNvPr id="1452" name="Rectangle 188"/>
                    <p:cNvSpPr>
                      <a:spLocks noChangeArrowheads="1"/>
                    </p:cNvSpPr>
                    <p:nvPr/>
                  </p:nvSpPr>
                  <p:spPr bwMode="auto">
                    <a:xfrm>
                      <a:off x="5415853" y="2963868"/>
                      <a:ext cx="549974"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453" name="AutoShape 189"/>
                    <p:cNvSpPr>
                      <a:spLocks noChangeArrowheads="1"/>
                    </p:cNvSpPr>
                    <p:nvPr/>
                  </p:nvSpPr>
                  <p:spPr bwMode="auto">
                    <a:xfrm>
                      <a:off x="5415853" y="2888675"/>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454" name="Freeform 190"/>
                    <p:cNvSpPr/>
                    <p:nvPr/>
                  </p:nvSpPr>
                  <p:spPr bwMode="auto">
                    <a:xfrm>
                      <a:off x="5969517" y="289024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455" name="Freeform 191"/>
                    <p:cNvSpPr/>
                    <p:nvPr/>
                  </p:nvSpPr>
                  <p:spPr bwMode="auto">
                    <a:xfrm>
                      <a:off x="5500749" y="2904340"/>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456" name="Freeform 192"/>
                    <p:cNvSpPr/>
                    <p:nvPr/>
                  </p:nvSpPr>
                  <p:spPr bwMode="auto">
                    <a:xfrm>
                      <a:off x="5622554" y="2901207"/>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439" name="Straight Connector 1438"/>
                  <p:cNvCxnSpPr/>
                  <p:nvPr/>
                </p:nvCxnSpPr>
                <p:spPr>
                  <a:xfrm flipH="1">
                    <a:off x="6997690" y="2093406"/>
                    <a:ext cx="11074" cy="8756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p:cNvCxnSpPr/>
                  <p:nvPr/>
                </p:nvCxnSpPr>
                <p:spPr>
                  <a:xfrm>
                    <a:off x="6875885" y="227199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p:cNvCxnSpPr/>
                  <p:nvPr/>
                </p:nvCxnSpPr>
                <p:spPr>
                  <a:xfrm>
                    <a:off x="6872192" y="233621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p:cNvCxnSpPr/>
                  <p:nvPr/>
                </p:nvCxnSpPr>
                <p:spPr>
                  <a:xfrm>
                    <a:off x="6872192" y="241297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p:cNvCxnSpPr/>
                  <p:nvPr/>
                </p:nvCxnSpPr>
                <p:spPr>
                  <a:xfrm>
                    <a:off x="6868502" y="247720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p:cNvCxnSpPr/>
                  <p:nvPr/>
                </p:nvCxnSpPr>
                <p:spPr>
                  <a:xfrm>
                    <a:off x="6864810" y="253830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p:cNvCxnSpPr/>
                  <p:nvPr/>
                </p:nvCxnSpPr>
                <p:spPr>
                  <a:xfrm>
                    <a:off x="6864810" y="260566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6" name="Straight Connector 1445"/>
                  <p:cNvCxnSpPr/>
                  <p:nvPr/>
                </p:nvCxnSpPr>
                <p:spPr>
                  <a:xfrm>
                    <a:off x="6861120" y="267458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p:cNvCxnSpPr/>
                  <p:nvPr/>
                </p:nvCxnSpPr>
                <p:spPr>
                  <a:xfrm>
                    <a:off x="6868502" y="274351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p:cNvCxnSpPr/>
                  <p:nvPr/>
                </p:nvCxnSpPr>
                <p:spPr>
                  <a:xfrm>
                    <a:off x="6872192" y="284220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p:cNvCxnSpPr/>
                  <p:nvPr/>
                </p:nvCxnSpPr>
                <p:spPr>
                  <a:xfrm>
                    <a:off x="6872192" y="291113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p:cNvCxnSpPr/>
                  <p:nvPr/>
                </p:nvCxnSpPr>
                <p:spPr>
                  <a:xfrm>
                    <a:off x="6875885" y="297536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p:cNvCxnSpPr/>
                  <p:nvPr/>
                </p:nvCxnSpPr>
                <p:spPr>
                  <a:xfrm flipH="1">
                    <a:off x="6875885" y="2099673"/>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331" name="Group 1317"/>
              <p:cNvGrpSpPr/>
              <p:nvPr/>
            </p:nvGrpSpPr>
            <p:grpSpPr bwMode="auto">
              <a:xfrm>
                <a:off x="1678171" y="4876798"/>
                <a:ext cx="331695" cy="1030941"/>
                <a:chOff x="6240352" y="2055335"/>
                <a:chExt cx="771307" cy="1017716"/>
              </a:xfrm>
            </p:grpSpPr>
            <p:grpSp>
              <p:nvGrpSpPr>
                <p:cNvPr id="182391" name="Group 1377"/>
                <p:cNvGrpSpPr/>
                <p:nvPr/>
              </p:nvGrpSpPr>
              <p:grpSpPr bwMode="auto">
                <a:xfrm>
                  <a:off x="6240352" y="2235573"/>
                  <a:ext cx="697981" cy="837478"/>
                  <a:chOff x="6395998" y="3062424"/>
                  <a:chExt cx="564403" cy="837478"/>
                </a:xfrm>
              </p:grpSpPr>
              <p:sp>
                <p:nvSpPr>
                  <p:cNvPr id="1399" name="Rectangle 1398"/>
                  <p:cNvSpPr/>
                  <p:nvPr/>
                </p:nvSpPr>
                <p:spPr>
                  <a:xfrm>
                    <a:off x="6509353" y="3029915"/>
                    <a:ext cx="447707" cy="7738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00" name="Straight Connector 1399"/>
                  <p:cNvCxnSpPr/>
                  <p:nvPr/>
                </p:nvCxnSpPr>
                <p:spPr>
                  <a:xfrm flipV="1">
                    <a:off x="6846627" y="3029915"/>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1" name="Rectangle 1400"/>
                  <p:cNvSpPr/>
                  <p:nvPr/>
                </p:nvSpPr>
                <p:spPr>
                  <a:xfrm>
                    <a:off x="6476522" y="3039314"/>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02" name="Straight Connector 1401"/>
                  <p:cNvCxnSpPr/>
                  <p:nvPr/>
                </p:nvCxnSpPr>
                <p:spPr>
                  <a:xfrm flipV="1">
                    <a:off x="6395934" y="3029915"/>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3" name="Rectangle 1402"/>
                  <p:cNvSpPr/>
                  <p:nvPr/>
                </p:nvSpPr>
                <p:spPr>
                  <a:xfrm>
                    <a:off x="6816779" y="370195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404" name="Rectangle 1403"/>
                  <p:cNvSpPr/>
                  <p:nvPr/>
                </p:nvSpPr>
                <p:spPr>
                  <a:xfrm>
                    <a:off x="6404889" y="3125473"/>
                    <a:ext cx="444721" cy="77386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405" name="Straight Connector 1404"/>
                  <p:cNvCxnSpPr/>
                  <p:nvPr/>
                </p:nvCxnSpPr>
                <p:spPr>
                  <a:xfrm flipV="1">
                    <a:off x="6846627" y="380378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419" name="Group 1405"/>
                  <p:cNvGrpSpPr/>
                  <p:nvPr/>
                </p:nvGrpSpPr>
                <p:grpSpPr bwMode="auto">
                  <a:xfrm>
                    <a:off x="6400318" y="3137421"/>
                    <a:ext cx="559121" cy="92788"/>
                    <a:chOff x="6582044" y="2846082"/>
                    <a:chExt cx="559121" cy="92788"/>
                  </a:xfrm>
                </p:grpSpPr>
                <p:cxnSp>
                  <p:nvCxnSpPr>
                    <p:cNvPr id="1434" name="Straight Connector 1433"/>
                    <p:cNvCxnSpPr/>
                    <p:nvPr/>
                  </p:nvCxnSpPr>
                  <p:spPr>
                    <a:xfrm flipV="1">
                      <a:off x="7028351" y="281377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5" name="Straight Connector 1434"/>
                    <p:cNvCxnSpPr/>
                    <p:nvPr/>
                  </p:nvCxnSpPr>
                  <p:spPr>
                    <a:xfrm flipV="1">
                      <a:off x="6580645" y="290619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20" name="Group 1406"/>
                  <p:cNvGrpSpPr/>
                  <p:nvPr/>
                </p:nvGrpSpPr>
                <p:grpSpPr bwMode="auto">
                  <a:xfrm>
                    <a:off x="6399838" y="3203285"/>
                    <a:ext cx="559121" cy="92788"/>
                    <a:chOff x="6582044" y="2846082"/>
                    <a:chExt cx="559121" cy="92788"/>
                  </a:xfrm>
                </p:grpSpPr>
                <p:cxnSp>
                  <p:nvCxnSpPr>
                    <p:cNvPr id="1432" name="Straight Connector 1431"/>
                    <p:cNvCxnSpPr/>
                    <p:nvPr/>
                  </p:nvCxnSpPr>
                  <p:spPr>
                    <a:xfrm flipV="1">
                      <a:off x="7028833" y="281370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3" name="Straight Connector 1432"/>
                    <p:cNvCxnSpPr/>
                    <p:nvPr/>
                  </p:nvCxnSpPr>
                  <p:spPr>
                    <a:xfrm flipV="1">
                      <a:off x="6581126" y="290612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21" name="Group 1407"/>
                  <p:cNvGrpSpPr/>
                  <p:nvPr/>
                </p:nvGrpSpPr>
                <p:grpSpPr bwMode="auto">
                  <a:xfrm>
                    <a:off x="6399358" y="3269149"/>
                    <a:ext cx="559121" cy="92788"/>
                    <a:chOff x="6582044" y="2846082"/>
                    <a:chExt cx="559121" cy="92788"/>
                  </a:xfrm>
                </p:grpSpPr>
                <p:cxnSp>
                  <p:nvCxnSpPr>
                    <p:cNvPr id="1430" name="Straight Connector 1429"/>
                    <p:cNvCxnSpPr/>
                    <p:nvPr/>
                  </p:nvCxnSpPr>
                  <p:spPr>
                    <a:xfrm flipV="1">
                      <a:off x="7026327" y="281363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1" name="Straight Connector 1430"/>
                    <p:cNvCxnSpPr/>
                    <p:nvPr/>
                  </p:nvCxnSpPr>
                  <p:spPr>
                    <a:xfrm flipV="1">
                      <a:off x="6581606" y="290605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22" name="Group 1408"/>
                  <p:cNvGrpSpPr/>
                  <p:nvPr/>
                </p:nvGrpSpPr>
                <p:grpSpPr bwMode="auto">
                  <a:xfrm>
                    <a:off x="6398878" y="3335013"/>
                    <a:ext cx="559121" cy="92788"/>
                    <a:chOff x="6582044" y="2846082"/>
                    <a:chExt cx="559121" cy="92788"/>
                  </a:xfrm>
                </p:grpSpPr>
                <p:cxnSp>
                  <p:nvCxnSpPr>
                    <p:cNvPr id="1428" name="Straight Connector 1427"/>
                    <p:cNvCxnSpPr/>
                    <p:nvPr/>
                  </p:nvCxnSpPr>
                  <p:spPr>
                    <a:xfrm flipV="1">
                      <a:off x="7026806" y="281356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9" name="Straight Connector 1428"/>
                    <p:cNvCxnSpPr/>
                    <p:nvPr/>
                  </p:nvCxnSpPr>
                  <p:spPr>
                    <a:xfrm flipV="1">
                      <a:off x="6582085" y="290598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23" name="Group 1409"/>
                  <p:cNvGrpSpPr/>
                  <p:nvPr/>
                </p:nvGrpSpPr>
                <p:grpSpPr bwMode="auto">
                  <a:xfrm>
                    <a:off x="6398398" y="3400877"/>
                    <a:ext cx="559121" cy="92788"/>
                    <a:chOff x="6582044" y="2846082"/>
                    <a:chExt cx="559121" cy="92788"/>
                  </a:xfrm>
                </p:grpSpPr>
                <p:cxnSp>
                  <p:nvCxnSpPr>
                    <p:cNvPr id="1426" name="Straight Connector 1425"/>
                    <p:cNvCxnSpPr/>
                    <p:nvPr/>
                  </p:nvCxnSpPr>
                  <p:spPr>
                    <a:xfrm flipV="1">
                      <a:off x="7027285" y="281349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7" name="Straight Connector 1426"/>
                    <p:cNvCxnSpPr/>
                    <p:nvPr/>
                  </p:nvCxnSpPr>
                  <p:spPr>
                    <a:xfrm flipV="1">
                      <a:off x="6582565" y="2905916"/>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24" name="Group 1410"/>
                  <p:cNvGrpSpPr/>
                  <p:nvPr/>
                </p:nvGrpSpPr>
                <p:grpSpPr bwMode="auto">
                  <a:xfrm>
                    <a:off x="6397918" y="3466741"/>
                    <a:ext cx="559121" cy="92788"/>
                    <a:chOff x="6582044" y="2846082"/>
                    <a:chExt cx="559121" cy="92788"/>
                  </a:xfrm>
                </p:grpSpPr>
                <p:cxnSp>
                  <p:nvCxnSpPr>
                    <p:cNvPr id="1424" name="Straight Connector 1423"/>
                    <p:cNvCxnSpPr/>
                    <p:nvPr/>
                  </p:nvCxnSpPr>
                  <p:spPr>
                    <a:xfrm flipV="1">
                      <a:off x="7027767" y="2813421"/>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5" name="Straight Connector 1424"/>
                    <p:cNvCxnSpPr/>
                    <p:nvPr/>
                  </p:nvCxnSpPr>
                  <p:spPr>
                    <a:xfrm flipV="1">
                      <a:off x="6583046" y="2938744"/>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25" name="Group 1411"/>
                  <p:cNvGrpSpPr/>
                  <p:nvPr/>
                </p:nvGrpSpPr>
                <p:grpSpPr bwMode="auto">
                  <a:xfrm>
                    <a:off x="6397438" y="3532605"/>
                    <a:ext cx="559121" cy="92788"/>
                    <a:chOff x="6582044" y="2846082"/>
                    <a:chExt cx="559121" cy="92788"/>
                  </a:xfrm>
                </p:grpSpPr>
                <p:cxnSp>
                  <p:nvCxnSpPr>
                    <p:cNvPr id="1422" name="Straight Connector 1421"/>
                    <p:cNvCxnSpPr/>
                    <p:nvPr/>
                  </p:nvCxnSpPr>
                  <p:spPr>
                    <a:xfrm flipV="1">
                      <a:off x="7028246" y="2813351"/>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3" name="Straight Connector 1422"/>
                    <p:cNvCxnSpPr/>
                    <p:nvPr/>
                  </p:nvCxnSpPr>
                  <p:spPr>
                    <a:xfrm flipV="1">
                      <a:off x="6520846" y="2938674"/>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26" name="Group 1412"/>
                  <p:cNvGrpSpPr/>
                  <p:nvPr/>
                </p:nvGrpSpPr>
                <p:grpSpPr bwMode="auto">
                  <a:xfrm>
                    <a:off x="6396958" y="3598469"/>
                    <a:ext cx="559121" cy="92788"/>
                    <a:chOff x="6582044" y="2846082"/>
                    <a:chExt cx="559121" cy="92788"/>
                  </a:xfrm>
                </p:grpSpPr>
                <p:cxnSp>
                  <p:nvCxnSpPr>
                    <p:cNvPr id="1420" name="Straight Connector 1419"/>
                    <p:cNvCxnSpPr/>
                    <p:nvPr/>
                  </p:nvCxnSpPr>
                  <p:spPr>
                    <a:xfrm flipV="1">
                      <a:off x="7028726" y="2813282"/>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1" name="Straight Connector 1420"/>
                    <p:cNvCxnSpPr/>
                    <p:nvPr/>
                  </p:nvCxnSpPr>
                  <p:spPr>
                    <a:xfrm flipV="1">
                      <a:off x="6581019" y="293860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27" name="Group 1413"/>
                  <p:cNvGrpSpPr/>
                  <p:nvPr/>
                </p:nvGrpSpPr>
                <p:grpSpPr bwMode="auto">
                  <a:xfrm>
                    <a:off x="6396478" y="3664333"/>
                    <a:ext cx="559121" cy="92788"/>
                    <a:chOff x="6582044" y="2846082"/>
                    <a:chExt cx="559121" cy="92788"/>
                  </a:xfrm>
                </p:grpSpPr>
                <p:cxnSp>
                  <p:nvCxnSpPr>
                    <p:cNvPr id="1418" name="Straight Connector 1417"/>
                    <p:cNvCxnSpPr/>
                    <p:nvPr/>
                  </p:nvCxnSpPr>
                  <p:spPr>
                    <a:xfrm flipV="1">
                      <a:off x="7026223" y="2846109"/>
                      <a:ext cx="95511"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9" name="Straight Connector 1418"/>
                    <p:cNvCxnSpPr/>
                    <p:nvPr/>
                  </p:nvCxnSpPr>
                  <p:spPr>
                    <a:xfrm flipV="1">
                      <a:off x="6581501" y="293853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428" name="Group 1414"/>
                  <p:cNvGrpSpPr/>
                  <p:nvPr/>
                </p:nvGrpSpPr>
                <p:grpSpPr bwMode="auto">
                  <a:xfrm>
                    <a:off x="6395998" y="3730197"/>
                    <a:ext cx="559121" cy="92788"/>
                    <a:chOff x="6582044" y="2846082"/>
                    <a:chExt cx="559121" cy="92788"/>
                  </a:xfrm>
                </p:grpSpPr>
                <p:cxnSp>
                  <p:nvCxnSpPr>
                    <p:cNvPr id="1416" name="Straight Connector 1415"/>
                    <p:cNvCxnSpPr/>
                    <p:nvPr/>
                  </p:nvCxnSpPr>
                  <p:spPr>
                    <a:xfrm flipV="1">
                      <a:off x="7026703" y="284604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p:cNvCxnSpPr/>
                    <p:nvPr/>
                  </p:nvCxnSpPr>
                  <p:spPr>
                    <a:xfrm flipV="1">
                      <a:off x="6581980" y="293846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392" name="Group 1378"/>
                <p:cNvGrpSpPr/>
                <p:nvPr/>
              </p:nvGrpSpPr>
              <p:grpSpPr bwMode="auto">
                <a:xfrm>
                  <a:off x="6280049" y="2055335"/>
                  <a:ext cx="731610" cy="920732"/>
                  <a:chOff x="6280049" y="2055335"/>
                  <a:chExt cx="731610" cy="920732"/>
                </a:xfrm>
              </p:grpSpPr>
              <p:grpSp>
                <p:nvGrpSpPr>
                  <p:cNvPr id="182393" name="Group 1379"/>
                  <p:cNvGrpSpPr/>
                  <p:nvPr/>
                </p:nvGrpSpPr>
                <p:grpSpPr bwMode="auto">
                  <a:xfrm>
                    <a:off x="6280049" y="2055335"/>
                    <a:ext cx="680752" cy="139401"/>
                    <a:chOff x="5414286" y="2921098"/>
                    <a:chExt cx="680752" cy="139401"/>
                  </a:xfrm>
                </p:grpSpPr>
                <p:sp>
                  <p:nvSpPr>
                    <p:cNvPr id="1394" name="Rectangle 188"/>
                    <p:cNvSpPr>
                      <a:spLocks noChangeArrowheads="1"/>
                    </p:cNvSpPr>
                    <p:nvPr/>
                  </p:nvSpPr>
                  <p:spPr bwMode="auto">
                    <a:xfrm>
                      <a:off x="5415114" y="2963868"/>
                      <a:ext cx="549972"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95" name="AutoShape 189"/>
                    <p:cNvSpPr>
                      <a:spLocks noChangeArrowheads="1"/>
                    </p:cNvSpPr>
                    <p:nvPr/>
                  </p:nvSpPr>
                  <p:spPr bwMode="auto">
                    <a:xfrm>
                      <a:off x="5415114" y="2888675"/>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96" name="Freeform 190"/>
                    <p:cNvSpPr/>
                    <p:nvPr/>
                  </p:nvSpPr>
                  <p:spPr bwMode="auto">
                    <a:xfrm>
                      <a:off x="5968778" y="289024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97" name="Freeform 191"/>
                    <p:cNvSpPr/>
                    <p:nvPr/>
                  </p:nvSpPr>
                  <p:spPr bwMode="auto">
                    <a:xfrm>
                      <a:off x="5500008" y="2904340"/>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98" name="Freeform 192"/>
                    <p:cNvSpPr/>
                    <p:nvPr/>
                  </p:nvSpPr>
                  <p:spPr bwMode="auto">
                    <a:xfrm>
                      <a:off x="5621815" y="2901207"/>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381" name="Straight Connector 1380"/>
                  <p:cNvCxnSpPr/>
                  <p:nvPr/>
                </p:nvCxnSpPr>
                <p:spPr>
                  <a:xfrm flipH="1">
                    <a:off x="6996950" y="2093406"/>
                    <a:ext cx="11072" cy="8756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p:cNvCxnSpPr/>
                  <p:nvPr/>
                </p:nvCxnSpPr>
                <p:spPr>
                  <a:xfrm>
                    <a:off x="6875143" y="227199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p:cNvCxnSpPr/>
                  <p:nvPr/>
                </p:nvCxnSpPr>
                <p:spPr>
                  <a:xfrm>
                    <a:off x="6871453" y="233621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p:cNvCxnSpPr/>
                  <p:nvPr/>
                </p:nvCxnSpPr>
                <p:spPr>
                  <a:xfrm>
                    <a:off x="6871453" y="241297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p:cNvCxnSpPr/>
                  <p:nvPr/>
                </p:nvCxnSpPr>
                <p:spPr>
                  <a:xfrm>
                    <a:off x="6867761" y="247720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p:cNvCxnSpPr/>
                  <p:nvPr/>
                </p:nvCxnSpPr>
                <p:spPr>
                  <a:xfrm>
                    <a:off x="6864071" y="253830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p:cNvCxnSpPr/>
                  <p:nvPr/>
                </p:nvCxnSpPr>
                <p:spPr>
                  <a:xfrm>
                    <a:off x="6864071" y="260566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p:cNvCxnSpPr/>
                  <p:nvPr/>
                </p:nvCxnSpPr>
                <p:spPr>
                  <a:xfrm>
                    <a:off x="6860378" y="267458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p:cNvCxnSpPr/>
                  <p:nvPr/>
                </p:nvCxnSpPr>
                <p:spPr>
                  <a:xfrm>
                    <a:off x="6867761" y="2743517"/>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p:cNvCxnSpPr/>
                  <p:nvPr/>
                </p:nvCxnSpPr>
                <p:spPr>
                  <a:xfrm>
                    <a:off x="6871453" y="284220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p:cNvCxnSpPr/>
                  <p:nvPr/>
                </p:nvCxnSpPr>
                <p:spPr>
                  <a:xfrm>
                    <a:off x="6871453" y="291113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p:cNvCxnSpPr/>
                  <p:nvPr/>
                </p:nvCxnSpPr>
                <p:spPr>
                  <a:xfrm>
                    <a:off x="6875143" y="297536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p:cNvCxnSpPr/>
                  <p:nvPr/>
                </p:nvCxnSpPr>
                <p:spPr>
                  <a:xfrm flipH="1">
                    <a:off x="6875143" y="2099673"/>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332" name="Group 1318"/>
              <p:cNvGrpSpPr/>
              <p:nvPr/>
            </p:nvGrpSpPr>
            <p:grpSpPr bwMode="auto">
              <a:xfrm>
                <a:off x="2054687" y="4876798"/>
                <a:ext cx="331695" cy="1030941"/>
                <a:chOff x="6240352" y="2055335"/>
                <a:chExt cx="771307" cy="1017716"/>
              </a:xfrm>
            </p:grpSpPr>
            <p:grpSp>
              <p:nvGrpSpPr>
                <p:cNvPr id="182333" name="Group 1319"/>
                <p:cNvGrpSpPr/>
                <p:nvPr/>
              </p:nvGrpSpPr>
              <p:grpSpPr bwMode="auto">
                <a:xfrm>
                  <a:off x="6240352" y="2235573"/>
                  <a:ext cx="697981" cy="837478"/>
                  <a:chOff x="6395998" y="3062424"/>
                  <a:chExt cx="564403" cy="837478"/>
                </a:xfrm>
              </p:grpSpPr>
              <p:sp>
                <p:nvSpPr>
                  <p:cNvPr id="1341" name="Rectangle 1340"/>
                  <p:cNvSpPr/>
                  <p:nvPr/>
                </p:nvSpPr>
                <p:spPr>
                  <a:xfrm>
                    <a:off x="6508755" y="3029915"/>
                    <a:ext cx="447707" cy="7738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342" name="Straight Connector 1341"/>
                  <p:cNvCxnSpPr/>
                  <p:nvPr/>
                </p:nvCxnSpPr>
                <p:spPr>
                  <a:xfrm flipV="1">
                    <a:off x="6846027" y="3029915"/>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3" name="Rectangle 1342"/>
                  <p:cNvSpPr/>
                  <p:nvPr/>
                </p:nvSpPr>
                <p:spPr>
                  <a:xfrm>
                    <a:off x="6475922" y="3039314"/>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344" name="Straight Connector 1343"/>
                  <p:cNvCxnSpPr/>
                  <p:nvPr/>
                </p:nvCxnSpPr>
                <p:spPr>
                  <a:xfrm flipV="1">
                    <a:off x="6395336" y="3029915"/>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5" name="Rectangle 1344"/>
                  <p:cNvSpPr/>
                  <p:nvPr/>
                </p:nvSpPr>
                <p:spPr>
                  <a:xfrm>
                    <a:off x="6816180" y="370195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sp>
                <p:nvSpPr>
                  <p:cNvPr id="1346" name="Rectangle 1345"/>
                  <p:cNvSpPr/>
                  <p:nvPr/>
                </p:nvSpPr>
                <p:spPr>
                  <a:xfrm>
                    <a:off x="6404289" y="3125473"/>
                    <a:ext cx="444723" cy="77386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i="0">
                      <a:solidFill>
                        <a:prstClr val="white"/>
                      </a:solidFill>
                    </a:endParaRPr>
                  </a:p>
                </p:txBody>
              </p:sp>
              <p:cxnSp>
                <p:nvCxnSpPr>
                  <p:cNvPr id="1347" name="Straight Connector 1346"/>
                  <p:cNvCxnSpPr/>
                  <p:nvPr/>
                </p:nvCxnSpPr>
                <p:spPr>
                  <a:xfrm flipV="1">
                    <a:off x="6846027" y="380378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2361" name="Group 1347"/>
                  <p:cNvGrpSpPr/>
                  <p:nvPr/>
                </p:nvGrpSpPr>
                <p:grpSpPr bwMode="auto">
                  <a:xfrm>
                    <a:off x="6400318" y="3137421"/>
                    <a:ext cx="559121" cy="92788"/>
                    <a:chOff x="6582044" y="2846082"/>
                    <a:chExt cx="559121" cy="92788"/>
                  </a:xfrm>
                </p:grpSpPr>
                <p:cxnSp>
                  <p:nvCxnSpPr>
                    <p:cNvPr id="1376" name="Straight Connector 1375"/>
                    <p:cNvCxnSpPr/>
                    <p:nvPr/>
                  </p:nvCxnSpPr>
                  <p:spPr>
                    <a:xfrm flipV="1">
                      <a:off x="7027752" y="281377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p:cNvCxnSpPr/>
                    <p:nvPr/>
                  </p:nvCxnSpPr>
                  <p:spPr>
                    <a:xfrm flipV="1">
                      <a:off x="6520351" y="2906194"/>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362" name="Group 1348"/>
                  <p:cNvGrpSpPr/>
                  <p:nvPr/>
                </p:nvGrpSpPr>
                <p:grpSpPr bwMode="auto">
                  <a:xfrm>
                    <a:off x="6399838" y="3203285"/>
                    <a:ext cx="559121" cy="92788"/>
                    <a:chOff x="6582044" y="2846082"/>
                    <a:chExt cx="559121" cy="92788"/>
                  </a:xfrm>
                </p:grpSpPr>
                <p:cxnSp>
                  <p:nvCxnSpPr>
                    <p:cNvPr id="1374" name="Straight Connector 1373"/>
                    <p:cNvCxnSpPr/>
                    <p:nvPr/>
                  </p:nvCxnSpPr>
                  <p:spPr>
                    <a:xfrm flipV="1">
                      <a:off x="7028233" y="281370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p:cNvCxnSpPr/>
                    <p:nvPr/>
                  </p:nvCxnSpPr>
                  <p:spPr>
                    <a:xfrm flipV="1">
                      <a:off x="6520833" y="2906125"/>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363" name="Group 1349"/>
                  <p:cNvGrpSpPr/>
                  <p:nvPr/>
                </p:nvGrpSpPr>
                <p:grpSpPr bwMode="auto">
                  <a:xfrm>
                    <a:off x="6399358" y="3269149"/>
                    <a:ext cx="559121" cy="92788"/>
                    <a:chOff x="6582044" y="2846082"/>
                    <a:chExt cx="559121" cy="92788"/>
                  </a:xfrm>
                </p:grpSpPr>
                <p:cxnSp>
                  <p:nvCxnSpPr>
                    <p:cNvPr id="1372" name="Straight Connector 1371"/>
                    <p:cNvCxnSpPr/>
                    <p:nvPr/>
                  </p:nvCxnSpPr>
                  <p:spPr>
                    <a:xfrm flipV="1">
                      <a:off x="6966035" y="281363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p:cNvCxnSpPr/>
                    <p:nvPr/>
                  </p:nvCxnSpPr>
                  <p:spPr>
                    <a:xfrm flipV="1">
                      <a:off x="6581006" y="2906055"/>
                      <a:ext cx="3909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364" name="Group 1350"/>
                  <p:cNvGrpSpPr/>
                  <p:nvPr/>
                </p:nvGrpSpPr>
                <p:grpSpPr bwMode="auto">
                  <a:xfrm>
                    <a:off x="6398878" y="3335013"/>
                    <a:ext cx="559121" cy="92788"/>
                    <a:chOff x="6582044" y="2846082"/>
                    <a:chExt cx="559121" cy="92788"/>
                  </a:xfrm>
                </p:grpSpPr>
                <p:cxnSp>
                  <p:nvCxnSpPr>
                    <p:cNvPr id="1370" name="Straight Connector 1369"/>
                    <p:cNvCxnSpPr/>
                    <p:nvPr/>
                  </p:nvCxnSpPr>
                  <p:spPr>
                    <a:xfrm flipV="1">
                      <a:off x="7026208" y="2813560"/>
                      <a:ext cx="86556"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1" name="Straight Connector 1370"/>
                    <p:cNvCxnSpPr/>
                    <p:nvPr/>
                  </p:nvCxnSpPr>
                  <p:spPr>
                    <a:xfrm flipV="1">
                      <a:off x="6581486" y="290598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365" name="Group 1351"/>
                  <p:cNvGrpSpPr/>
                  <p:nvPr/>
                </p:nvGrpSpPr>
                <p:grpSpPr bwMode="auto">
                  <a:xfrm>
                    <a:off x="6398398" y="3400877"/>
                    <a:ext cx="559121" cy="92788"/>
                    <a:chOff x="6582044" y="2846082"/>
                    <a:chExt cx="559121" cy="92788"/>
                  </a:xfrm>
                </p:grpSpPr>
                <p:cxnSp>
                  <p:nvCxnSpPr>
                    <p:cNvPr id="1368" name="Straight Connector 1367"/>
                    <p:cNvCxnSpPr/>
                    <p:nvPr/>
                  </p:nvCxnSpPr>
                  <p:spPr>
                    <a:xfrm flipV="1">
                      <a:off x="7026688" y="281349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9" name="Straight Connector 1368"/>
                    <p:cNvCxnSpPr/>
                    <p:nvPr/>
                  </p:nvCxnSpPr>
                  <p:spPr>
                    <a:xfrm flipV="1">
                      <a:off x="6581965" y="2905916"/>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366" name="Group 1352"/>
                  <p:cNvGrpSpPr/>
                  <p:nvPr/>
                </p:nvGrpSpPr>
                <p:grpSpPr bwMode="auto">
                  <a:xfrm>
                    <a:off x="6397918" y="3466741"/>
                    <a:ext cx="559121" cy="92788"/>
                    <a:chOff x="6582044" y="2846082"/>
                    <a:chExt cx="559121" cy="92788"/>
                  </a:xfrm>
                </p:grpSpPr>
                <p:cxnSp>
                  <p:nvCxnSpPr>
                    <p:cNvPr id="1366" name="Straight Connector 1365"/>
                    <p:cNvCxnSpPr/>
                    <p:nvPr/>
                  </p:nvCxnSpPr>
                  <p:spPr>
                    <a:xfrm flipV="1">
                      <a:off x="7027169" y="2813421"/>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7" name="Straight Connector 1366"/>
                    <p:cNvCxnSpPr/>
                    <p:nvPr/>
                  </p:nvCxnSpPr>
                  <p:spPr>
                    <a:xfrm flipV="1">
                      <a:off x="6582446" y="293874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367" name="Group 1353"/>
                  <p:cNvGrpSpPr/>
                  <p:nvPr/>
                </p:nvGrpSpPr>
                <p:grpSpPr bwMode="auto">
                  <a:xfrm>
                    <a:off x="6397438" y="3532605"/>
                    <a:ext cx="559121" cy="92788"/>
                    <a:chOff x="6582044" y="2846082"/>
                    <a:chExt cx="559121" cy="92788"/>
                  </a:xfrm>
                </p:grpSpPr>
                <p:cxnSp>
                  <p:nvCxnSpPr>
                    <p:cNvPr id="1364" name="Straight Connector 1363"/>
                    <p:cNvCxnSpPr/>
                    <p:nvPr/>
                  </p:nvCxnSpPr>
                  <p:spPr>
                    <a:xfrm flipV="1">
                      <a:off x="7027648" y="2813351"/>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5" name="Straight Connector 1364"/>
                    <p:cNvCxnSpPr/>
                    <p:nvPr/>
                  </p:nvCxnSpPr>
                  <p:spPr>
                    <a:xfrm flipV="1">
                      <a:off x="6520248" y="2938674"/>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368" name="Group 1354"/>
                  <p:cNvGrpSpPr/>
                  <p:nvPr/>
                </p:nvGrpSpPr>
                <p:grpSpPr bwMode="auto">
                  <a:xfrm>
                    <a:off x="6396958" y="3598469"/>
                    <a:ext cx="559121" cy="92788"/>
                    <a:chOff x="6582044" y="2846082"/>
                    <a:chExt cx="559121" cy="92788"/>
                  </a:xfrm>
                </p:grpSpPr>
                <p:cxnSp>
                  <p:nvCxnSpPr>
                    <p:cNvPr id="1362" name="Straight Connector 1361"/>
                    <p:cNvCxnSpPr/>
                    <p:nvPr/>
                  </p:nvCxnSpPr>
                  <p:spPr>
                    <a:xfrm flipV="1">
                      <a:off x="7028128" y="2813282"/>
                      <a:ext cx="113419" cy="1253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3" name="Straight Connector 1362"/>
                    <p:cNvCxnSpPr/>
                    <p:nvPr/>
                  </p:nvCxnSpPr>
                  <p:spPr>
                    <a:xfrm flipV="1">
                      <a:off x="6520727" y="2938605"/>
                      <a:ext cx="51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369" name="Group 1355"/>
                  <p:cNvGrpSpPr/>
                  <p:nvPr/>
                </p:nvGrpSpPr>
                <p:grpSpPr bwMode="auto">
                  <a:xfrm>
                    <a:off x="6396478" y="3664333"/>
                    <a:ext cx="559121" cy="92788"/>
                    <a:chOff x="6582044" y="2846082"/>
                    <a:chExt cx="559121" cy="92788"/>
                  </a:xfrm>
                </p:grpSpPr>
                <p:cxnSp>
                  <p:nvCxnSpPr>
                    <p:cNvPr id="1360" name="Straight Connector 1359"/>
                    <p:cNvCxnSpPr/>
                    <p:nvPr/>
                  </p:nvCxnSpPr>
                  <p:spPr>
                    <a:xfrm flipV="1">
                      <a:off x="6965929" y="284610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1" name="Straight Connector 1360"/>
                    <p:cNvCxnSpPr/>
                    <p:nvPr/>
                  </p:nvCxnSpPr>
                  <p:spPr>
                    <a:xfrm flipV="1">
                      <a:off x="6580903" y="2938534"/>
                      <a:ext cx="390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370" name="Group 1356"/>
                  <p:cNvGrpSpPr/>
                  <p:nvPr/>
                </p:nvGrpSpPr>
                <p:grpSpPr bwMode="auto">
                  <a:xfrm>
                    <a:off x="6395998" y="3730197"/>
                    <a:ext cx="559121" cy="92788"/>
                    <a:chOff x="6582044" y="2846082"/>
                    <a:chExt cx="559121" cy="92788"/>
                  </a:xfrm>
                </p:grpSpPr>
                <p:cxnSp>
                  <p:nvCxnSpPr>
                    <p:cNvPr id="1358" name="Straight Connector 1357"/>
                    <p:cNvCxnSpPr/>
                    <p:nvPr/>
                  </p:nvCxnSpPr>
                  <p:spPr>
                    <a:xfrm flipV="1">
                      <a:off x="7026103" y="2846040"/>
                      <a:ext cx="53725"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9" name="Straight Connector 1358"/>
                    <p:cNvCxnSpPr/>
                    <p:nvPr/>
                  </p:nvCxnSpPr>
                  <p:spPr>
                    <a:xfrm flipV="1">
                      <a:off x="6581382" y="293846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2334" name="Group 1320"/>
                <p:cNvGrpSpPr/>
                <p:nvPr/>
              </p:nvGrpSpPr>
              <p:grpSpPr bwMode="auto">
                <a:xfrm>
                  <a:off x="6280049" y="2055335"/>
                  <a:ext cx="731610" cy="920732"/>
                  <a:chOff x="6280049" y="2055335"/>
                  <a:chExt cx="731610" cy="920732"/>
                </a:xfrm>
              </p:grpSpPr>
              <p:grpSp>
                <p:nvGrpSpPr>
                  <p:cNvPr id="182335" name="Group 1321"/>
                  <p:cNvGrpSpPr/>
                  <p:nvPr/>
                </p:nvGrpSpPr>
                <p:grpSpPr bwMode="auto">
                  <a:xfrm>
                    <a:off x="6280049" y="2055335"/>
                    <a:ext cx="680752" cy="139401"/>
                    <a:chOff x="5414286" y="2921098"/>
                    <a:chExt cx="680752" cy="139401"/>
                  </a:xfrm>
                </p:grpSpPr>
                <p:sp>
                  <p:nvSpPr>
                    <p:cNvPr id="1336" name="Rectangle 188"/>
                    <p:cNvSpPr>
                      <a:spLocks noChangeArrowheads="1"/>
                    </p:cNvSpPr>
                    <p:nvPr/>
                  </p:nvSpPr>
                  <p:spPr bwMode="auto">
                    <a:xfrm>
                      <a:off x="5414372" y="2963868"/>
                      <a:ext cx="549974" cy="64228"/>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37" name="AutoShape 189"/>
                    <p:cNvSpPr>
                      <a:spLocks noChangeArrowheads="1"/>
                    </p:cNvSpPr>
                    <p:nvPr/>
                  </p:nvSpPr>
                  <p:spPr bwMode="auto">
                    <a:xfrm>
                      <a:off x="5414372" y="2888675"/>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38" name="Freeform 190"/>
                    <p:cNvSpPr/>
                    <p:nvPr/>
                  </p:nvSpPr>
                  <p:spPr bwMode="auto">
                    <a:xfrm>
                      <a:off x="5968036" y="289024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39" name="Freeform 191"/>
                    <p:cNvSpPr/>
                    <p:nvPr/>
                  </p:nvSpPr>
                  <p:spPr bwMode="auto">
                    <a:xfrm>
                      <a:off x="5499268" y="2904340"/>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340" name="Freeform 192"/>
                    <p:cNvSpPr/>
                    <p:nvPr/>
                  </p:nvSpPr>
                  <p:spPr bwMode="auto">
                    <a:xfrm>
                      <a:off x="5621073" y="2901207"/>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1323" name="Straight Connector 1322"/>
                  <p:cNvCxnSpPr/>
                  <p:nvPr/>
                </p:nvCxnSpPr>
                <p:spPr>
                  <a:xfrm flipH="1">
                    <a:off x="6996209" y="2093406"/>
                    <a:ext cx="11074" cy="8756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4" name="Straight Connector 1323"/>
                  <p:cNvCxnSpPr/>
                  <p:nvPr/>
                </p:nvCxnSpPr>
                <p:spPr>
                  <a:xfrm>
                    <a:off x="6874404" y="227199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5" name="Straight Connector 1324"/>
                  <p:cNvCxnSpPr/>
                  <p:nvPr/>
                </p:nvCxnSpPr>
                <p:spPr>
                  <a:xfrm>
                    <a:off x="6870711" y="233621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6" name="Straight Connector 1325"/>
                  <p:cNvCxnSpPr/>
                  <p:nvPr/>
                </p:nvCxnSpPr>
                <p:spPr>
                  <a:xfrm>
                    <a:off x="6870711" y="241297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7" name="Straight Connector 1326"/>
                  <p:cNvCxnSpPr/>
                  <p:nvPr/>
                </p:nvCxnSpPr>
                <p:spPr>
                  <a:xfrm>
                    <a:off x="6867021" y="247720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8" name="Straight Connector 1327"/>
                  <p:cNvCxnSpPr/>
                  <p:nvPr/>
                </p:nvCxnSpPr>
                <p:spPr>
                  <a:xfrm>
                    <a:off x="6863329" y="253830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9" name="Straight Connector 1328"/>
                  <p:cNvCxnSpPr/>
                  <p:nvPr/>
                </p:nvCxnSpPr>
                <p:spPr>
                  <a:xfrm>
                    <a:off x="6863329" y="260566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0" name="Straight Connector 1329"/>
                  <p:cNvCxnSpPr/>
                  <p:nvPr/>
                </p:nvCxnSpPr>
                <p:spPr>
                  <a:xfrm>
                    <a:off x="6859639" y="267458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1" name="Straight Connector 1330"/>
                  <p:cNvCxnSpPr/>
                  <p:nvPr/>
                </p:nvCxnSpPr>
                <p:spPr>
                  <a:xfrm>
                    <a:off x="6867021" y="274351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2" name="Straight Connector 1331"/>
                  <p:cNvCxnSpPr/>
                  <p:nvPr/>
                </p:nvCxnSpPr>
                <p:spPr>
                  <a:xfrm>
                    <a:off x="6870711" y="284220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3" name="Straight Connector 1332"/>
                  <p:cNvCxnSpPr/>
                  <p:nvPr/>
                </p:nvCxnSpPr>
                <p:spPr>
                  <a:xfrm>
                    <a:off x="6870711" y="291113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4" name="Straight Connector 1333"/>
                  <p:cNvCxnSpPr/>
                  <p:nvPr/>
                </p:nvCxnSpPr>
                <p:spPr>
                  <a:xfrm>
                    <a:off x="6874404" y="297536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5" name="Straight Connector 1334"/>
                  <p:cNvCxnSpPr/>
                  <p:nvPr/>
                </p:nvCxnSpPr>
                <p:spPr>
                  <a:xfrm flipH="1">
                    <a:off x="6874404" y="2099673"/>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559" name="TextBox 1558"/>
            <p:cNvSpPr txBox="1"/>
            <p:nvPr/>
          </p:nvSpPr>
          <p:spPr>
            <a:xfrm>
              <a:off x="668088" y="4554311"/>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1</a:t>
              </a:r>
              <a:endParaRPr lang="en-US" sz="1600" i="0" dirty="0">
                <a:solidFill>
                  <a:prstClr val="black"/>
                </a:solidFill>
                <a:latin typeface="Calibri" panose="020F0502020204030204"/>
                <a:ea typeface="+mn-ea"/>
              </a:endParaRPr>
            </a:p>
          </p:txBody>
        </p:sp>
        <p:sp>
          <p:nvSpPr>
            <p:cNvPr id="1560" name="TextBox 1559"/>
            <p:cNvSpPr txBox="1"/>
            <p:nvPr/>
          </p:nvSpPr>
          <p:spPr>
            <a:xfrm>
              <a:off x="1068096" y="4552724"/>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2</a:t>
              </a:r>
              <a:endParaRPr lang="en-US" sz="1600" i="0" dirty="0">
                <a:solidFill>
                  <a:prstClr val="black"/>
                </a:solidFill>
                <a:latin typeface="Calibri" panose="020F0502020204030204"/>
                <a:ea typeface="+mn-ea"/>
              </a:endParaRPr>
            </a:p>
          </p:txBody>
        </p:sp>
        <p:sp>
          <p:nvSpPr>
            <p:cNvPr id="1561" name="TextBox 1560"/>
            <p:cNvSpPr txBox="1"/>
            <p:nvPr/>
          </p:nvSpPr>
          <p:spPr>
            <a:xfrm>
              <a:off x="1466515" y="4551137"/>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3</a:t>
              </a:r>
              <a:endParaRPr lang="en-US" sz="1600" i="0" dirty="0">
                <a:solidFill>
                  <a:prstClr val="black"/>
                </a:solidFill>
                <a:latin typeface="Calibri" panose="020F0502020204030204"/>
                <a:ea typeface="+mn-ea"/>
              </a:endParaRPr>
            </a:p>
          </p:txBody>
        </p:sp>
        <p:sp>
          <p:nvSpPr>
            <p:cNvPr id="1562" name="TextBox 1561"/>
            <p:cNvSpPr txBox="1"/>
            <p:nvPr/>
          </p:nvSpPr>
          <p:spPr>
            <a:xfrm>
              <a:off x="1833189" y="4549550"/>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4</a:t>
              </a:r>
              <a:endParaRPr lang="en-US" sz="1600" i="0" dirty="0">
                <a:solidFill>
                  <a:prstClr val="black"/>
                </a:solidFill>
                <a:latin typeface="Calibri" panose="020F0502020204030204"/>
                <a:ea typeface="+mn-ea"/>
              </a:endParaRPr>
            </a:p>
          </p:txBody>
        </p:sp>
        <p:sp>
          <p:nvSpPr>
            <p:cNvPr id="1563" name="TextBox 1562"/>
            <p:cNvSpPr txBox="1"/>
            <p:nvPr/>
          </p:nvSpPr>
          <p:spPr>
            <a:xfrm>
              <a:off x="2260181" y="4547963"/>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5</a:t>
              </a:r>
              <a:endParaRPr lang="en-US" sz="1600" i="0" dirty="0">
                <a:solidFill>
                  <a:prstClr val="black"/>
                </a:solidFill>
                <a:latin typeface="Calibri" panose="020F0502020204030204"/>
                <a:ea typeface="+mn-ea"/>
              </a:endParaRPr>
            </a:p>
          </p:txBody>
        </p:sp>
        <p:sp>
          <p:nvSpPr>
            <p:cNvPr id="1564" name="TextBox 1563"/>
            <p:cNvSpPr txBox="1"/>
            <p:nvPr/>
          </p:nvSpPr>
          <p:spPr>
            <a:xfrm>
              <a:off x="2631617" y="4546376"/>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6</a:t>
              </a:r>
              <a:endParaRPr lang="en-US" sz="1600" i="0" dirty="0">
                <a:solidFill>
                  <a:prstClr val="black"/>
                </a:solidFill>
                <a:latin typeface="Calibri" panose="020F0502020204030204"/>
                <a:ea typeface="+mn-ea"/>
              </a:endParaRPr>
            </a:p>
          </p:txBody>
        </p:sp>
        <p:sp>
          <p:nvSpPr>
            <p:cNvPr id="1565" name="TextBox 1564"/>
            <p:cNvSpPr txBox="1"/>
            <p:nvPr/>
          </p:nvSpPr>
          <p:spPr>
            <a:xfrm>
              <a:off x="3014164" y="4544790"/>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7</a:t>
              </a:r>
              <a:endParaRPr lang="en-US" sz="1600" i="0" dirty="0">
                <a:solidFill>
                  <a:prstClr val="black"/>
                </a:solidFill>
                <a:latin typeface="Calibri" panose="020F0502020204030204"/>
                <a:ea typeface="+mn-ea"/>
              </a:endParaRPr>
            </a:p>
          </p:txBody>
        </p:sp>
        <p:sp>
          <p:nvSpPr>
            <p:cNvPr id="1566" name="TextBox 1565"/>
            <p:cNvSpPr txBox="1"/>
            <p:nvPr/>
          </p:nvSpPr>
          <p:spPr>
            <a:xfrm>
              <a:off x="3391949" y="4549550"/>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panose="020F0502020204030204"/>
                  <a:ea typeface="+mn-ea"/>
                </a:rPr>
                <a:t>8</a:t>
              </a:r>
              <a:endParaRPr lang="en-US" sz="1600" i="0" dirty="0">
                <a:solidFill>
                  <a:prstClr val="black"/>
                </a:solidFill>
                <a:latin typeface="Calibri" panose="020F0502020204030204"/>
                <a:ea typeface="+mn-ea"/>
              </a:endParaRPr>
            </a:p>
          </p:txBody>
        </p:sp>
        <p:grpSp>
          <p:nvGrpSpPr>
            <p:cNvPr id="182296" name="Group 187"/>
            <p:cNvGrpSpPr/>
            <p:nvPr/>
          </p:nvGrpSpPr>
          <p:grpSpPr bwMode="auto">
            <a:xfrm>
              <a:off x="2646378" y="1872322"/>
              <a:ext cx="1052512" cy="355600"/>
              <a:chOff x="4410" y="1365"/>
              <a:chExt cx="663" cy="224"/>
            </a:xfrm>
          </p:grpSpPr>
          <p:sp>
            <p:nvSpPr>
              <p:cNvPr id="156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6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70"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71" name="Freeform 191"/>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72" name="Freeform 192"/>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grpSp>
          <p:nvGrpSpPr>
            <p:cNvPr id="182297" name="Group 187"/>
            <p:cNvGrpSpPr/>
            <p:nvPr/>
          </p:nvGrpSpPr>
          <p:grpSpPr bwMode="auto">
            <a:xfrm>
              <a:off x="5819864" y="1872322"/>
              <a:ext cx="1052512" cy="355600"/>
              <a:chOff x="4410" y="1365"/>
              <a:chExt cx="663" cy="224"/>
            </a:xfrm>
          </p:grpSpPr>
          <p:sp>
            <p:nvSpPr>
              <p:cNvPr id="1574"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75"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ln>
            </p:spPr>
            <p:txBody>
              <a:bodyPr wrap="none" anchor="ct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76" name="Freeform 190"/>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ln>
            </p:spPr>
            <p:txBody>
              <a:bodyPr/>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77" name="Freeform 191"/>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sp>
            <p:nvSpPr>
              <p:cNvPr id="1578" name="Freeform 192"/>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ln>
            </p:spPr>
            <p:txBody>
              <a:bodyPr wrap="none"/>
              <a:lstStyle/>
              <a:p>
                <a:pPr eaLnBrk="1" fontAlgn="auto" hangingPunct="1">
                  <a:spcBef>
                    <a:spcPts val="0"/>
                  </a:spcBef>
                  <a:spcAft>
                    <a:spcPts val="0"/>
                  </a:spcAft>
                  <a:defRPr/>
                </a:pPr>
                <a:endParaRPr lang="en-US" i="0">
                  <a:solidFill>
                    <a:prstClr val="black"/>
                  </a:solidFill>
                  <a:latin typeface="Calibri" panose="020F0502020204030204"/>
                  <a:ea typeface="+mn-ea"/>
                </a:endParaRPr>
              </a:p>
            </p:txBody>
          </p:sp>
        </p:grpSp>
        <p:cxnSp>
          <p:nvCxnSpPr>
            <p:cNvPr id="20" name="Straight Connector 19"/>
            <p:cNvCxnSpPr/>
            <p:nvPr/>
          </p:nvCxnSpPr>
          <p:spPr>
            <a:xfrm flipH="1">
              <a:off x="1368101" y="2215235"/>
              <a:ext cx="1588"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9" name="Straight Connector 1578"/>
            <p:cNvCxnSpPr/>
            <p:nvPr/>
          </p:nvCxnSpPr>
          <p:spPr>
            <a:xfrm flipH="1">
              <a:off x="3074483" y="2224757"/>
              <a:ext cx="0"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0" name="Straight Connector 1579"/>
            <p:cNvCxnSpPr/>
            <p:nvPr/>
          </p:nvCxnSpPr>
          <p:spPr>
            <a:xfrm flipH="1">
              <a:off x="4953883" y="2226343"/>
              <a:ext cx="1587"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1" name="Straight Connector 1580"/>
            <p:cNvCxnSpPr/>
            <p:nvPr/>
          </p:nvCxnSpPr>
          <p:spPr>
            <a:xfrm flipH="1">
              <a:off x="6515817" y="2227930"/>
              <a:ext cx="1587"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2" name="Straight Connector 1581"/>
            <p:cNvCxnSpPr>
              <a:endCxn id="71" idx="0"/>
            </p:cNvCxnSpPr>
            <p:nvPr/>
          </p:nvCxnSpPr>
          <p:spPr>
            <a:xfrm flipH="1">
              <a:off x="1607788" y="2221583"/>
              <a:ext cx="1127005"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3" name="Straight Connector 1582"/>
            <p:cNvCxnSpPr/>
            <p:nvPr/>
          </p:nvCxnSpPr>
          <p:spPr>
            <a:xfrm flipH="1">
              <a:off x="3193532" y="2221583"/>
              <a:ext cx="1304786" cy="5236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4" name="Straight Connector 1583"/>
            <p:cNvCxnSpPr/>
            <p:nvPr/>
          </p:nvCxnSpPr>
          <p:spPr>
            <a:xfrm flipH="1">
              <a:off x="5122140" y="2253321"/>
              <a:ext cx="1301612" cy="5062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5" name="Straight Connector 1584"/>
            <p:cNvCxnSpPr>
              <a:endCxn id="71" idx="1"/>
            </p:cNvCxnSpPr>
            <p:nvPr/>
          </p:nvCxnSpPr>
          <p:spPr>
            <a:xfrm flipH="1">
              <a:off x="1739536" y="2231104"/>
              <a:ext cx="2596874" cy="5046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6" name="Straight Connector 1585"/>
            <p:cNvCxnSpPr/>
            <p:nvPr/>
          </p:nvCxnSpPr>
          <p:spPr>
            <a:xfrm flipH="1">
              <a:off x="3518935" y="2242212"/>
              <a:ext cx="2807989" cy="495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7" name="Straight Connector 1586"/>
            <p:cNvCxnSpPr/>
            <p:nvPr/>
          </p:nvCxnSpPr>
          <p:spPr>
            <a:xfrm flipH="1">
              <a:off x="1977636" y="2253321"/>
              <a:ext cx="3950869" cy="495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8" name="Straight Connector 1587"/>
            <p:cNvCxnSpPr>
              <a:stCxn id="52" idx="2"/>
            </p:cNvCxnSpPr>
            <p:nvPr/>
          </p:nvCxnSpPr>
          <p:spPr>
            <a:xfrm>
              <a:off x="1476039" y="2223169"/>
              <a:ext cx="1552410" cy="5173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9" name="Straight Connector 1588"/>
            <p:cNvCxnSpPr/>
            <p:nvPr/>
          </p:nvCxnSpPr>
          <p:spPr>
            <a:xfrm>
              <a:off x="1623662" y="2223169"/>
              <a:ext cx="3014342" cy="525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0" name="Straight Connector 1589"/>
            <p:cNvCxnSpPr>
              <a:stCxn id="54" idx="1"/>
            </p:cNvCxnSpPr>
            <p:nvPr/>
          </p:nvCxnSpPr>
          <p:spPr>
            <a:xfrm>
              <a:off x="1868111" y="2226343"/>
              <a:ext cx="4342939" cy="545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306" idx="0"/>
            </p:cNvCxnSpPr>
            <p:nvPr/>
          </p:nvCxnSpPr>
          <p:spPr>
            <a:xfrm flipH="1" flipV="1">
              <a:off x="3166548" y="2239038"/>
              <a:ext cx="1596855" cy="525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1" name="Straight Connector 1590"/>
            <p:cNvCxnSpPr>
              <a:stCxn id="1553" idx="0"/>
            </p:cNvCxnSpPr>
            <p:nvPr/>
          </p:nvCxnSpPr>
          <p:spPr>
            <a:xfrm flipH="1" flipV="1">
              <a:off x="3342741" y="2232691"/>
              <a:ext cx="2984183" cy="537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2" name="Straight Connector 1591"/>
            <p:cNvCxnSpPr>
              <a:stCxn id="1553" idx="1"/>
            </p:cNvCxnSpPr>
            <p:nvPr/>
          </p:nvCxnSpPr>
          <p:spPr>
            <a:xfrm flipH="1" flipV="1">
              <a:off x="4639591" y="2226343"/>
              <a:ext cx="1819082" cy="544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2275" name="Rectangle 5"/>
          <p:cNvSpPr txBox="1">
            <a:spLocks noChangeArrowheads="1"/>
          </p:cNvSpPr>
          <p:nvPr/>
        </p:nvSpPr>
        <p:spPr bwMode="auto">
          <a:xfrm>
            <a:off x="546100" y="115888"/>
            <a:ext cx="7772400" cy="936625"/>
          </a:xfrm>
          <a:prstGeom prst="rect">
            <a:avLst/>
          </a:prstGeom>
          <a:noFill/>
          <a:ln w="9525">
            <a:noFill/>
            <a:miter lim="800000"/>
          </a:ln>
        </p:spPr>
        <p:txBody>
          <a:bodyPr/>
          <a:lstStyle/>
          <a:p>
            <a:pPr eaLnBrk="1" hangingPunct="1"/>
            <a:r>
              <a:rPr lang="en-US" altLang="en-US" sz="4400" i="0" dirty="0" err="1">
                <a:solidFill>
                  <a:srgbClr val="000099"/>
                </a:solidFill>
                <a:latin typeface="Arial" panose="020B0604020202020204" pitchFamily="34" charset="0"/>
                <a:cs typeface="Arial" panose="020B0604020202020204" pitchFamily="34" charset="0"/>
              </a:rPr>
              <a:t>Mạng</a:t>
            </a:r>
            <a:r>
              <a:rPr lang="en-US" altLang="en-US" sz="4400" i="0" dirty="0">
                <a:solidFill>
                  <a:srgbClr val="000099"/>
                </a:solidFill>
                <a:latin typeface="Arial" panose="020B0604020202020204" pitchFamily="34" charset="0"/>
                <a:cs typeface="Arial" panose="020B0604020202020204" pitchFamily="34" charset="0"/>
              </a:rPr>
              <a:t> </a:t>
            </a:r>
            <a:r>
              <a:rPr lang="en-US" altLang="en-US" sz="4400" i="0" dirty="0" err="1">
                <a:solidFill>
                  <a:srgbClr val="000099"/>
                </a:solidFill>
                <a:latin typeface="Arial" panose="020B0604020202020204" pitchFamily="34" charset="0"/>
                <a:cs typeface="Arial" panose="020B0604020202020204" pitchFamily="34" charset="0"/>
              </a:rPr>
              <a:t>trung</a:t>
            </a:r>
            <a:r>
              <a:rPr lang="en-US" altLang="en-US" sz="4400" i="0" dirty="0">
                <a:solidFill>
                  <a:srgbClr val="000099"/>
                </a:solidFill>
                <a:latin typeface="Arial" panose="020B0604020202020204" pitchFamily="34" charset="0"/>
                <a:cs typeface="Arial" panose="020B0604020202020204" pitchFamily="34" charset="0"/>
              </a:rPr>
              <a:t> </a:t>
            </a:r>
            <a:r>
              <a:rPr lang="en-US" altLang="en-US" sz="4400" i="0" dirty="0" err="1">
                <a:solidFill>
                  <a:srgbClr val="000099"/>
                </a:solidFill>
                <a:latin typeface="Arial" panose="020B0604020202020204" pitchFamily="34" charset="0"/>
                <a:cs typeface="Arial" panose="020B0604020202020204" pitchFamily="34" charset="0"/>
              </a:rPr>
              <a:t>tâm</a:t>
            </a:r>
            <a:r>
              <a:rPr lang="en-US" altLang="en-US" sz="4400" i="0" dirty="0">
                <a:solidFill>
                  <a:srgbClr val="000099"/>
                </a:solidFill>
                <a:latin typeface="Arial" panose="020B0604020202020204" pitchFamily="34" charset="0"/>
                <a:cs typeface="Arial" panose="020B0604020202020204" pitchFamily="34" charset="0"/>
              </a:rPr>
              <a:t> </a:t>
            </a:r>
            <a:r>
              <a:rPr lang="en-US" altLang="en-US" sz="4400" i="0" dirty="0" err="1">
                <a:solidFill>
                  <a:srgbClr val="000099"/>
                </a:solidFill>
                <a:latin typeface="Arial" panose="020B0604020202020204" pitchFamily="34" charset="0"/>
                <a:cs typeface="Arial" panose="020B0604020202020204" pitchFamily="34" charset="0"/>
              </a:rPr>
              <a:t>dữ</a:t>
            </a:r>
            <a:r>
              <a:rPr lang="en-US" altLang="en-US" sz="4400" i="0" dirty="0">
                <a:solidFill>
                  <a:srgbClr val="000099"/>
                </a:solidFill>
                <a:latin typeface="Arial" panose="020B0604020202020204" pitchFamily="34" charset="0"/>
                <a:cs typeface="Arial" panose="020B0604020202020204" pitchFamily="34" charset="0"/>
              </a:rPr>
              <a:t> </a:t>
            </a:r>
            <a:r>
              <a:rPr lang="en-US" altLang="en-US" sz="4400" i="0" dirty="0" err="1">
                <a:solidFill>
                  <a:srgbClr val="000099"/>
                </a:solidFill>
                <a:latin typeface="Arial" panose="020B0604020202020204" pitchFamily="34" charset="0"/>
                <a:cs typeface="Arial" panose="020B0604020202020204" pitchFamily="34" charset="0"/>
              </a:rPr>
              <a:t>liệu</a:t>
            </a:r>
            <a:endParaRPr lang="en-US" altLang="en-US" sz="4400" i="0" dirty="0">
              <a:solidFill>
                <a:srgbClr val="000099"/>
              </a:solidFill>
              <a:latin typeface="Arial" panose="020B0604020202020204" pitchFamily="34" charset="0"/>
              <a:cs typeface="Arial" panose="020B0604020202020204" pitchFamily="34" charset="0"/>
            </a:endParaRPr>
          </a:p>
        </p:txBody>
      </p:sp>
      <p:pic>
        <p:nvPicPr>
          <p:cNvPr id="182276" name="Picture 20" descr="underline_base"/>
          <p:cNvPicPr>
            <a:picLocks noChangeArrowheads="1"/>
          </p:cNvPicPr>
          <p:nvPr/>
        </p:nvPicPr>
        <p:blipFill>
          <a:blip r:embed="rId1"/>
          <a:srcRect/>
          <a:stretch>
            <a:fillRect/>
          </a:stretch>
        </p:blipFill>
        <p:spPr bwMode="auto">
          <a:xfrm>
            <a:off x="680345" y="823913"/>
            <a:ext cx="5183188" cy="201612"/>
          </a:xfrm>
          <a:prstGeom prst="rect">
            <a:avLst/>
          </a:prstGeom>
          <a:noFill/>
          <a:ln w="9525">
            <a:noFill/>
            <a:miter lim="800000"/>
            <a:headEnd/>
            <a:tailEnd/>
          </a:ln>
        </p:spPr>
      </p:pic>
      <p:sp>
        <p:nvSpPr>
          <p:cNvPr id="182277" name="Rectangle 6"/>
          <p:cNvSpPr txBox="1">
            <a:spLocks noChangeArrowheads="1"/>
          </p:cNvSpPr>
          <p:nvPr/>
        </p:nvSpPr>
        <p:spPr bwMode="auto">
          <a:xfrm>
            <a:off x="590550" y="1166813"/>
            <a:ext cx="8274050" cy="835025"/>
          </a:xfrm>
          <a:prstGeom prst="rect">
            <a:avLst/>
          </a:prstGeom>
          <a:noFill/>
          <a:ln w="9525">
            <a:noFill/>
            <a:miter lim="800000"/>
          </a:ln>
        </p:spPr>
        <p:txBody>
          <a:bodyPr/>
          <a:lstStyle/>
          <a:p>
            <a:pPr marL="342900" indent="-342900" eaLnBrk="1" hangingPunct="1">
              <a:spcBef>
                <a:spcPct val="20000"/>
              </a:spcBef>
              <a:buClr>
                <a:srgbClr val="000099"/>
              </a:buClr>
              <a:buSzPct val="75000"/>
              <a:buFont typeface="Wingdings" panose="05000000000000000000" pitchFamily="2" charset="2"/>
              <a:buChar char="v"/>
            </a:pPr>
            <a:r>
              <a:rPr lang="en-US" altLang="en-US" sz="2400" i="0">
                <a:latin typeface="Arial" panose="020B0604020202020204" pitchFamily="34" charset="0"/>
                <a:cs typeface="Arial" panose="020B0604020202020204" pitchFamily="34" charset="0"/>
              </a:rPr>
              <a:t>Rất nhiều kết nối giữa các switch và rack:</a:t>
            </a:r>
            <a:endParaRPr lang="en-US" altLang="en-US" sz="2400" i="0">
              <a:latin typeface="Arial" panose="020B0604020202020204" pitchFamily="34" charset="0"/>
              <a:cs typeface="Arial" panose="020B0604020202020204" pitchFamily="34" charset="0"/>
            </a:endParaRPr>
          </a:p>
          <a:p>
            <a:pPr marL="742950" lvl="1" indent="-285750" eaLnBrk="1" hangingPunct="1">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Thông lượng được tăng lên giữa các rack (nhiều đường định tuyến có thể dùng được)</a:t>
            </a:r>
            <a:endParaRPr lang="en-US" altLang="en-US" sz="2400" i="0">
              <a:latin typeface="Arial" panose="020B0604020202020204" pitchFamily="34" charset="0"/>
              <a:cs typeface="Arial" panose="020B0604020202020204" pitchFamily="34" charset="0"/>
            </a:endParaRPr>
          </a:p>
          <a:p>
            <a:pPr marL="742950" lvl="1" indent="-285750" eaLnBrk="1" hangingPunct="1">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Độ tin cậy và khả năng dự phòng tăng lên</a:t>
            </a:r>
            <a:endParaRPr lang="en-US" altLang="en-US" sz="2400" i="0">
              <a:latin typeface="Arial" panose="020B0604020202020204" pitchFamily="34" charset="0"/>
              <a:cs typeface="Arial" panose="020B0604020202020204" pitchFamily="34" charset="0"/>
            </a:endParaRPr>
          </a:p>
          <a:p>
            <a:pPr marL="342900" indent="-342900" eaLnBrk="1" hangingPunct="1">
              <a:spcBef>
                <a:spcPct val="20000"/>
              </a:spcBef>
              <a:buFont typeface="Arial" panose="020B0604020202020204" pitchFamily="34" charset="0"/>
              <a:buChar char="•"/>
            </a:pPr>
            <a:endParaRPr lang="en-US" altLang="en-US" sz="3200">
              <a:cs typeface="Arial" panose="020B0604020202020204" pitchFamily="34"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2068205"/>
            <a:ext cx="3200400" cy="45719"/>
          </a:xfrm>
          <a:custGeom>
            <a:avLst/>
            <a:gdLst>
              <a:gd name="connsiteX0" fmla="*/ 0 w 3200400"/>
              <a:gd name="connsiteY0" fmla="*/ 6019800 h 6019800"/>
              <a:gd name="connsiteX1" fmla="*/ 3200400 w 3200400"/>
              <a:gd name="connsiteY1" fmla="*/ 6019800 h 6019800"/>
              <a:gd name="connsiteX2" fmla="*/ 3200400 w 3200400"/>
              <a:gd name="connsiteY2" fmla="*/ 0 h 6019800"/>
              <a:gd name="connsiteX3" fmla="*/ 0 w 3200400"/>
              <a:gd name="connsiteY3" fmla="*/ 0 h 6019800"/>
              <a:gd name="connsiteX4" fmla="*/ 0 w 3200400"/>
              <a:gd name="connsiteY4" fmla="*/ 6019800 h 6019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00400" h="6019800">
                <a:moveTo>
                  <a:pt x="0" y="6019800"/>
                </a:moveTo>
                <a:lnTo>
                  <a:pt x="3200400" y="6019800"/>
                </a:lnTo>
                <a:lnTo>
                  <a:pt x="3200400" y="0"/>
                </a:lnTo>
                <a:lnTo>
                  <a:pt x="0" y="0"/>
                </a:lnTo>
                <a:lnTo>
                  <a:pt x="0" y="60198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263900" y="292100"/>
            <a:ext cx="5867400" cy="6032500"/>
          </a:xfrm>
          <a:prstGeom prst="rect">
            <a:avLst/>
          </a:prstGeom>
          <a:noFill/>
        </p:spPr>
      </p:pic>
      <p:sp>
        <p:nvSpPr>
          <p:cNvPr id="2" name="TextBox 1"/>
          <p:cNvSpPr txBox="1"/>
          <p:nvPr/>
        </p:nvSpPr>
        <p:spPr>
          <a:xfrm>
            <a:off x="88900" y="279400"/>
            <a:ext cx="3159519" cy="493405"/>
          </a:xfrm>
          <a:prstGeom prst="rect">
            <a:avLst/>
          </a:prstGeom>
          <a:noFill/>
        </p:spPr>
        <p:txBody>
          <a:bodyPr wrap="none" lIns="0" tIns="0" rIns="0" rtlCol="0">
            <a:spAutoFit/>
          </a:bodyPr>
          <a:lstStyle/>
          <a:p>
            <a:pPr>
              <a:lnSpc>
                <a:spcPts val="3900"/>
              </a:lnSpc>
            </a:pPr>
            <a:r>
              <a:rPr lang="en-US" altLang="zh-CN" sz="2400" b="1" i="0" dirty="0" err="1">
                <a:solidFill>
                  <a:srgbClr val="002060"/>
                </a:solidFill>
                <a:latin typeface="Times New Roman" panose="02020603050405020304" pitchFamily="18" charset="0"/>
                <a:cs typeface="Times New Roman" panose="02020603050405020304" pitchFamily="18" charset="0"/>
              </a:rPr>
              <a:t>Mạng</a:t>
            </a:r>
            <a:r>
              <a:rPr lang="en-US" altLang="zh-CN" sz="2400" b="1" i="0" dirty="0">
                <a:solidFill>
                  <a:srgbClr val="002060"/>
                </a:solidFill>
                <a:latin typeface="Times New Roman" panose="02020603050405020304" pitchFamily="18" charset="0"/>
                <a:cs typeface="Times New Roman" panose="02020603050405020304" pitchFamily="18" charset="0"/>
              </a:rPr>
              <a:t> </a:t>
            </a:r>
            <a:r>
              <a:rPr lang="en-US" altLang="zh-CN" sz="2400" b="1" i="0" dirty="0" err="1">
                <a:solidFill>
                  <a:srgbClr val="002060"/>
                </a:solidFill>
                <a:latin typeface="Times New Roman" panose="02020603050405020304" pitchFamily="18" charset="0"/>
                <a:cs typeface="Times New Roman" panose="02020603050405020304" pitchFamily="18" charset="0"/>
              </a:rPr>
              <a:t>trung</a:t>
            </a:r>
            <a:r>
              <a:rPr lang="en-US" altLang="zh-CN" sz="2400" b="1" i="0" dirty="0">
                <a:solidFill>
                  <a:srgbClr val="002060"/>
                </a:solidFill>
                <a:latin typeface="Times New Roman" panose="02020603050405020304" pitchFamily="18" charset="0"/>
                <a:cs typeface="Times New Roman" panose="02020603050405020304" pitchFamily="18" charset="0"/>
              </a:rPr>
              <a:t> </a:t>
            </a:r>
            <a:r>
              <a:rPr lang="en-US" altLang="zh-CN" sz="2400" b="1" i="0" dirty="0" err="1">
                <a:solidFill>
                  <a:srgbClr val="002060"/>
                </a:solidFill>
                <a:latin typeface="Times New Roman" panose="02020603050405020304" pitchFamily="18" charset="0"/>
                <a:cs typeface="Times New Roman" panose="02020603050405020304" pitchFamily="18" charset="0"/>
              </a:rPr>
              <a:t>tâm</a:t>
            </a:r>
            <a:r>
              <a:rPr lang="en-US" altLang="zh-CN" sz="2400" b="1" i="0" dirty="0">
                <a:solidFill>
                  <a:srgbClr val="002060"/>
                </a:solidFill>
                <a:latin typeface="Times New Roman" panose="02020603050405020304" pitchFamily="18" charset="0"/>
                <a:cs typeface="Times New Roman" panose="02020603050405020304" pitchFamily="18" charset="0"/>
              </a:rPr>
              <a:t> </a:t>
            </a:r>
            <a:r>
              <a:rPr lang="en-US" altLang="zh-CN" sz="2400" b="1" i="0" dirty="0" err="1">
                <a:solidFill>
                  <a:srgbClr val="002060"/>
                </a:solidFill>
                <a:latin typeface="Times New Roman" panose="02020603050405020304" pitchFamily="18" charset="0"/>
                <a:cs typeface="Times New Roman" panose="02020603050405020304" pitchFamily="18" charset="0"/>
              </a:rPr>
              <a:t>dữ</a:t>
            </a:r>
            <a:r>
              <a:rPr lang="en-US" altLang="zh-CN" sz="2400" b="1" i="0" dirty="0">
                <a:solidFill>
                  <a:srgbClr val="002060"/>
                </a:solidFill>
                <a:latin typeface="Times New Roman" panose="02020603050405020304" pitchFamily="18" charset="0"/>
                <a:cs typeface="Times New Roman" panose="02020603050405020304" pitchFamily="18" charset="0"/>
              </a:rPr>
              <a:t> </a:t>
            </a:r>
            <a:r>
              <a:rPr lang="en-US" altLang="zh-CN" sz="2400" b="1" i="0" dirty="0" err="1">
                <a:solidFill>
                  <a:srgbClr val="002060"/>
                </a:solidFill>
                <a:latin typeface="Times New Roman" panose="02020603050405020304" pitchFamily="18" charset="0"/>
                <a:cs typeface="Times New Roman" panose="02020603050405020304" pitchFamily="18" charset="0"/>
              </a:rPr>
              <a:t>liệu</a:t>
            </a:r>
            <a:endParaRPr lang="en-US" altLang="zh-CN" sz="2400" b="1" i="0" dirty="0" err="1">
              <a:solidFill>
                <a:srgbClr val="002060"/>
              </a:solidFill>
              <a:latin typeface="Times New Roman" panose="02020603050405020304" pitchFamily="18" charset="0"/>
              <a:cs typeface="Times New Roman" panose="02020603050405020304" pitchFamily="18" charset="0"/>
            </a:endParaRPr>
          </a:p>
        </p:txBody>
      </p:sp>
      <p:sp>
        <p:nvSpPr>
          <p:cNvPr id="5" name="TextBox 1"/>
          <p:cNvSpPr txBox="1"/>
          <p:nvPr/>
        </p:nvSpPr>
        <p:spPr>
          <a:xfrm>
            <a:off x="88900" y="3416300"/>
            <a:ext cx="2885405" cy="559127"/>
          </a:xfrm>
          <a:prstGeom prst="rect">
            <a:avLst/>
          </a:prstGeom>
          <a:noFill/>
        </p:spPr>
        <p:txBody>
          <a:bodyPr wrap="none" lIns="0" tIns="0" rIns="0" rtlCol="0">
            <a:spAutoFit/>
          </a:bodyPr>
          <a:lstStyle/>
          <a:p>
            <a:pPr>
              <a:lnSpc>
                <a:spcPts val="1900"/>
              </a:lnSpc>
            </a:pPr>
            <a:r>
              <a:rPr lang="en-US" altLang="zh-CN" sz="1800" i="0" dirty="0" err="1">
                <a:solidFill>
                  <a:srgbClr val="000000"/>
                </a:solidFill>
                <a:latin typeface="Times New Roman" panose="02020603050405020304" pitchFamily="18" charset="0"/>
                <a:cs typeface="Times New Roman" panose="02020603050405020304" pitchFamily="18" charset="0"/>
              </a:rPr>
              <a:t>Nơi</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tập</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trung</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nhiều</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thành</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phần</a:t>
            </a:r>
            <a:endParaRPr lang="en-US" altLang="zh-CN" sz="1800" i="0" dirty="0">
              <a:solidFill>
                <a:srgbClr val="000000"/>
              </a:solidFill>
              <a:latin typeface="Times New Roman" panose="02020603050405020304" pitchFamily="18" charset="0"/>
              <a:cs typeface="Times New Roman" panose="02020603050405020304" pitchFamily="18" charset="0"/>
            </a:endParaRPr>
          </a:p>
          <a:p>
            <a:pPr>
              <a:lnSpc>
                <a:spcPts val="2100"/>
              </a:lnSpc>
            </a:pPr>
            <a:r>
              <a:rPr lang="en-US" altLang="zh-CN" sz="1800" i="0" dirty="0">
                <a:solidFill>
                  <a:srgbClr val="000000"/>
                </a:solidFill>
                <a:latin typeface="Times New Roman" panose="02020603050405020304" pitchFamily="18" charset="0"/>
                <a:cs typeface="Times New Roman" panose="02020603050405020304" pitchFamily="18" charset="0"/>
              </a:rPr>
              <a:t>tài</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nguyên</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mật</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độ</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cao</a:t>
            </a:r>
            <a:endParaRPr lang="en-US" altLang="zh-CN" sz="1800" i="0" dirty="0">
              <a:solidFill>
                <a:srgbClr val="000000"/>
              </a:solidFill>
              <a:latin typeface="Times New Roman" panose="02020603050405020304" pitchFamily="18" charset="0"/>
              <a:cs typeface="Times New Roman" panose="02020603050405020304" pitchFamily="18" charset="0"/>
            </a:endParaRPr>
          </a:p>
        </p:txBody>
      </p:sp>
      <p:sp>
        <p:nvSpPr>
          <p:cNvPr id="6" name="TextBox 1"/>
          <p:cNvSpPr txBox="1"/>
          <p:nvPr/>
        </p:nvSpPr>
        <p:spPr>
          <a:xfrm>
            <a:off x="88900" y="3987800"/>
            <a:ext cx="6868160" cy="3340100"/>
          </a:xfrm>
          <a:prstGeom prst="rect">
            <a:avLst/>
          </a:prstGeom>
          <a:noFill/>
        </p:spPr>
        <p:txBody>
          <a:bodyPr wrap="none" lIns="0" tIns="0" rIns="0" rtlCol="0">
            <a:spAutoFit/>
          </a:bodyPr>
          <a:lstStyle/>
          <a:p>
            <a:pPr>
              <a:lnSpc>
                <a:spcPts val="1900"/>
              </a:lnSpc>
            </a:pPr>
            <a:r>
              <a:rPr lang="en-US" altLang="zh-CN" sz="1800" dirty="0">
                <a:solidFill>
                  <a:srgbClr val="000000"/>
                </a:solidFill>
                <a:latin typeface="Times New Roman" panose="02020603050405020304" pitchFamily="18" charset="0"/>
                <a:cs typeface="Times New Roman" panose="02020603050405020304" pitchFamily="18" charset="0"/>
              </a:rPr>
              <a:t>(</a:t>
            </a:r>
            <a:r>
              <a:rPr lang="en-US" altLang="zh-CN" sz="1800" i="0" dirty="0">
                <a:solidFill>
                  <a:srgbClr val="000000"/>
                </a:solidFill>
                <a:latin typeface="Times New Roman" panose="02020603050405020304" pitchFamily="18" charset="0"/>
                <a:cs typeface="Times New Roman" panose="02020603050405020304" pitchFamily="18" charset="0"/>
              </a:rPr>
              <a:t>hardware,</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software...)</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làm</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chức</a:t>
            </a:r>
            <a:endParaRPr lang="en-US" altLang="zh-CN" sz="1800" i="0" dirty="0">
              <a:solidFill>
                <a:srgbClr val="000000"/>
              </a:solidFill>
              <a:latin typeface="Times New Roman" panose="02020603050405020304" pitchFamily="18" charset="0"/>
              <a:cs typeface="Times New Roman" panose="02020603050405020304" pitchFamily="18" charset="0"/>
            </a:endParaRPr>
          </a:p>
          <a:p>
            <a:pPr>
              <a:lnSpc>
                <a:spcPts val="2100"/>
              </a:lnSpc>
            </a:pPr>
            <a:r>
              <a:rPr lang="en-US" altLang="zh-CN" sz="1800" i="0" dirty="0">
                <a:solidFill>
                  <a:srgbClr val="000000"/>
                </a:solidFill>
                <a:latin typeface="Times New Roman" panose="02020603050405020304" pitchFamily="18" charset="0"/>
                <a:cs typeface="Times New Roman" panose="02020603050405020304" pitchFamily="18" charset="0"/>
              </a:rPr>
              <a:t>năng</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lưu</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trữ,</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xử</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lý</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toàn</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bộ</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dữ</a:t>
            </a:r>
            <a:endParaRPr lang="en-US" altLang="zh-CN" sz="1800" i="0" dirty="0">
              <a:solidFill>
                <a:srgbClr val="000000"/>
              </a:solidFill>
              <a:latin typeface="Times New Roman" panose="02020603050405020304" pitchFamily="18" charset="0"/>
              <a:cs typeface="Times New Roman" panose="02020603050405020304" pitchFamily="18" charset="0"/>
            </a:endParaRPr>
          </a:p>
          <a:p>
            <a:pPr>
              <a:lnSpc>
                <a:spcPts val="2100"/>
              </a:lnSpc>
            </a:pPr>
            <a:r>
              <a:rPr lang="en-US" altLang="zh-CN" sz="1800" i="0" dirty="0">
                <a:solidFill>
                  <a:srgbClr val="000000"/>
                </a:solidFill>
                <a:latin typeface="Times New Roman" panose="02020603050405020304" pitchFamily="18" charset="0"/>
                <a:cs typeface="Times New Roman" panose="02020603050405020304" pitchFamily="18" charset="0"/>
              </a:rPr>
              <a:t>liệu</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hệ</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thống</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với</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khả</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năng</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sẵn</a:t>
            </a:r>
            <a:endParaRPr lang="en-US" altLang="zh-CN" sz="1800" i="0" dirty="0">
              <a:solidFill>
                <a:srgbClr val="000000"/>
              </a:solidFill>
              <a:latin typeface="Times New Roman" panose="02020603050405020304" pitchFamily="18" charset="0"/>
              <a:cs typeface="Times New Roman" panose="02020603050405020304" pitchFamily="18" charset="0"/>
            </a:endParaRPr>
          </a:p>
          <a:p>
            <a:pPr>
              <a:lnSpc>
                <a:spcPts val="2100"/>
              </a:lnSpc>
            </a:pPr>
            <a:r>
              <a:rPr lang="en-US" altLang="zh-CN" sz="1800" i="0" dirty="0">
                <a:solidFill>
                  <a:srgbClr val="000000"/>
                </a:solidFill>
                <a:latin typeface="Times New Roman" panose="02020603050405020304" pitchFamily="18" charset="0"/>
                <a:cs typeface="Times New Roman" panose="02020603050405020304" pitchFamily="18" charset="0"/>
              </a:rPr>
              <a:t>sàng</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và</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độ</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ổn</a:t>
            </a:r>
            <a:r>
              <a:rPr lang="en-US" altLang="zh-CN" sz="1800" i="0" dirty="0">
                <a:latin typeface="Times New Roman" panose="02020603050405020304" pitchFamily="18" charset="0"/>
                <a:cs typeface="Times New Roman" panose="02020603050405020304" pitchFamily="18" charset="0"/>
              </a:rPr>
              <a:t> </a:t>
            </a:r>
            <a:r>
              <a:rPr lang="en-US" altLang="zh-CN" sz="1800" i="0" dirty="0">
                <a:solidFill>
                  <a:srgbClr val="000000"/>
                </a:solidFill>
                <a:latin typeface="Times New Roman" panose="02020603050405020304" pitchFamily="18" charset="0"/>
                <a:cs typeface="Times New Roman" panose="02020603050405020304" pitchFamily="18" charset="0"/>
              </a:rPr>
              <a:t>định</a:t>
            </a:r>
            <a:r>
              <a:rPr lang="en-US" altLang="zh-CN" sz="1800" i="0" dirty="0">
                <a:latin typeface="Times New Roman" panose="02020603050405020304" pitchFamily="18" charset="0"/>
                <a:cs typeface="Times New Roman" panose="02020603050405020304" pitchFamily="18" charset="0"/>
              </a:rPr>
              <a:t> </a:t>
            </a:r>
            <a:r>
              <a:rPr lang="en-US" altLang="zh-CN" sz="1800" i="0" dirty="0" err="1">
                <a:solidFill>
                  <a:srgbClr val="000000"/>
                </a:solidFill>
                <a:latin typeface="Times New Roman" panose="02020603050405020304" pitchFamily="18" charset="0"/>
                <a:cs typeface="Times New Roman" panose="02020603050405020304" pitchFamily="18" charset="0"/>
              </a:rPr>
              <a:t>cao</a:t>
            </a:r>
            <a:r>
              <a:rPr lang="en-US" altLang="zh-CN" sz="1800" i="0" dirty="0">
                <a:solidFill>
                  <a:srgbClr val="000000"/>
                </a:solidFill>
                <a:latin typeface="Calibri" panose="020F0502020204030204" pitchFamily="18" charset="0"/>
                <a:cs typeface="Calibri" panose="020F0502020204030204" pitchFamily="18" charset="0"/>
              </a:rPr>
              <a:t>.</a:t>
            </a:r>
            <a:endParaRPr lang="en-US" altLang="zh-CN" sz="1800" i="0" dirty="0">
              <a:solidFill>
                <a:srgbClr val="000000"/>
              </a:solidFill>
              <a:latin typeface="Calibri" panose="020F0502020204030204" pitchFamily="18" charset="0"/>
              <a:cs typeface="Calibri" panose="020F0502020204030204" pitchFamily="18" charset="0"/>
            </a:endParaRPr>
          </a:p>
          <a:p>
            <a:r>
              <a:rPr lang="en-US" altLang="en-US" sz="1400" dirty="0" err="1">
                <a:latin typeface="Arial" panose="020B0604020202020204" pitchFamily="34" charset="0"/>
                <a:cs typeface="Arial" panose="020B0604020202020204" pitchFamily="34" charset="0"/>
              </a:rPr>
              <a:t>Hàng</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chục</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đến</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hàng</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trăm</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ngàn</a:t>
            </a:r>
            <a:r>
              <a:rPr lang="en-US" altLang="en-US" sz="1400" dirty="0">
                <a:latin typeface="Arial" panose="020B0604020202020204" pitchFamily="34" charset="0"/>
                <a:cs typeface="Arial" panose="020B0604020202020204" pitchFamily="34" charset="0"/>
              </a:rPr>
              <a:t> host:</a:t>
            </a:r>
            <a:endParaRPr lang="en-US" altLang="en-US" sz="1400" dirty="0">
              <a:latin typeface="Arial" panose="020B0604020202020204" pitchFamily="34" charset="0"/>
              <a:cs typeface="Arial" panose="020B0604020202020204" pitchFamily="34" charset="0"/>
            </a:endParaRPr>
          </a:p>
          <a:p>
            <a:pPr lvl="1"/>
            <a:r>
              <a:rPr lang="en-US" altLang="en-US" sz="1400" dirty="0">
                <a:latin typeface="Arial" panose="020B0604020202020204" pitchFamily="34" charset="0"/>
                <a:cs typeface="Arial" panose="020B0604020202020204" pitchFamily="34" charset="0"/>
              </a:rPr>
              <a:t>e-business (e.g. Amazon)</a:t>
            </a:r>
            <a:endParaRPr lang="en-US" altLang="en-US" sz="1400" dirty="0">
              <a:latin typeface="Arial" panose="020B0604020202020204" pitchFamily="34" charset="0"/>
              <a:cs typeface="Arial" panose="020B0604020202020204" pitchFamily="34" charset="0"/>
            </a:endParaRPr>
          </a:p>
          <a:p>
            <a:pPr lvl="1"/>
            <a:r>
              <a:rPr lang="en-US" altLang="en-US" sz="1400" dirty="0">
                <a:latin typeface="Arial" panose="020B0604020202020204" pitchFamily="34" charset="0"/>
                <a:cs typeface="Arial" panose="020B0604020202020204" pitchFamily="34" charset="0"/>
              </a:rPr>
              <a:t>content-servers (YouTube, Akamai, Apple, Microsoft)</a:t>
            </a:r>
            <a:endParaRPr lang="en-US" altLang="en-US" sz="1400" dirty="0">
              <a:latin typeface="Arial" panose="020B0604020202020204" pitchFamily="34" charset="0"/>
              <a:cs typeface="Arial" panose="020B0604020202020204" pitchFamily="34" charset="0"/>
            </a:endParaRPr>
          </a:p>
          <a:p>
            <a:pPr lvl="1"/>
            <a:r>
              <a:rPr lang="en-US" altLang="en-US" sz="1400" dirty="0">
                <a:latin typeface="Arial" panose="020B0604020202020204" pitchFamily="34" charset="0"/>
                <a:cs typeface="Arial" panose="020B0604020202020204" pitchFamily="34" charset="0"/>
              </a:rPr>
              <a:t>search engines, data mining (</a:t>
            </a:r>
            <a:r>
              <a:rPr lang="en-US" altLang="en-US" sz="1400" dirty="0" err="1">
                <a:latin typeface="Arial" panose="020B0604020202020204" pitchFamily="34" charset="0"/>
                <a:cs typeface="Arial" panose="020B0604020202020204" pitchFamily="34" charset="0"/>
              </a:rPr>
              <a:t>như</a:t>
            </a:r>
            <a:r>
              <a:rPr lang="en-US" altLang="en-US" sz="1400" dirty="0">
                <a:latin typeface="Arial" panose="020B0604020202020204" pitchFamily="34" charset="0"/>
                <a:cs typeface="Arial" panose="020B0604020202020204" pitchFamily="34" charset="0"/>
              </a:rPr>
              <a:t> </a:t>
            </a:r>
            <a:r>
              <a:rPr lang="en-US" altLang="en-US" sz="1400" dirty="0" err="1">
                <a:latin typeface="Arial" panose="020B0604020202020204" pitchFamily="34" charset="0"/>
                <a:cs typeface="Arial" panose="020B0604020202020204" pitchFamily="34" charset="0"/>
              </a:rPr>
              <a:t>là</a:t>
            </a:r>
            <a:r>
              <a:rPr lang="en-US" altLang="en-US" sz="1400" dirty="0">
                <a:latin typeface="Arial" panose="020B0604020202020204" pitchFamily="34" charset="0"/>
                <a:cs typeface="Arial" panose="020B0604020202020204" pitchFamily="34" charset="0"/>
              </a:rPr>
              <a:t> Google</a:t>
            </a:r>
            <a:r>
              <a:rPr lang="en-US" altLang="en-US"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a:p>
            <a:pPr marL="342900" indent="-342900">
              <a:lnSpc>
                <a:spcPct val="85000"/>
              </a:lnSpc>
              <a:spcBef>
                <a:spcPct val="20000"/>
              </a:spcBef>
              <a:buClr>
                <a:srgbClr val="000099"/>
              </a:buClr>
              <a:buSzPct val="65000"/>
              <a:buFont typeface="Wingdings" panose="05000000000000000000" pitchFamily="2" charset="2"/>
              <a:buChar char="v"/>
            </a:pPr>
            <a:r>
              <a:rPr lang="en-US" altLang="en-US" sz="1600" b="1" i="0" dirty="0" err="1">
                <a:latin typeface="Arial" panose="020B0604020202020204" pitchFamily="34" charset="0"/>
                <a:cs typeface="Arial" panose="020B0604020202020204" pitchFamily="34" charset="0"/>
              </a:rPr>
              <a:t>Thách</a:t>
            </a:r>
            <a:r>
              <a:rPr lang="en-US" altLang="en-US" sz="1600" b="1" i="0" dirty="0">
                <a:latin typeface="Arial" panose="020B0604020202020204" pitchFamily="34" charset="0"/>
                <a:cs typeface="Arial" panose="020B0604020202020204" pitchFamily="34" charset="0"/>
              </a:rPr>
              <a:t> </a:t>
            </a:r>
            <a:r>
              <a:rPr lang="en-US" altLang="en-US" sz="1600" b="1" i="0" dirty="0" err="1">
                <a:latin typeface="Arial" panose="020B0604020202020204" pitchFamily="34" charset="0"/>
                <a:cs typeface="Arial" panose="020B0604020202020204" pitchFamily="34" charset="0"/>
              </a:rPr>
              <a:t>thức</a:t>
            </a:r>
            <a:r>
              <a:rPr lang="en-US" altLang="en-US" sz="1600" b="1" i="0" dirty="0">
                <a:latin typeface="Arial" panose="020B0604020202020204" pitchFamily="34" charset="0"/>
                <a:cs typeface="Arial" panose="020B0604020202020204" pitchFamily="34" charset="0"/>
              </a:rPr>
              <a:t>:</a:t>
            </a:r>
            <a:endParaRPr lang="en-US" altLang="en-US" sz="1600" b="1"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1600" i="0" dirty="0" err="1">
                <a:latin typeface="Arial" panose="020B0604020202020204" pitchFamily="34" charset="0"/>
                <a:cs typeface="Arial" panose="020B0604020202020204" pitchFamily="34" charset="0"/>
              </a:rPr>
              <a:t>Nhiều</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ứng</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dụng</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mỗi</a:t>
            </a:r>
            <a:r>
              <a:rPr lang="en-US" altLang="en-US" sz="1600" i="0" dirty="0">
                <a:latin typeface="Arial" panose="020B0604020202020204" pitchFamily="34" charset="0"/>
                <a:cs typeface="Arial" panose="020B0604020202020204" pitchFamily="34" charset="0"/>
              </a:rPr>
              <a:t> DC  </a:t>
            </a:r>
            <a:r>
              <a:rPr lang="en-US" altLang="en-US" sz="1600" i="0" dirty="0" err="1">
                <a:latin typeface="Arial" panose="020B0604020202020204" pitchFamily="34" charset="0"/>
                <a:cs typeface="Arial" panose="020B0604020202020204" pitchFamily="34" charset="0"/>
              </a:rPr>
              <a:t>phục</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vụ</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số</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lượng</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lớn</a:t>
            </a:r>
            <a:r>
              <a:rPr lang="en-US" altLang="en-US" sz="1600" i="0" dirty="0">
                <a:latin typeface="Arial" panose="020B0604020202020204" pitchFamily="34" charset="0"/>
                <a:cs typeface="Arial" panose="020B0604020202020204" pitchFamily="34" charset="0"/>
              </a:rPr>
              <a:t> client</a:t>
            </a:r>
            <a:endParaRPr lang="en-US" altLang="en-US" sz="16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1600" i="0" dirty="0" err="1">
                <a:latin typeface="Arial" panose="020B0604020202020204" pitchFamily="34" charset="0"/>
                <a:cs typeface="Arial" panose="020B0604020202020204" pitchFamily="34" charset="0"/>
              </a:rPr>
              <a:t>Quản</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lý</a:t>
            </a:r>
            <a:r>
              <a:rPr lang="en-US" altLang="en-US" sz="1600" i="0" dirty="0">
                <a:latin typeface="Arial" panose="020B0604020202020204" pitchFamily="34" charset="0"/>
                <a:cs typeface="Arial" panose="020B0604020202020204" pitchFamily="34" charset="0"/>
              </a:rPr>
              <a:t>/</a:t>
            </a:r>
            <a:r>
              <a:rPr lang="en-US" altLang="en-US" sz="1600" i="0" dirty="0" err="1">
                <a:latin typeface="Arial" panose="020B0604020202020204" pitchFamily="34" charset="0"/>
                <a:cs typeface="Arial" panose="020B0604020202020204" pitchFamily="34" charset="0"/>
              </a:rPr>
              <a:t>cân</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bằng</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tải</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tránh</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tắc</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nghẽn</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trong</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việc</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xử</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lý</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dữ</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liệu</a:t>
            </a:r>
            <a:r>
              <a:rPr lang="en-US" altLang="en-US" sz="1600" i="0" dirty="0">
                <a:latin typeface="Arial" panose="020B0604020202020204" pitchFamily="34" charset="0"/>
                <a:cs typeface="Arial" panose="020B0604020202020204" pitchFamily="34" charset="0"/>
              </a:rPr>
              <a:t>, </a:t>
            </a:r>
            <a:r>
              <a:rPr lang="en-US" altLang="en-US" sz="1600" i="0" dirty="0" err="1">
                <a:latin typeface="Arial" panose="020B0604020202020204" pitchFamily="34" charset="0"/>
                <a:cs typeface="Arial" panose="020B0604020202020204" pitchFamily="34" charset="0"/>
              </a:rPr>
              <a:t>mạng</a:t>
            </a:r>
            <a:endParaRPr lang="en-US" altLang="en-US" sz="1600" i="0" dirty="0">
              <a:latin typeface="Arial" panose="020B0604020202020204" pitchFamily="34" charset="0"/>
              <a:cs typeface="Arial" panose="020B0604020202020204" pitchFamily="34" charset="0"/>
            </a:endParaRPr>
          </a:p>
          <a:p>
            <a:pPr lvl="1"/>
            <a:endParaRPr lang="en-US" altLang="en-US" dirty="0">
              <a:latin typeface="Arial" panose="020B0604020202020204" pitchFamily="34" charset="0"/>
              <a:cs typeface="Arial" panose="020B0604020202020204" pitchFamily="34" charset="0"/>
            </a:endParaRPr>
          </a:p>
          <a:p>
            <a:pPr>
              <a:lnSpc>
                <a:spcPts val="2100"/>
              </a:lnSpc>
            </a:pPr>
            <a:endParaRPr lang="en-US" altLang="zh-CN" sz="1800" dirty="0">
              <a:solidFill>
                <a:srgbClr val="000000"/>
              </a:solidFill>
              <a:latin typeface="Calibri" panose="020F0502020204030204" pitchFamily="18" charset="0"/>
              <a:cs typeface="Calibri" panose="020F0502020204030204" pitchFamily="18"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180306"/>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4182617" y="-147065"/>
            <a:ext cx="1313688" cy="853439"/>
          </a:xfrm>
          <a:custGeom>
            <a:avLst/>
            <a:gdLst>
              <a:gd name="connsiteX0" fmla="*/ 0 w 1313688"/>
              <a:gd name="connsiteY0" fmla="*/ 142239 h 853439"/>
              <a:gd name="connsiteX1" fmla="*/ 142240 w 1313688"/>
              <a:gd name="connsiteY1" fmla="*/ 0 h 853439"/>
              <a:gd name="connsiteX2" fmla="*/ 1171447 w 1313688"/>
              <a:gd name="connsiteY2" fmla="*/ 0 h 853439"/>
              <a:gd name="connsiteX3" fmla="*/ 1313688 w 1313688"/>
              <a:gd name="connsiteY3" fmla="*/ 142239 h 853439"/>
              <a:gd name="connsiteX4" fmla="*/ 1313688 w 1313688"/>
              <a:gd name="connsiteY4" fmla="*/ 711199 h 853439"/>
              <a:gd name="connsiteX5" fmla="*/ 1171447 w 1313688"/>
              <a:gd name="connsiteY5" fmla="*/ 853439 h 853439"/>
              <a:gd name="connsiteX6" fmla="*/ 142240 w 1313688"/>
              <a:gd name="connsiteY6" fmla="*/ 853439 h 853439"/>
              <a:gd name="connsiteX7" fmla="*/ 0 w 1313688"/>
              <a:gd name="connsiteY7" fmla="*/ 711199 h 853439"/>
              <a:gd name="connsiteX8" fmla="*/ 0 w 1313688"/>
              <a:gd name="connsiteY8" fmla="*/ 142239 h 85343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3688" h="853439">
                <a:moveTo>
                  <a:pt x="0" y="142239"/>
                </a:moveTo>
                <a:cubicBezTo>
                  <a:pt x="0" y="63626"/>
                  <a:pt x="63627" y="0"/>
                  <a:pt x="142240" y="0"/>
                </a:cubicBezTo>
                <a:lnTo>
                  <a:pt x="1171447" y="0"/>
                </a:lnTo>
                <a:cubicBezTo>
                  <a:pt x="1250060" y="0"/>
                  <a:pt x="1313688" y="63626"/>
                  <a:pt x="1313688" y="142239"/>
                </a:cubicBezTo>
                <a:lnTo>
                  <a:pt x="1313688" y="711199"/>
                </a:lnTo>
                <a:cubicBezTo>
                  <a:pt x="1313688" y="789813"/>
                  <a:pt x="1250060" y="853439"/>
                  <a:pt x="1171447" y="853439"/>
                </a:cubicBezTo>
                <a:lnTo>
                  <a:pt x="142240" y="853439"/>
                </a:lnTo>
                <a:cubicBezTo>
                  <a:pt x="63627" y="853439"/>
                  <a:pt x="0" y="789813"/>
                  <a:pt x="0" y="711199"/>
                </a:cubicBezTo>
                <a:lnTo>
                  <a:pt x="0" y="142239"/>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4169664" y="-160020"/>
            <a:ext cx="1339596" cy="879347"/>
          </a:xfrm>
          <a:custGeom>
            <a:avLst/>
            <a:gdLst>
              <a:gd name="connsiteX0" fmla="*/ 12953 w 1339596"/>
              <a:gd name="connsiteY0" fmla="*/ 155194 h 879347"/>
              <a:gd name="connsiteX1" fmla="*/ 155194 w 1339596"/>
              <a:gd name="connsiteY1" fmla="*/ 12954 h 879347"/>
              <a:gd name="connsiteX2" fmla="*/ 1184401 w 1339596"/>
              <a:gd name="connsiteY2" fmla="*/ 12954 h 879347"/>
              <a:gd name="connsiteX3" fmla="*/ 1326641 w 1339596"/>
              <a:gd name="connsiteY3" fmla="*/ 155194 h 879347"/>
              <a:gd name="connsiteX4" fmla="*/ 1326641 w 1339596"/>
              <a:gd name="connsiteY4" fmla="*/ 724153 h 879347"/>
              <a:gd name="connsiteX5" fmla="*/ 1184401 w 1339596"/>
              <a:gd name="connsiteY5" fmla="*/ 866393 h 879347"/>
              <a:gd name="connsiteX6" fmla="*/ 155194 w 1339596"/>
              <a:gd name="connsiteY6" fmla="*/ 866393 h 879347"/>
              <a:gd name="connsiteX7" fmla="*/ 12953 w 1339596"/>
              <a:gd name="connsiteY7" fmla="*/ 724153 h 879347"/>
              <a:gd name="connsiteX8" fmla="*/ 12953 w 1339596"/>
              <a:gd name="connsiteY8" fmla="*/ 155194 h 8793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39596" h="879347">
                <a:moveTo>
                  <a:pt x="12953" y="155194"/>
                </a:moveTo>
                <a:cubicBezTo>
                  <a:pt x="12953" y="76581"/>
                  <a:pt x="76580" y="12954"/>
                  <a:pt x="155194" y="12954"/>
                </a:cubicBezTo>
                <a:lnTo>
                  <a:pt x="1184401" y="12954"/>
                </a:lnTo>
                <a:cubicBezTo>
                  <a:pt x="1263014" y="12954"/>
                  <a:pt x="1326641" y="76581"/>
                  <a:pt x="1326641" y="155194"/>
                </a:cubicBezTo>
                <a:lnTo>
                  <a:pt x="1326641" y="724153"/>
                </a:lnTo>
                <a:cubicBezTo>
                  <a:pt x="1326641" y="802767"/>
                  <a:pt x="1263014" y="866393"/>
                  <a:pt x="1184401" y="866393"/>
                </a:cubicBezTo>
                <a:lnTo>
                  <a:pt x="155194" y="866393"/>
                </a:lnTo>
                <a:cubicBezTo>
                  <a:pt x="76580" y="866393"/>
                  <a:pt x="12953" y="802767"/>
                  <a:pt x="12953" y="724153"/>
                </a:cubicBezTo>
                <a:lnTo>
                  <a:pt x="12953" y="155194"/>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6096761" y="720090"/>
            <a:ext cx="1671828" cy="853439"/>
          </a:xfrm>
          <a:custGeom>
            <a:avLst/>
            <a:gdLst>
              <a:gd name="connsiteX0" fmla="*/ 0 w 1671828"/>
              <a:gd name="connsiteY0" fmla="*/ 142240 h 853439"/>
              <a:gd name="connsiteX1" fmla="*/ 142240 w 1671828"/>
              <a:gd name="connsiteY1" fmla="*/ 0 h 853439"/>
              <a:gd name="connsiteX2" fmla="*/ 1529588 w 1671828"/>
              <a:gd name="connsiteY2" fmla="*/ 0 h 853439"/>
              <a:gd name="connsiteX3" fmla="*/ 1671828 w 1671828"/>
              <a:gd name="connsiteY3" fmla="*/ 142240 h 853439"/>
              <a:gd name="connsiteX4" fmla="*/ 1671828 w 1671828"/>
              <a:gd name="connsiteY4" fmla="*/ 711199 h 853439"/>
              <a:gd name="connsiteX5" fmla="*/ 1529588 w 1671828"/>
              <a:gd name="connsiteY5" fmla="*/ 853440 h 853439"/>
              <a:gd name="connsiteX6" fmla="*/ 142240 w 1671828"/>
              <a:gd name="connsiteY6" fmla="*/ 853440 h 853439"/>
              <a:gd name="connsiteX7" fmla="*/ 0 w 1671828"/>
              <a:gd name="connsiteY7" fmla="*/ 711199 h 853439"/>
              <a:gd name="connsiteX8" fmla="*/ 0 w 1671828"/>
              <a:gd name="connsiteY8" fmla="*/ 142240 h 85343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671828" h="853439">
                <a:moveTo>
                  <a:pt x="0" y="142240"/>
                </a:moveTo>
                <a:cubicBezTo>
                  <a:pt x="0" y="63626"/>
                  <a:pt x="63627" y="0"/>
                  <a:pt x="142240" y="0"/>
                </a:cubicBezTo>
                <a:lnTo>
                  <a:pt x="1529588" y="0"/>
                </a:lnTo>
                <a:cubicBezTo>
                  <a:pt x="1608201" y="0"/>
                  <a:pt x="1671828" y="63626"/>
                  <a:pt x="1671828" y="142240"/>
                </a:cubicBezTo>
                <a:lnTo>
                  <a:pt x="1671828" y="711199"/>
                </a:lnTo>
                <a:cubicBezTo>
                  <a:pt x="1671828" y="789812"/>
                  <a:pt x="1608201" y="853440"/>
                  <a:pt x="1529588" y="853440"/>
                </a:cubicBezTo>
                <a:lnTo>
                  <a:pt x="142240" y="853440"/>
                </a:lnTo>
                <a:cubicBezTo>
                  <a:pt x="63627" y="853440"/>
                  <a:pt x="0" y="789812"/>
                  <a:pt x="0" y="711199"/>
                </a:cubicBezTo>
                <a:lnTo>
                  <a:pt x="0" y="14224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083808" y="707136"/>
            <a:ext cx="1697736" cy="879347"/>
          </a:xfrm>
          <a:custGeom>
            <a:avLst/>
            <a:gdLst>
              <a:gd name="connsiteX0" fmla="*/ 12953 w 1697736"/>
              <a:gd name="connsiteY0" fmla="*/ 155194 h 879347"/>
              <a:gd name="connsiteX1" fmla="*/ 155194 w 1697736"/>
              <a:gd name="connsiteY1" fmla="*/ 12954 h 879347"/>
              <a:gd name="connsiteX2" fmla="*/ 1542541 w 1697736"/>
              <a:gd name="connsiteY2" fmla="*/ 12954 h 879347"/>
              <a:gd name="connsiteX3" fmla="*/ 1684782 w 1697736"/>
              <a:gd name="connsiteY3" fmla="*/ 155194 h 879347"/>
              <a:gd name="connsiteX4" fmla="*/ 1684782 w 1697736"/>
              <a:gd name="connsiteY4" fmla="*/ 724153 h 879347"/>
              <a:gd name="connsiteX5" fmla="*/ 1542541 w 1697736"/>
              <a:gd name="connsiteY5" fmla="*/ 866394 h 879347"/>
              <a:gd name="connsiteX6" fmla="*/ 155194 w 1697736"/>
              <a:gd name="connsiteY6" fmla="*/ 866394 h 879347"/>
              <a:gd name="connsiteX7" fmla="*/ 12953 w 1697736"/>
              <a:gd name="connsiteY7" fmla="*/ 724153 h 879347"/>
              <a:gd name="connsiteX8" fmla="*/ 12953 w 1697736"/>
              <a:gd name="connsiteY8" fmla="*/ 155194 h 8793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697736" h="879347">
                <a:moveTo>
                  <a:pt x="12953" y="155194"/>
                </a:moveTo>
                <a:cubicBezTo>
                  <a:pt x="12953" y="76580"/>
                  <a:pt x="76580" y="12954"/>
                  <a:pt x="155194" y="12954"/>
                </a:cubicBezTo>
                <a:lnTo>
                  <a:pt x="1542541" y="12954"/>
                </a:lnTo>
                <a:cubicBezTo>
                  <a:pt x="1621154" y="12954"/>
                  <a:pt x="1684782" y="76580"/>
                  <a:pt x="1684782" y="155194"/>
                </a:cubicBezTo>
                <a:lnTo>
                  <a:pt x="1684782" y="724153"/>
                </a:lnTo>
                <a:cubicBezTo>
                  <a:pt x="1684782" y="802766"/>
                  <a:pt x="1621154" y="866394"/>
                  <a:pt x="1542541" y="866394"/>
                </a:cubicBezTo>
                <a:lnTo>
                  <a:pt x="155194" y="866394"/>
                </a:lnTo>
                <a:cubicBezTo>
                  <a:pt x="76580" y="866394"/>
                  <a:pt x="12953" y="802766"/>
                  <a:pt x="12953" y="724153"/>
                </a:cubicBezTo>
                <a:lnTo>
                  <a:pt x="12953" y="155194"/>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143750" y="2812542"/>
            <a:ext cx="1312164" cy="853439"/>
          </a:xfrm>
          <a:custGeom>
            <a:avLst/>
            <a:gdLst>
              <a:gd name="connsiteX0" fmla="*/ 0 w 1312164"/>
              <a:gd name="connsiteY0" fmla="*/ 142239 h 853439"/>
              <a:gd name="connsiteX1" fmla="*/ 142240 w 1312164"/>
              <a:gd name="connsiteY1" fmla="*/ 0 h 853439"/>
              <a:gd name="connsiteX2" fmla="*/ 1169923 w 1312164"/>
              <a:gd name="connsiteY2" fmla="*/ 0 h 853439"/>
              <a:gd name="connsiteX3" fmla="*/ 1312164 w 1312164"/>
              <a:gd name="connsiteY3" fmla="*/ 142239 h 853439"/>
              <a:gd name="connsiteX4" fmla="*/ 1312164 w 1312164"/>
              <a:gd name="connsiteY4" fmla="*/ 711199 h 853439"/>
              <a:gd name="connsiteX5" fmla="*/ 1169923 w 1312164"/>
              <a:gd name="connsiteY5" fmla="*/ 853439 h 853439"/>
              <a:gd name="connsiteX6" fmla="*/ 142240 w 1312164"/>
              <a:gd name="connsiteY6" fmla="*/ 853439 h 853439"/>
              <a:gd name="connsiteX7" fmla="*/ 0 w 1312164"/>
              <a:gd name="connsiteY7" fmla="*/ 711199 h 853439"/>
              <a:gd name="connsiteX8" fmla="*/ 0 w 1312164"/>
              <a:gd name="connsiteY8" fmla="*/ 142239 h 85343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2164" h="853439">
                <a:moveTo>
                  <a:pt x="0" y="142239"/>
                </a:moveTo>
                <a:cubicBezTo>
                  <a:pt x="0" y="63626"/>
                  <a:pt x="63627" y="0"/>
                  <a:pt x="142240" y="0"/>
                </a:cubicBezTo>
                <a:lnTo>
                  <a:pt x="1169923" y="0"/>
                </a:lnTo>
                <a:cubicBezTo>
                  <a:pt x="1248536" y="0"/>
                  <a:pt x="1312164" y="63626"/>
                  <a:pt x="1312164" y="142239"/>
                </a:cubicBezTo>
                <a:lnTo>
                  <a:pt x="1312164" y="711199"/>
                </a:lnTo>
                <a:cubicBezTo>
                  <a:pt x="1312164" y="789812"/>
                  <a:pt x="1248536" y="853439"/>
                  <a:pt x="1169923" y="853439"/>
                </a:cubicBezTo>
                <a:lnTo>
                  <a:pt x="142240" y="853439"/>
                </a:lnTo>
                <a:cubicBezTo>
                  <a:pt x="63627" y="853439"/>
                  <a:pt x="0" y="789812"/>
                  <a:pt x="0" y="711199"/>
                </a:cubicBezTo>
                <a:lnTo>
                  <a:pt x="0" y="142239"/>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7130795" y="2799588"/>
            <a:ext cx="1338072" cy="879347"/>
          </a:xfrm>
          <a:custGeom>
            <a:avLst/>
            <a:gdLst>
              <a:gd name="connsiteX0" fmla="*/ 12954 w 1338072"/>
              <a:gd name="connsiteY0" fmla="*/ 155194 h 879347"/>
              <a:gd name="connsiteX1" fmla="*/ 155194 w 1338072"/>
              <a:gd name="connsiteY1" fmla="*/ 12954 h 879347"/>
              <a:gd name="connsiteX2" fmla="*/ 1182878 w 1338072"/>
              <a:gd name="connsiteY2" fmla="*/ 12954 h 879347"/>
              <a:gd name="connsiteX3" fmla="*/ 1325118 w 1338072"/>
              <a:gd name="connsiteY3" fmla="*/ 155194 h 879347"/>
              <a:gd name="connsiteX4" fmla="*/ 1325118 w 1338072"/>
              <a:gd name="connsiteY4" fmla="*/ 724153 h 879347"/>
              <a:gd name="connsiteX5" fmla="*/ 1182878 w 1338072"/>
              <a:gd name="connsiteY5" fmla="*/ 866394 h 879347"/>
              <a:gd name="connsiteX6" fmla="*/ 155194 w 1338072"/>
              <a:gd name="connsiteY6" fmla="*/ 866394 h 879347"/>
              <a:gd name="connsiteX7" fmla="*/ 12954 w 1338072"/>
              <a:gd name="connsiteY7" fmla="*/ 724153 h 879347"/>
              <a:gd name="connsiteX8" fmla="*/ 12954 w 1338072"/>
              <a:gd name="connsiteY8" fmla="*/ 155194 h 8793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38072" h="879347">
                <a:moveTo>
                  <a:pt x="12954" y="155194"/>
                </a:moveTo>
                <a:cubicBezTo>
                  <a:pt x="12954" y="76580"/>
                  <a:pt x="76581" y="12954"/>
                  <a:pt x="155194" y="12954"/>
                </a:cubicBezTo>
                <a:lnTo>
                  <a:pt x="1182878" y="12954"/>
                </a:lnTo>
                <a:cubicBezTo>
                  <a:pt x="1261491" y="12954"/>
                  <a:pt x="1325118" y="76580"/>
                  <a:pt x="1325118" y="155194"/>
                </a:cubicBezTo>
                <a:lnTo>
                  <a:pt x="1325118" y="724153"/>
                </a:lnTo>
                <a:cubicBezTo>
                  <a:pt x="1325118" y="802766"/>
                  <a:pt x="1261491" y="866394"/>
                  <a:pt x="1182878" y="866394"/>
                </a:cubicBezTo>
                <a:lnTo>
                  <a:pt x="155194" y="866394"/>
                </a:lnTo>
                <a:cubicBezTo>
                  <a:pt x="76581" y="866394"/>
                  <a:pt x="12954" y="802766"/>
                  <a:pt x="12954" y="724153"/>
                </a:cubicBezTo>
                <a:lnTo>
                  <a:pt x="12954" y="155194"/>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276594" y="4904994"/>
            <a:ext cx="1312164" cy="853440"/>
          </a:xfrm>
          <a:custGeom>
            <a:avLst/>
            <a:gdLst>
              <a:gd name="connsiteX0" fmla="*/ 0 w 1312164"/>
              <a:gd name="connsiteY0" fmla="*/ 142240 h 853440"/>
              <a:gd name="connsiteX1" fmla="*/ 142240 w 1312164"/>
              <a:gd name="connsiteY1" fmla="*/ 0 h 853440"/>
              <a:gd name="connsiteX2" fmla="*/ 1169924 w 1312164"/>
              <a:gd name="connsiteY2" fmla="*/ 0 h 853440"/>
              <a:gd name="connsiteX3" fmla="*/ 1312163 w 1312164"/>
              <a:gd name="connsiteY3" fmla="*/ 142240 h 853440"/>
              <a:gd name="connsiteX4" fmla="*/ 1312163 w 1312164"/>
              <a:gd name="connsiteY4" fmla="*/ 711200 h 853440"/>
              <a:gd name="connsiteX5" fmla="*/ 1169924 w 1312164"/>
              <a:gd name="connsiteY5" fmla="*/ 853440 h 853440"/>
              <a:gd name="connsiteX6" fmla="*/ 142240 w 1312164"/>
              <a:gd name="connsiteY6" fmla="*/ 853440 h 853440"/>
              <a:gd name="connsiteX7" fmla="*/ 0 w 1312164"/>
              <a:gd name="connsiteY7" fmla="*/ 711200 h 853440"/>
              <a:gd name="connsiteX8" fmla="*/ 0 w 1312164"/>
              <a:gd name="connsiteY8" fmla="*/ 142240 h 8534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2164" h="853440">
                <a:moveTo>
                  <a:pt x="0" y="142240"/>
                </a:moveTo>
                <a:cubicBezTo>
                  <a:pt x="0" y="63627"/>
                  <a:pt x="63627" y="0"/>
                  <a:pt x="142240" y="0"/>
                </a:cubicBezTo>
                <a:lnTo>
                  <a:pt x="1169924" y="0"/>
                </a:lnTo>
                <a:cubicBezTo>
                  <a:pt x="1248537" y="0"/>
                  <a:pt x="1312163" y="63627"/>
                  <a:pt x="1312163" y="142240"/>
                </a:cubicBezTo>
                <a:lnTo>
                  <a:pt x="1312163" y="711200"/>
                </a:lnTo>
                <a:cubicBezTo>
                  <a:pt x="1312163" y="789749"/>
                  <a:pt x="1248537" y="853440"/>
                  <a:pt x="1169924" y="853440"/>
                </a:cubicBezTo>
                <a:lnTo>
                  <a:pt x="142240" y="853440"/>
                </a:lnTo>
                <a:cubicBezTo>
                  <a:pt x="63627" y="853440"/>
                  <a:pt x="0" y="789749"/>
                  <a:pt x="0" y="711200"/>
                </a:cubicBezTo>
                <a:lnTo>
                  <a:pt x="0" y="14224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6263640" y="4892040"/>
            <a:ext cx="1338072" cy="879348"/>
          </a:xfrm>
          <a:custGeom>
            <a:avLst/>
            <a:gdLst>
              <a:gd name="connsiteX0" fmla="*/ 12953 w 1338072"/>
              <a:gd name="connsiteY0" fmla="*/ 155194 h 879348"/>
              <a:gd name="connsiteX1" fmla="*/ 155194 w 1338072"/>
              <a:gd name="connsiteY1" fmla="*/ 12953 h 879348"/>
              <a:gd name="connsiteX2" fmla="*/ 1182878 w 1338072"/>
              <a:gd name="connsiteY2" fmla="*/ 12953 h 879348"/>
              <a:gd name="connsiteX3" fmla="*/ 1325117 w 1338072"/>
              <a:gd name="connsiteY3" fmla="*/ 155194 h 879348"/>
              <a:gd name="connsiteX4" fmla="*/ 1325117 w 1338072"/>
              <a:gd name="connsiteY4" fmla="*/ 724153 h 879348"/>
              <a:gd name="connsiteX5" fmla="*/ 1182878 w 1338072"/>
              <a:gd name="connsiteY5" fmla="*/ 866394 h 879348"/>
              <a:gd name="connsiteX6" fmla="*/ 155194 w 1338072"/>
              <a:gd name="connsiteY6" fmla="*/ 866394 h 879348"/>
              <a:gd name="connsiteX7" fmla="*/ 12953 w 1338072"/>
              <a:gd name="connsiteY7" fmla="*/ 724153 h 879348"/>
              <a:gd name="connsiteX8" fmla="*/ 12953 w 1338072"/>
              <a:gd name="connsiteY8" fmla="*/ 155194 h 8793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38072" h="879348">
                <a:moveTo>
                  <a:pt x="12953" y="155194"/>
                </a:moveTo>
                <a:cubicBezTo>
                  <a:pt x="12953" y="76580"/>
                  <a:pt x="76580" y="12953"/>
                  <a:pt x="155194" y="12953"/>
                </a:cubicBezTo>
                <a:lnTo>
                  <a:pt x="1182878" y="12953"/>
                </a:lnTo>
                <a:cubicBezTo>
                  <a:pt x="1261491" y="12953"/>
                  <a:pt x="1325117" y="76580"/>
                  <a:pt x="1325117" y="155194"/>
                </a:cubicBezTo>
                <a:lnTo>
                  <a:pt x="1325117" y="724153"/>
                </a:lnTo>
                <a:cubicBezTo>
                  <a:pt x="1325117" y="802703"/>
                  <a:pt x="1261491" y="866394"/>
                  <a:pt x="1182878" y="866394"/>
                </a:cubicBezTo>
                <a:lnTo>
                  <a:pt x="155194" y="866394"/>
                </a:lnTo>
                <a:cubicBezTo>
                  <a:pt x="76580" y="866394"/>
                  <a:pt x="12953" y="802703"/>
                  <a:pt x="12953" y="724153"/>
                </a:cubicBezTo>
                <a:lnTo>
                  <a:pt x="12953" y="155194"/>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182617" y="5772150"/>
            <a:ext cx="1313688" cy="853440"/>
          </a:xfrm>
          <a:custGeom>
            <a:avLst/>
            <a:gdLst>
              <a:gd name="connsiteX0" fmla="*/ 0 w 1313688"/>
              <a:gd name="connsiteY0" fmla="*/ 142240 h 853440"/>
              <a:gd name="connsiteX1" fmla="*/ 142240 w 1313688"/>
              <a:gd name="connsiteY1" fmla="*/ 0 h 853440"/>
              <a:gd name="connsiteX2" fmla="*/ 1171447 w 1313688"/>
              <a:gd name="connsiteY2" fmla="*/ 0 h 853440"/>
              <a:gd name="connsiteX3" fmla="*/ 1313688 w 1313688"/>
              <a:gd name="connsiteY3" fmla="*/ 142240 h 853440"/>
              <a:gd name="connsiteX4" fmla="*/ 1313688 w 1313688"/>
              <a:gd name="connsiteY4" fmla="*/ 711200 h 853440"/>
              <a:gd name="connsiteX5" fmla="*/ 1171447 w 1313688"/>
              <a:gd name="connsiteY5" fmla="*/ 853440 h 853440"/>
              <a:gd name="connsiteX6" fmla="*/ 142240 w 1313688"/>
              <a:gd name="connsiteY6" fmla="*/ 853440 h 853440"/>
              <a:gd name="connsiteX7" fmla="*/ 0 w 1313688"/>
              <a:gd name="connsiteY7" fmla="*/ 711200 h 853440"/>
              <a:gd name="connsiteX8" fmla="*/ 0 w 1313688"/>
              <a:gd name="connsiteY8" fmla="*/ 142240 h 8534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3688" h="853440">
                <a:moveTo>
                  <a:pt x="0" y="142240"/>
                </a:moveTo>
                <a:cubicBezTo>
                  <a:pt x="0" y="63677"/>
                  <a:pt x="63627" y="0"/>
                  <a:pt x="142240" y="0"/>
                </a:cubicBezTo>
                <a:lnTo>
                  <a:pt x="1171447" y="0"/>
                </a:lnTo>
                <a:cubicBezTo>
                  <a:pt x="1250060" y="0"/>
                  <a:pt x="1313688" y="63677"/>
                  <a:pt x="1313688" y="142240"/>
                </a:cubicBezTo>
                <a:lnTo>
                  <a:pt x="1313688" y="711200"/>
                </a:lnTo>
                <a:cubicBezTo>
                  <a:pt x="1313688" y="789749"/>
                  <a:pt x="1250060" y="853440"/>
                  <a:pt x="1171447" y="853440"/>
                </a:cubicBezTo>
                <a:lnTo>
                  <a:pt x="142240" y="853440"/>
                </a:lnTo>
                <a:cubicBezTo>
                  <a:pt x="63627" y="853440"/>
                  <a:pt x="0" y="789749"/>
                  <a:pt x="0" y="711200"/>
                </a:cubicBezTo>
                <a:lnTo>
                  <a:pt x="0" y="14224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4169664" y="5759196"/>
            <a:ext cx="1339596" cy="879348"/>
          </a:xfrm>
          <a:custGeom>
            <a:avLst/>
            <a:gdLst>
              <a:gd name="connsiteX0" fmla="*/ 12953 w 1339596"/>
              <a:gd name="connsiteY0" fmla="*/ 155194 h 879348"/>
              <a:gd name="connsiteX1" fmla="*/ 155194 w 1339596"/>
              <a:gd name="connsiteY1" fmla="*/ 12953 h 879348"/>
              <a:gd name="connsiteX2" fmla="*/ 1184401 w 1339596"/>
              <a:gd name="connsiteY2" fmla="*/ 12953 h 879348"/>
              <a:gd name="connsiteX3" fmla="*/ 1326641 w 1339596"/>
              <a:gd name="connsiteY3" fmla="*/ 155194 h 879348"/>
              <a:gd name="connsiteX4" fmla="*/ 1326641 w 1339596"/>
              <a:gd name="connsiteY4" fmla="*/ 724153 h 879348"/>
              <a:gd name="connsiteX5" fmla="*/ 1184401 w 1339596"/>
              <a:gd name="connsiteY5" fmla="*/ 866394 h 879348"/>
              <a:gd name="connsiteX6" fmla="*/ 155194 w 1339596"/>
              <a:gd name="connsiteY6" fmla="*/ 866394 h 879348"/>
              <a:gd name="connsiteX7" fmla="*/ 12953 w 1339596"/>
              <a:gd name="connsiteY7" fmla="*/ 724153 h 879348"/>
              <a:gd name="connsiteX8" fmla="*/ 12953 w 1339596"/>
              <a:gd name="connsiteY8" fmla="*/ 155194 h 8793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39596" h="879348">
                <a:moveTo>
                  <a:pt x="12953" y="155194"/>
                </a:moveTo>
                <a:cubicBezTo>
                  <a:pt x="12953" y="76631"/>
                  <a:pt x="76580" y="12953"/>
                  <a:pt x="155194" y="12953"/>
                </a:cubicBezTo>
                <a:lnTo>
                  <a:pt x="1184401" y="12953"/>
                </a:lnTo>
                <a:cubicBezTo>
                  <a:pt x="1263014" y="12953"/>
                  <a:pt x="1326641" y="76631"/>
                  <a:pt x="1326641" y="155194"/>
                </a:cubicBezTo>
                <a:lnTo>
                  <a:pt x="1326641" y="724153"/>
                </a:lnTo>
                <a:cubicBezTo>
                  <a:pt x="1326641" y="802703"/>
                  <a:pt x="1263014" y="866394"/>
                  <a:pt x="1184401" y="866394"/>
                </a:cubicBezTo>
                <a:lnTo>
                  <a:pt x="155194" y="866394"/>
                </a:lnTo>
                <a:cubicBezTo>
                  <a:pt x="76580" y="866394"/>
                  <a:pt x="12953" y="802703"/>
                  <a:pt x="12953" y="724153"/>
                </a:cubicBezTo>
                <a:lnTo>
                  <a:pt x="12953" y="155194"/>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090166" y="4904994"/>
            <a:ext cx="1312164" cy="853440"/>
          </a:xfrm>
          <a:custGeom>
            <a:avLst/>
            <a:gdLst>
              <a:gd name="connsiteX0" fmla="*/ 0 w 1312164"/>
              <a:gd name="connsiteY0" fmla="*/ 142240 h 853440"/>
              <a:gd name="connsiteX1" fmla="*/ 142239 w 1312164"/>
              <a:gd name="connsiteY1" fmla="*/ 0 h 853440"/>
              <a:gd name="connsiteX2" fmla="*/ 1169924 w 1312164"/>
              <a:gd name="connsiteY2" fmla="*/ 0 h 853440"/>
              <a:gd name="connsiteX3" fmla="*/ 1312163 w 1312164"/>
              <a:gd name="connsiteY3" fmla="*/ 142240 h 853440"/>
              <a:gd name="connsiteX4" fmla="*/ 1312163 w 1312164"/>
              <a:gd name="connsiteY4" fmla="*/ 711200 h 853440"/>
              <a:gd name="connsiteX5" fmla="*/ 1169924 w 1312164"/>
              <a:gd name="connsiteY5" fmla="*/ 853440 h 853440"/>
              <a:gd name="connsiteX6" fmla="*/ 142239 w 1312164"/>
              <a:gd name="connsiteY6" fmla="*/ 853440 h 853440"/>
              <a:gd name="connsiteX7" fmla="*/ 0 w 1312164"/>
              <a:gd name="connsiteY7" fmla="*/ 711200 h 853440"/>
              <a:gd name="connsiteX8" fmla="*/ 0 w 1312164"/>
              <a:gd name="connsiteY8" fmla="*/ 142240 h 8534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2164" h="853440">
                <a:moveTo>
                  <a:pt x="0" y="142240"/>
                </a:moveTo>
                <a:cubicBezTo>
                  <a:pt x="0" y="63627"/>
                  <a:pt x="63626" y="0"/>
                  <a:pt x="142239" y="0"/>
                </a:cubicBezTo>
                <a:lnTo>
                  <a:pt x="1169924" y="0"/>
                </a:lnTo>
                <a:cubicBezTo>
                  <a:pt x="1248537" y="0"/>
                  <a:pt x="1312163" y="63627"/>
                  <a:pt x="1312163" y="142240"/>
                </a:cubicBezTo>
                <a:lnTo>
                  <a:pt x="1312163" y="711200"/>
                </a:lnTo>
                <a:cubicBezTo>
                  <a:pt x="1312163" y="789749"/>
                  <a:pt x="1248537" y="853440"/>
                  <a:pt x="1169924" y="853440"/>
                </a:cubicBezTo>
                <a:lnTo>
                  <a:pt x="142239" y="853440"/>
                </a:lnTo>
                <a:cubicBezTo>
                  <a:pt x="63626" y="853440"/>
                  <a:pt x="0" y="789749"/>
                  <a:pt x="0" y="711200"/>
                </a:cubicBezTo>
                <a:lnTo>
                  <a:pt x="0" y="14224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077211" y="4892040"/>
            <a:ext cx="1338072" cy="879348"/>
          </a:xfrm>
          <a:custGeom>
            <a:avLst/>
            <a:gdLst>
              <a:gd name="connsiteX0" fmla="*/ 12954 w 1338072"/>
              <a:gd name="connsiteY0" fmla="*/ 155194 h 879348"/>
              <a:gd name="connsiteX1" fmla="*/ 155194 w 1338072"/>
              <a:gd name="connsiteY1" fmla="*/ 12953 h 879348"/>
              <a:gd name="connsiteX2" fmla="*/ 1182878 w 1338072"/>
              <a:gd name="connsiteY2" fmla="*/ 12953 h 879348"/>
              <a:gd name="connsiteX3" fmla="*/ 1325117 w 1338072"/>
              <a:gd name="connsiteY3" fmla="*/ 155194 h 879348"/>
              <a:gd name="connsiteX4" fmla="*/ 1325117 w 1338072"/>
              <a:gd name="connsiteY4" fmla="*/ 724153 h 879348"/>
              <a:gd name="connsiteX5" fmla="*/ 1182878 w 1338072"/>
              <a:gd name="connsiteY5" fmla="*/ 866394 h 879348"/>
              <a:gd name="connsiteX6" fmla="*/ 155194 w 1338072"/>
              <a:gd name="connsiteY6" fmla="*/ 866394 h 879348"/>
              <a:gd name="connsiteX7" fmla="*/ 12954 w 1338072"/>
              <a:gd name="connsiteY7" fmla="*/ 724153 h 879348"/>
              <a:gd name="connsiteX8" fmla="*/ 12954 w 1338072"/>
              <a:gd name="connsiteY8" fmla="*/ 155194 h 8793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38072" h="879348">
                <a:moveTo>
                  <a:pt x="12954" y="155194"/>
                </a:moveTo>
                <a:cubicBezTo>
                  <a:pt x="12954" y="76580"/>
                  <a:pt x="76580" y="12953"/>
                  <a:pt x="155194" y="12953"/>
                </a:cubicBezTo>
                <a:lnTo>
                  <a:pt x="1182878" y="12953"/>
                </a:lnTo>
                <a:cubicBezTo>
                  <a:pt x="1261491" y="12953"/>
                  <a:pt x="1325117" y="76580"/>
                  <a:pt x="1325117" y="155194"/>
                </a:cubicBezTo>
                <a:lnTo>
                  <a:pt x="1325117" y="724153"/>
                </a:lnTo>
                <a:cubicBezTo>
                  <a:pt x="1325117" y="802703"/>
                  <a:pt x="1261491" y="866394"/>
                  <a:pt x="1182878" y="866394"/>
                </a:cubicBezTo>
                <a:lnTo>
                  <a:pt x="155194" y="866394"/>
                </a:lnTo>
                <a:cubicBezTo>
                  <a:pt x="76580" y="866394"/>
                  <a:pt x="12954" y="802703"/>
                  <a:pt x="12954" y="724153"/>
                </a:cubicBezTo>
                <a:lnTo>
                  <a:pt x="12954" y="155194"/>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223010" y="2812542"/>
            <a:ext cx="1312163" cy="853439"/>
          </a:xfrm>
          <a:custGeom>
            <a:avLst/>
            <a:gdLst>
              <a:gd name="connsiteX0" fmla="*/ 0 w 1312163"/>
              <a:gd name="connsiteY0" fmla="*/ 142239 h 853439"/>
              <a:gd name="connsiteX1" fmla="*/ 142239 w 1312163"/>
              <a:gd name="connsiteY1" fmla="*/ 0 h 853439"/>
              <a:gd name="connsiteX2" fmla="*/ 1169923 w 1312163"/>
              <a:gd name="connsiteY2" fmla="*/ 0 h 853439"/>
              <a:gd name="connsiteX3" fmla="*/ 1312163 w 1312163"/>
              <a:gd name="connsiteY3" fmla="*/ 142239 h 853439"/>
              <a:gd name="connsiteX4" fmla="*/ 1312163 w 1312163"/>
              <a:gd name="connsiteY4" fmla="*/ 711199 h 853439"/>
              <a:gd name="connsiteX5" fmla="*/ 1169923 w 1312163"/>
              <a:gd name="connsiteY5" fmla="*/ 853439 h 853439"/>
              <a:gd name="connsiteX6" fmla="*/ 142239 w 1312163"/>
              <a:gd name="connsiteY6" fmla="*/ 853439 h 853439"/>
              <a:gd name="connsiteX7" fmla="*/ 0 w 1312163"/>
              <a:gd name="connsiteY7" fmla="*/ 711199 h 853439"/>
              <a:gd name="connsiteX8" fmla="*/ 0 w 1312163"/>
              <a:gd name="connsiteY8" fmla="*/ 142239 h 85343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2163" h="853439">
                <a:moveTo>
                  <a:pt x="0" y="142239"/>
                </a:moveTo>
                <a:cubicBezTo>
                  <a:pt x="0" y="63626"/>
                  <a:pt x="63626" y="0"/>
                  <a:pt x="142239" y="0"/>
                </a:cubicBezTo>
                <a:lnTo>
                  <a:pt x="1169923" y="0"/>
                </a:lnTo>
                <a:cubicBezTo>
                  <a:pt x="1248536" y="0"/>
                  <a:pt x="1312163" y="63626"/>
                  <a:pt x="1312163" y="142239"/>
                </a:cubicBezTo>
                <a:lnTo>
                  <a:pt x="1312163" y="711199"/>
                </a:lnTo>
                <a:cubicBezTo>
                  <a:pt x="1312163" y="789812"/>
                  <a:pt x="1248536" y="853439"/>
                  <a:pt x="1169923" y="853439"/>
                </a:cubicBezTo>
                <a:lnTo>
                  <a:pt x="142239" y="853439"/>
                </a:lnTo>
                <a:cubicBezTo>
                  <a:pt x="63626" y="853439"/>
                  <a:pt x="0" y="789812"/>
                  <a:pt x="0" y="711199"/>
                </a:cubicBezTo>
                <a:lnTo>
                  <a:pt x="0" y="142239"/>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1210056" y="2799588"/>
            <a:ext cx="1338071" cy="879347"/>
          </a:xfrm>
          <a:custGeom>
            <a:avLst/>
            <a:gdLst>
              <a:gd name="connsiteX0" fmla="*/ 12953 w 1338071"/>
              <a:gd name="connsiteY0" fmla="*/ 155194 h 879347"/>
              <a:gd name="connsiteX1" fmla="*/ 155193 w 1338071"/>
              <a:gd name="connsiteY1" fmla="*/ 12954 h 879347"/>
              <a:gd name="connsiteX2" fmla="*/ 1182877 w 1338071"/>
              <a:gd name="connsiteY2" fmla="*/ 12954 h 879347"/>
              <a:gd name="connsiteX3" fmla="*/ 1325117 w 1338071"/>
              <a:gd name="connsiteY3" fmla="*/ 155194 h 879347"/>
              <a:gd name="connsiteX4" fmla="*/ 1325117 w 1338071"/>
              <a:gd name="connsiteY4" fmla="*/ 724153 h 879347"/>
              <a:gd name="connsiteX5" fmla="*/ 1182877 w 1338071"/>
              <a:gd name="connsiteY5" fmla="*/ 866394 h 879347"/>
              <a:gd name="connsiteX6" fmla="*/ 155193 w 1338071"/>
              <a:gd name="connsiteY6" fmla="*/ 866394 h 879347"/>
              <a:gd name="connsiteX7" fmla="*/ 12953 w 1338071"/>
              <a:gd name="connsiteY7" fmla="*/ 724153 h 879347"/>
              <a:gd name="connsiteX8" fmla="*/ 12953 w 1338071"/>
              <a:gd name="connsiteY8" fmla="*/ 155194 h 8793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38071" h="879347">
                <a:moveTo>
                  <a:pt x="12953" y="155194"/>
                </a:moveTo>
                <a:cubicBezTo>
                  <a:pt x="12953" y="76580"/>
                  <a:pt x="76580" y="12954"/>
                  <a:pt x="155193" y="12954"/>
                </a:cubicBezTo>
                <a:lnTo>
                  <a:pt x="1182877" y="12954"/>
                </a:lnTo>
                <a:cubicBezTo>
                  <a:pt x="1261490" y="12954"/>
                  <a:pt x="1325117" y="76580"/>
                  <a:pt x="1325117" y="155194"/>
                </a:cubicBezTo>
                <a:lnTo>
                  <a:pt x="1325117" y="724153"/>
                </a:lnTo>
                <a:cubicBezTo>
                  <a:pt x="1325117" y="802766"/>
                  <a:pt x="1261490" y="866394"/>
                  <a:pt x="1182877" y="866394"/>
                </a:cubicBezTo>
                <a:lnTo>
                  <a:pt x="155193" y="866394"/>
                </a:lnTo>
                <a:cubicBezTo>
                  <a:pt x="76580" y="866394"/>
                  <a:pt x="12953" y="802766"/>
                  <a:pt x="12953" y="724153"/>
                </a:cubicBezTo>
                <a:lnTo>
                  <a:pt x="12953" y="155194"/>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2090166" y="720090"/>
            <a:ext cx="1312164" cy="853439"/>
          </a:xfrm>
          <a:custGeom>
            <a:avLst/>
            <a:gdLst>
              <a:gd name="connsiteX0" fmla="*/ 0 w 1312164"/>
              <a:gd name="connsiteY0" fmla="*/ 142240 h 853439"/>
              <a:gd name="connsiteX1" fmla="*/ 142239 w 1312164"/>
              <a:gd name="connsiteY1" fmla="*/ 0 h 853439"/>
              <a:gd name="connsiteX2" fmla="*/ 1169924 w 1312164"/>
              <a:gd name="connsiteY2" fmla="*/ 0 h 853439"/>
              <a:gd name="connsiteX3" fmla="*/ 1312163 w 1312164"/>
              <a:gd name="connsiteY3" fmla="*/ 142240 h 853439"/>
              <a:gd name="connsiteX4" fmla="*/ 1312163 w 1312164"/>
              <a:gd name="connsiteY4" fmla="*/ 711199 h 853439"/>
              <a:gd name="connsiteX5" fmla="*/ 1169924 w 1312164"/>
              <a:gd name="connsiteY5" fmla="*/ 853440 h 853439"/>
              <a:gd name="connsiteX6" fmla="*/ 142239 w 1312164"/>
              <a:gd name="connsiteY6" fmla="*/ 853440 h 853439"/>
              <a:gd name="connsiteX7" fmla="*/ 0 w 1312164"/>
              <a:gd name="connsiteY7" fmla="*/ 711199 h 853439"/>
              <a:gd name="connsiteX8" fmla="*/ 0 w 1312164"/>
              <a:gd name="connsiteY8" fmla="*/ 142240 h 85343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2164" h="853439">
                <a:moveTo>
                  <a:pt x="0" y="142240"/>
                </a:moveTo>
                <a:cubicBezTo>
                  <a:pt x="0" y="63626"/>
                  <a:pt x="63626" y="0"/>
                  <a:pt x="142239" y="0"/>
                </a:cubicBezTo>
                <a:lnTo>
                  <a:pt x="1169924" y="0"/>
                </a:lnTo>
                <a:cubicBezTo>
                  <a:pt x="1248537" y="0"/>
                  <a:pt x="1312163" y="63626"/>
                  <a:pt x="1312163" y="142240"/>
                </a:cubicBezTo>
                <a:lnTo>
                  <a:pt x="1312163" y="711199"/>
                </a:lnTo>
                <a:cubicBezTo>
                  <a:pt x="1312163" y="789812"/>
                  <a:pt x="1248537" y="853440"/>
                  <a:pt x="1169924" y="853440"/>
                </a:cubicBezTo>
                <a:lnTo>
                  <a:pt x="142239" y="853440"/>
                </a:lnTo>
                <a:cubicBezTo>
                  <a:pt x="63626" y="853440"/>
                  <a:pt x="0" y="789812"/>
                  <a:pt x="0" y="711199"/>
                </a:cubicBezTo>
                <a:lnTo>
                  <a:pt x="0" y="14224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2077211" y="707136"/>
            <a:ext cx="1338072" cy="879347"/>
          </a:xfrm>
          <a:custGeom>
            <a:avLst/>
            <a:gdLst>
              <a:gd name="connsiteX0" fmla="*/ 12954 w 1338072"/>
              <a:gd name="connsiteY0" fmla="*/ 155194 h 879347"/>
              <a:gd name="connsiteX1" fmla="*/ 155194 w 1338072"/>
              <a:gd name="connsiteY1" fmla="*/ 12954 h 879347"/>
              <a:gd name="connsiteX2" fmla="*/ 1182878 w 1338072"/>
              <a:gd name="connsiteY2" fmla="*/ 12954 h 879347"/>
              <a:gd name="connsiteX3" fmla="*/ 1325117 w 1338072"/>
              <a:gd name="connsiteY3" fmla="*/ 155194 h 879347"/>
              <a:gd name="connsiteX4" fmla="*/ 1325117 w 1338072"/>
              <a:gd name="connsiteY4" fmla="*/ 724153 h 879347"/>
              <a:gd name="connsiteX5" fmla="*/ 1182878 w 1338072"/>
              <a:gd name="connsiteY5" fmla="*/ 866394 h 879347"/>
              <a:gd name="connsiteX6" fmla="*/ 155194 w 1338072"/>
              <a:gd name="connsiteY6" fmla="*/ 866394 h 879347"/>
              <a:gd name="connsiteX7" fmla="*/ 12954 w 1338072"/>
              <a:gd name="connsiteY7" fmla="*/ 724153 h 879347"/>
              <a:gd name="connsiteX8" fmla="*/ 12954 w 1338072"/>
              <a:gd name="connsiteY8" fmla="*/ 155194 h 8793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38072" h="879347">
                <a:moveTo>
                  <a:pt x="12954" y="155194"/>
                </a:moveTo>
                <a:cubicBezTo>
                  <a:pt x="12954" y="76580"/>
                  <a:pt x="76580" y="12954"/>
                  <a:pt x="155194" y="12954"/>
                </a:cubicBezTo>
                <a:lnTo>
                  <a:pt x="1182878" y="12954"/>
                </a:lnTo>
                <a:cubicBezTo>
                  <a:pt x="1261491" y="12954"/>
                  <a:pt x="1325117" y="76580"/>
                  <a:pt x="1325117" y="155194"/>
                </a:cubicBezTo>
                <a:lnTo>
                  <a:pt x="1325117" y="724153"/>
                </a:lnTo>
                <a:cubicBezTo>
                  <a:pt x="1325117" y="802766"/>
                  <a:pt x="1261491" y="866394"/>
                  <a:pt x="1182878" y="866394"/>
                </a:cubicBezTo>
                <a:lnTo>
                  <a:pt x="155194" y="866394"/>
                </a:lnTo>
                <a:cubicBezTo>
                  <a:pt x="76580" y="866394"/>
                  <a:pt x="12954" y="802766"/>
                  <a:pt x="12954" y="724153"/>
                </a:cubicBezTo>
                <a:lnTo>
                  <a:pt x="12954" y="155194"/>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943100" y="1790700"/>
            <a:ext cx="330200" cy="774700"/>
          </a:xfrm>
          <a:prstGeom prst="rect">
            <a:avLst/>
          </a:prstGeom>
          <a:noFill/>
        </p:spPr>
      </p:pic>
      <p:pic>
        <p:nvPicPr>
          <p:cNvPr id="20" name="Picture 3"/>
          <p:cNvPicPr>
            <a:picLocks noChangeAspect="1" noChangeArrowheads="1"/>
          </p:cNvPicPr>
          <p:nvPr/>
        </p:nvPicPr>
        <p:blipFill>
          <a:blip r:embed="rId2"/>
          <a:srcRect/>
          <a:stretch>
            <a:fillRect/>
          </a:stretch>
        </p:blipFill>
        <p:spPr bwMode="auto">
          <a:xfrm>
            <a:off x="1917700" y="3911600"/>
            <a:ext cx="355600" cy="787400"/>
          </a:xfrm>
          <a:prstGeom prst="rect">
            <a:avLst/>
          </a:prstGeom>
          <a:noFill/>
        </p:spPr>
      </p:pic>
      <p:pic>
        <p:nvPicPr>
          <p:cNvPr id="21" name="Picture 3"/>
          <p:cNvPicPr>
            <a:picLocks noChangeAspect="1" noChangeArrowheads="1"/>
          </p:cNvPicPr>
          <p:nvPr/>
        </p:nvPicPr>
        <p:blipFill>
          <a:blip r:embed="rId3"/>
          <a:srcRect/>
          <a:stretch>
            <a:fillRect/>
          </a:stretch>
        </p:blipFill>
        <p:spPr bwMode="auto">
          <a:xfrm>
            <a:off x="3441700" y="368300"/>
            <a:ext cx="571500" cy="266700"/>
          </a:xfrm>
          <a:prstGeom prst="rect">
            <a:avLst/>
          </a:prstGeom>
          <a:noFill/>
        </p:spPr>
      </p:pic>
      <p:pic>
        <p:nvPicPr>
          <p:cNvPr id="22" name="Picture 3"/>
          <p:cNvPicPr>
            <a:picLocks noChangeAspect="1" noChangeArrowheads="1"/>
          </p:cNvPicPr>
          <p:nvPr/>
        </p:nvPicPr>
        <p:blipFill>
          <a:blip r:embed="rId4"/>
          <a:srcRect/>
          <a:stretch>
            <a:fillRect/>
          </a:stretch>
        </p:blipFill>
        <p:spPr bwMode="auto">
          <a:xfrm>
            <a:off x="3441700" y="5842000"/>
            <a:ext cx="571500" cy="254000"/>
          </a:xfrm>
          <a:prstGeom prst="rect">
            <a:avLst/>
          </a:prstGeom>
          <a:noFill/>
        </p:spPr>
      </p:pic>
      <p:pic>
        <p:nvPicPr>
          <p:cNvPr id="23" name="Picture 3"/>
          <p:cNvPicPr>
            <a:picLocks noChangeAspect="1" noChangeArrowheads="1"/>
          </p:cNvPicPr>
          <p:nvPr/>
        </p:nvPicPr>
        <p:blipFill>
          <a:blip r:embed="rId5"/>
          <a:srcRect/>
          <a:stretch>
            <a:fillRect/>
          </a:stretch>
        </p:blipFill>
        <p:spPr bwMode="auto">
          <a:xfrm>
            <a:off x="5664200" y="381000"/>
            <a:ext cx="571500" cy="254000"/>
          </a:xfrm>
          <a:prstGeom prst="rect">
            <a:avLst/>
          </a:prstGeom>
          <a:noFill/>
        </p:spPr>
      </p:pic>
      <p:pic>
        <p:nvPicPr>
          <p:cNvPr id="24" name="Picture 3"/>
          <p:cNvPicPr>
            <a:picLocks noChangeAspect="1" noChangeArrowheads="1"/>
          </p:cNvPicPr>
          <p:nvPr/>
        </p:nvPicPr>
        <p:blipFill>
          <a:blip r:embed="rId6"/>
          <a:srcRect/>
          <a:stretch>
            <a:fillRect/>
          </a:stretch>
        </p:blipFill>
        <p:spPr bwMode="auto">
          <a:xfrm>
            <a:off x="5664200" y="5842000"/>
            <a:ext cx="571500" cy="266700"/>
          </a:xfrm>
          <a:prstGeom prst="rect">
            <a:avLst/>
          </a:prstGeom>
          <a:noFill/>
        </p:spPr>
      </p:pic>
      <p:pic>
        <p:nvPicPr>
          <p:cNvPr id="25" name="Picture 3"/>
          <p:cNvPicPr>
            <a:picLocks noChangeAspect="1" noChangeArrowheads="1"/>
          </p:cNvPicPr>
          <p:nvPr/>
        </p:nvPicPr>
        <p:blipFill>
          <a:blip r:embed="rId7"/>
          <a:srcRect/>
          <a:stretch>
            <a:fillRect/>
          </a:stretch>
        </p:blipFill>
        <p:spPr bwMode="auto">
          <a:xfrm>
            <a:off x="7404100" y="1778000"/>
            <a:ext cx="355600" cy="787400"/>
          </a:xfrm>
          <a:prstGeom prst="rect">
            <a:avLst/>
          </a:prstGeom>
          <a:noFill/>
        </p:spPr>
      </p:pic>
      <p:pic>
        <p:nvPicPr>
          <p:cNvPr id="26" name="Picture 3"/>
          <p:cNvPicPr>
            <a:picLocks noChangeAspect="1" noChangeArrowheads="1"/>
          </p:cNvPicPr>
          <p:nvPr/>
        </p:nvPicPr>
        <p:blipFill>
          <a:blip r:embed="rId8"/>
          <a:srcRect/>
          <a:stretch>
            <a:fillRect/>
          </a:stretch>
        </p:blipFill>
        <p:spPr bwMode="auto">
          <a:xfrm>
            <a:off x="7404100" y="3911600"/>
            <a:ext cx="330200" cy="774700"/>
          </a:xfrm>
          <a:prstGeom prst="rect">
            <a:avLst/>
          </a:prstGeom>
          <a:noFill/>
        </p:spPr>
      </p:pic>
      <p:sp>
        <p:nvSpPr>
          <p:cNvPr id="2" name="TextBox 1"/>
          <p:cNvSpPr txBox="1"/>
          <p:nvPr/>
        </p:nvSpPr>
        <p:spPr>
          <a:xfrm>
            <a:off x="4305300" y="190500"/>
            <a:ext cx="1054100" cy="190500"/>
          </a:xfrm>
          <a:prstGeom prst="rect">
            <a:avLst/>
          </a:prstGeom>
          <a:noFill/>
        </p:spPr>
        <p:txBody>
          <a:bodyPr wrap="none" lIns="0" tIns="0" rIns="0" rtlCol="0">
            <a:spAutoFit/>
          </a:bodyPr>
          <a:lstStyle/>
          <a:p>
            <a:pPr>
              <a:lnSpc>
                <a:spcPts val="1500"/>
              </a:lnSpc>
            </a:pPr>
            <a:r>
              <a:rPr lang="en-US" altLang="zh-CN" sz="1500" dirty="0">
                <a:solidFill>
                  <a:srgbClr val="FFFFFF"/>
                </a:solidFill>
                <a:latin typeface="Calibri" panose="020F0502020204030204" pitchFamily="18" charset="0"/>
                <a:cs typeface="Calibri" panose="020F0502020204030204" pitchFamily="18" charset="0"/>
              </a:rPr>
              <a:t>Hạ</a:t>
            </a:r>
            <a:r>
              <a:rPr lang="en-US" altLang="zh-CN" sz="1500" dirty="0">
                <a:latin typeface="Times New Roman" panose="02020603050405020304" pitchFamily="18" charset="0"/>
                <a:cs typeface="Times New Roman" panose="02020603050405020304" pitchFamily="18" charset="0"/>
              </a:rPr>
              <a:t> </a:t>
            </a:r>
            <a:r>
              <a:rPr lang="en-US" altLang="zh-CN" sz="1500" dirty="0">
                <a:solidFill>
                  <a:srgbClr val="FFFFFF"/>
                </a:solidFill>
                <a:latin typeface="Calibri" panose="020F0502020204030204" pitchFamily="18" charset="0"/>
                <a:cs typeface="Calibri" panose="020F0502020204030204" pitchFamily="18" charset="0"/>
              </a:rPr>
              <a:t>tầng</a:t>
            </a:r>
            <a:r>
              <a:rPr lang="en-US" altLang="zh-CN" sz="1500" dirty="0">
                <a:latin typeface="Times New Roman" panose="02020603050405020304" pitchFamily="18" charset="0"/>
                <a:cs typeface="Times New Roman" panose="02020603050405020304" pitchFamily="18" charset="0"/>
              </a:rPr>
              <a:t> </a:t>
            </a:r>
            <a:r>
              <a:rPr lang="en-US" altLang="zh-CN" sz="1500" dirty="0">
                <a:solidFill>
                  <a:srgbClr val="FFFFFF"/>
                </a:solidFill>
                <a:latin typeface="Calibri" panose="020F0502020204030204" pitchFamily="18" charset="0"/>
                <a:cs typeface="Calibri" panose="020F0502020204030204" pitchFamily="18" charset="0"/>
              </a:rPr>
              <a:t>CNTT</a:t>
            </a:r>
            <a:endParaRPr lang="en-US" altLang="zh-CN" sz="1500" dirty="0">
              <a:solidFill>
                <a:srgbClr val="FFFFFF"/>
              </a:solidFill>
              <a:latin typeface="Calibri" panose="020F0502020204030204" pitchFamily="18" charset="0"/>
              <a:cs typeface="Calibri" panose="020F0502020204030204" pitchFamily="18" charset="0"/>
            </a:endParaRPr>
          </a:p>
        </p:txBody>
      </p:sp>
      <p:sp>
        <p:nvSpPr>
          <p:cNvPr id="27" name="TextBox 1"/>
          <p:cNvSpPr txBox="1"/>
          <p:nvPr/>
        </p:nvSpPr>
        <p:spPr>
          <a:xfrm>
            <a:off x="6210300" y="965200"/>
            <a:ext cx="1465081" cy="443711"/>
          </a:xfrm>
          <a:prstGeom prst="rect">
            <a:avLst/>
          </a:prstGeom>
          <a:noFill/>
        </p:spPr>
        <p:txBody>
          <a:bodyPr wrap="none" lIns="0" tIns="0" rIns="0" rtlCol="0">
            <a:spAutoFit/>
          </a:bodyPr>
          <a:lstStyle/>
          <a:p>
            <a:pPr>
              <a:lnSpc>
                <a:spcPts val="1500"/>
              </a:lnSpc>
              <a:tabLst>
                <a:tab pos="304800" algn="l"/>
              </a:tabLst>
            </a:pPr>
            <a:r>
              <a:rPr lang="en-US" altLang="zh-CN" sz="1500" dirty="0">
                <a:solidFill>
                  <a:srgbClr val="FFFFFF"/>
                </a:solidFill>
                <a:latin typeface="Calibri" panose="020F0502020204030204" pitchFamily="18" charset="0"/>
                <a:cs typeface="Calibri" panose="020F0502020204030204" pitchFamily="18" charset="0"/>
              </a:rPr>
              <a:t>Racks</a:t>
            </a:r>
            <a:r>
              <a:rPr lang="en-US" altLang="zh-CN" sz="1500" dirty="0">
                <a:latin typeface="Times New Roman" panose="02020603050405020304" pitchFamily="18" charset="0"/>
                <a:cs typeface="Times New Roman" panose="02020603050405020304" pitchFamily="18" charset="0"/>
              </a:rPr>
              <a:t> </a:t>
            </a:r>
            <a:r>
              <a:rPr lang="en-US" altLang="zh-CN" sz="1500" dirty="0">
                <a:solidFill>
                  <a:srgbClr val="FFFFFF"/>
                </a:solidFill>
                <a:latin typeface="Calibri" panose="020F0502020204030204" pitchFamily="18" charset="0"/>
                <a:cs typeface="Calibri" panose="020F0502020204030204" pitchFamily="18" charset="0"/>
              </a:rPr>
              <a:t>and</a:t>
            </a:r>
            <a:r>
              <a:rPr lang="en-US" altLang="zh-CN" sz="1500" dirty="0">
                <a:latin typeface="Times New Roman" panose="02020603050405020304" pitchFamily="18" charset="0"/>
                <a:cs typeface="Times New Roman" panose="02020603050405020304" pitchFamily="18" charset="0"/>
              </a:rPr>
              <a:t> </a:t>
            </a:r>
            <a:r>
              <a:rPr lang="en-US" altLang="zh-CN" sz="1500" dirty="0">
                <a:solidFill>
                  <a:srgbClr val="FFFFFF"/>
                </a:solidFill>
                <a:latin typeface="Calibri" panose="020F0502020204030204" pitchFamily="18" charset="0"/>
                <a:cs typeface="Calibri" panose="020F0502020204030204" pitchFamily="18" charset="0"/>
              </a:rPr>
              <a:t>Physical</a:t>
            </a:r>
            <a:endParaRPr lang="en-US" altLang="zh-CN" sz="1500" dirty="0">
              <a:solidFill>
                <a:srgbClr val="FFFFFF"/>
              </a:solidFill>
              <a:latin typeface="Calibri" panose="020F0502020204030204" pitchFamily="18" charset="0"/>
              <a:cs typeface="Calibri" panose="020F0502020204030204" pitchFamily="18" charset="0"/>
            </a:endParaRPr>
          </a:p>
          <a:p>
            <a:pPr>
              <a:lnSpc>
                <a:spcPts val="1600"/>
              </a:lnSpc>
              <a:tabLst>
                <a:tab pos="304800" algn="l"/>
              </a:tabLst>
            </a:pPr>
            <a:r>
              <a:rPr lang="en-US" altLang="zh-CN" dirty="0"/>
              <a:t>	</a:t>
            </a:r>
            <a:r>
              <a:rPr lang="en-US" altLang="zh-CN" sz="1500" dirty="0">
                <a:solidFill>
                  <a:srgbClr val="FFFFFF"/>
                </a:solidFill>
                <a:latin typeface="Calibri" panose="020F0502020204030204" pitchFamily="18" charset="0"/>
                <a:cs typeface="Calibri" panose="020F0502020204030204" pitchFamily="18" charset="0"/>
              </a:rPr>
              <a:t>Structure</a:t>
            </a:r>
            <a:endParaRPr lang="en-US" altLang="zh-CN" sz="1500" dirty="0">
              <a:solidFill>
                <a:srgbClr val="FFFFFF"/>
              </a:solidFill>
              <a:latin typeface="Calibri" panose="020F0502020204030204" pitchFamily="18" charset="0"/>
              <a:cs typeface="Calibri" panose="020F0502020204030204" pitchFamily="18" charset="0"/>
            </a:endParaRPr>
          </a:p>
        </p:txBody>
      </p:sp>
      <p:sp>
        <p:nvSpPr>
          <p:cNvPr id="28" name="TextBox 1"/>
          <p:cNvSpPr txBox="1"/>
          <p:nvPr/>
        </p:nvSpPr>
        <p:spPr>
          <a:xfrm>
            <a:off x="7505700" y="3149600"/>
            <a:ext cx="571500" cy="190500"/>
          </a:xfrm>
          <a:prstGeom prst="rect">
            <a:avLst/>
          </a:prstGeom>
          <a:noFill/>
        </p:spPr>
        <p:txBody>
          <a:bodyPr wrap="none" lIns="0" tIns="0" rIns="0" rtlCol="0">
            <a:spAutoFit/>
          </a:bodyPr>
          <a:lstStyle/>
          <a:p>
            <a:pPr>
              <a:lnSpc>
                <a:spcPts val="1500"/>
              </a:lnSpc>
            </a:pPr>
            <a:r>
              <a:rPr lang="en-US" altLang="zh-CN" sz="1500" dirty="0">
                <a:solidFill>
                  <a:srgbClr val="FFFFFF"/>
                </a:solidFill>
                <a:latin typeface="Calibri" panose="020F0502020204030204" pitchFamily="18" charset="0"/>
                <a:cs typeface="Calibri" panose="020F0502020204030204" pitchFamily="18" charset="0"/>
              </a:rPr>
              <a:t>Cabling</a:t>
            </a:r>
            <a:endParaRPr lang="en-US" altLang="zh-CN" sz="1500" dirty="0">
              <a:solidFill>
                <a:srgbClr val="FFFFFF"/>
              </a:solidFill>
              <a:latin typeface="Calibri" panose="020F0502020204030204" pitchFamily="18" charset="0"/>
              <a:cs typeface="Calibri" panose="020F0502020204030204" pitchFamily="18" charset="0"/>
            </a:endParaRPr>
          </a:p>
        </p:txBody>
      </p:sp>
      <p:sp>
        <p:nvSpPr>
          <p:cNvPr id="29" name="TextBox 1"/>
          <p:cNvSpPr txBox="1"/>
          <p:nvPr/>
        </p:nvSpPr>
        <p:spPr>
          <a:xfrm>
            <a:off x="6629400" y="5245100"/>
            <a:ext cx="571500" cy="190500"/>
          </a:xfrm>
          <a:prstGeom prst="rect">
            <a:avLst/>
          </a:prstGeom>
          <a:noFill/>
        </p:spPr>
        <p:txBody>
          <a:bodyPr wrap="none" lIns="0" tIns="0" rIns="0" rtlCol="0">
            <a:spAutoFit/>
          </a:bodyPr>
          <a:lstStyle/>
          <a:p>
            <a:pPr>
              <a:lnSpc>
                <a:spcPts val="1500"/>
              </a:lnSpc>
            </a:pPr>
            <a:r>
              <a:rPr lang="en-US" altLang="zh-CN" sz="1500" dirty="0">
                <a:solidFill>
                  <a:srgbClr val="FFFFFF"/>
                </a:solidFill>
                <a:latin typeface="Calibri" panose="020F0502020204030204" pitchFamily="18" charset="0"/>
                <a:cs typeface="Calibri" panose="020F0502020204030204" pitchFamily="18" charset="0"/>
              </a:rPr>
              <a:t>Cooling</a:t>
            </a:r>
            <a:endParaRPr lang="en-US" altLang="zh-CN" sz="1500" dirty="0">
              <a:solidFill>
                <a:srgbClr val="FFFFFF"/>
              </a:solidFill>
              <a:latin typeface="Calibri" panose="020F0502020204030204" pitchFamily="18" charset="0"/>
              <a:cs typeface="Calibri" panose="020F0502020204030204" pitchFamily="18" charset="0"/>
            </a:endParaRPr>
          </a:p>
        </p:txBody>
      </p:sp>
      <p:sp>
        <p:nvSpPr>
          <p:cNvPr id="30" name="TextBox 1"/>
          <p:cNvSpPr txBox="1"/>
          <p:nvPr/>
        </p:nvSpPr>
        <p:spPr>
          <a:xfrm>
            <a:off x="3441700" y="3175000"/>
            <a:ext cx="2730500" cy="3225800"/>
          </a:xfrm>
          <a:prstGeom prst="rect">
            <a:avLst/>
          </a:prstGeom>
          <a:noFill/>
        </p:spPr>
        <p:txBody>
          <a:bodyPr wrap="none" lIns="0" tIns="0" rIns="0" rtlCol="0">
            <a:spAutoFit/>
          </a:bodyPr>
          <a:lstStyle/>
          <a:p>
            <a:pPr>
              <a:lnSpc>
                <a:spcPts val="1500"/>
              </a:lnSpc>
              <a:tabLst>
                <a:tab pos="1143000" algn="l"/>
              </a:tabLst>
            </a:pPr>
            <a:r>
              <a:rPr lang="en-US" altLang="zh-CN" sz="1595" b="1" dirty="0">
                <a:solidFill>
                  <a:srgbClr val="FF0000"/>
                </a:solidFill>
                <a:latin typeface="Calibri" panose="020F0502020204030204" pitchFamily="18" charset="0"/>
                <a:cs typeface="Calibri" panose="020F0502020204030204" pitchFamily="18" charset="0"/>
              </a:rPr>
              <a:t>THÀNH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0000"/>
                </a:solidFill>
                <a:latin typeface="Calibri" panose="020F0502020204030204" pitchFamily="18" charset="0"/>
                <a:cs typeface="Calibri" panose="020F0502020204030204" pitchFamily="18" charset="0"/>
              </a:rPr>
              <a:t>PHẦN</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0000"/>
                </a:solidFill>
                <a:latin typeface="Calibri" panose="020F0502020204030204" pitchFamily="18" charset="0"/>
                <a:cs typeface="Calibri" panose="020F0502020204030204" pitchFamily="18" charset="0"/>
              </a:rPr>
              <a:t>CỦA</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0000"/>
                </a:solidFill>
                <a:latin typeface="Calibri" panose="020F0502020204030204" pitchFamily="18" charset="0"/>
                <a:cs typeface="Calibri" panose="020F0502020204030204" pitchFamily="18" charset="0"/>
              </a:rPr>
              <a:t>DATA</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0000"/>
                </a:solidFill>
                <a:latin typeface="Calibri" panose="020F0502020204030204" pitchFamily="18" charset="0"/>
                <a:cs typeface="Calibri" panose="020F0502020204030204" pitchFamily="18" charset="0"/>
              </a:rPr>
              <a:t>CENTER</a:t>
            </a:r>
            <a:endParaRPr lang="en-US" altLang="zh-CN" sz="1595" b="1" dirty="0">
              <a:solidFill>
                <a:srgbClr val="FF0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1143000" algn="l"/>
              </a:tabLst>
            </a:pPr>
            <a:r>
              <a:rPr lang="en-US" altLang="zh-CN" dirty="0"/>
              <a:t>	</a:t>
            </a:r>
            <a:r>
              <a:rPr lang="en-US" altLang="zh-CN" sz="1500" dirty="0">
                <a:solidFill>
                  <a:srgbClr val="FFFFFF"/>
                </a:solidFill>
                <a:latin typeface="Calibri" panose="020F0502020204030204" pitchFamily="18" charset="0"/>
                <a:cs typeface="Calibri" panose="020F0502020204030204" pitchFamily="18" charset="0"/>
              </a:rPr>
              <a:t>Power</a:t>
            </a:r>
            <a:endParaRPr lang="en-US" altLang="zh-CN" sz="1500" dirty="0">
              <a:solidFill>
                <a:srgbClr val="FFFFFF"/>
              </a:solidFill>
              <a:latin typeface="Calibri" panose="020F0502020204030204" pitchFamily="18" charset="0"/>
              <a:cs typeface="Calibri" panose="020F0502020204030204" pitchFamily="18" charset="0"/>
            </a:endParaRPr>
          </a:p>
        </p:txBody>
      </p:sp>
      <p:sp>
        <p:nvSpPr>
          <p:cNvPr id="31" name="TextBox 1"/>
          <p:cNvSpPr txBox="1"/>
          <p:nvPr/>
        </p:nvSpPr>
        <p:spPr>
          <a:xfrm>
            <a:off x="2425700" y="5143500"/>
            <a:ext cx="622300" cy="393700"/>
          </a:xfrm>
          <a:prstGeom prst="rect">
            <a:avLst/>
          </a:prstGeom>
          <a:noFill/>
        </p:spPr>
        <p:txBody>
          <a:bodyPr wrap="none" lIns="0" tIns="0" rIns="0" rtlCol="0">
            <a:spAutoFit/>
          </a:bodyPr>
          <a:lstStyle/>
          <a:p>
            <a:pPr>
              <a:lnSpc>
                <a:spcPts val="1500"/>
              </a:lnSpc>
            </a:pPr>
            <a:r>
              <a:rPr lang="en-US" altLang="zh-CN" sz="1500" dirty="0">
                <a:solidFill>
                  <a:srgbClr val="FFFFFF"/>
                </a:solidFill>
                <a:latin typeface="Calibri" panose="020F0502020204030204" pitchFamily="18" charset="0"/>
                <a:cs typeface="Calibri" panose="020F0502020204030204" pitchFamily="18" charset="0"/>
              </a:rPr>
              <a:t>Fire</a:t>
            </a:r>
            <a:r>
              <a:rPr lang="en-US" altLang="zh-CN" sz="1500" dirty="0">
                <a:latin typeface="Times New Roman" panose="02020603050405020304" pitchFamily="18" charset="0"/>
                <a:cs typeface="Times New Roman" panose="02020603050405020304" pitchFamily="18" charset="0"/>
              </a:rPr>
              <a:t> </a:t>
            </a:r>
            <a:r>
              <a:rPr lang="en-US" altLang="zh-CN" sz="1500" dirty="0">
                <a:solidFill>
                  <a:srgbClr val="FFFFFF"/>
                </a:solidFill>
                <a:latin typeface="Calibri" panose="020F0502020204030204" pitchFamily="18" charset="0"/>
                <a:cs typeface="Calibri" panose="020F0502020204030204" pitchFamily="18" charset="0"/>
              </a:rPr>
              <a:t>and</a:t>
            </a:r>
            <a:endParaRPr lang="en-US" altLang="zh-CN" sz="1500" dirty="0">
              <a:solidFill>
                <a:srgbClr val="FFFFFF"/>
              </a:solidFill>
              <a:latin typeface="Calibri" panose="020F0502020204030204" pitchFamily="18" charset="0"/>
              <a:cs typeface="Calibri" panose="020F0502020204030204" pitchFamily="18" charset="0"/>
            </a:endParaRPr>
          </a:p>
          <a:p>
            <a:pPr>
              <a:lnSpc>
                <a:spcPts val="1600"/>
              </a:lnSpc>
            </a:pPr>
            <a:r>
              <a:rPr lang="en-US" altLang="zh-CN" sz="1500" dirty="0">
                <a:solidFill>
                  <a:srgbClr val="FFFFFF"/>
                </a:solidFill>
                <a:latin typeface="Calibri" panose="020F0502020204030204" pitchFamily="18" charset="0"/>
                <a:cs typeface="Calibri" panose="020F0502020204030204" pitchFamily="18" charset="0"/>
              </a:rPr>
              <a:t>Security</a:t>
            </a:r>
            <a:endParaRPr lang="en-US" altLang="zh-CN" sz="1500" dirty="0">
              <a:solidFill>
                <a:srgbClr val="FFFFFF"/>
              </a:solidFill>
              <a:latin typeface="Calibri" panose="020F0502020204030204" pitchFamily="18" charset="0"/>
              <a:cs typeface="Calibri" panose="020F0502020204030204" pitchFamily="18" charset="0"/>
            </a:endParaRPr>
          </a:p>
        </p:txBody>
      </p:sp>
      <p:sp>
        <p:nvSpPr>
          <p:cNvPr id="1024" name="TextBox 1"/>
          <p:cNvSpPr txBox="1"/>
          <p:nvPr/>
        </p:nvSpPr>
        <p:spPr>
          <a:xfrm>
            <a:off x="1346200" y="3149600"/>
            <a:ext cx="1028700" cy="190500"/>
          </a:xfrm>
          <a:prstGeom prst="rect">
            <a:avLst/>
          </a:prstGeom>
          <a:noFill/>
        </p:spPr>
        <p:txBody>
          <a:bodyPr wrap="none" lIns="0" tIns="0" rIns="0" rtlCol="0">
            <a:spAutoFit/>
          </a:bodyPr>
          <a:lstStyle/>
          <a:p>
            <a:pPr>
              <a:lnSpc>
                <a:spcPts val="1500"/>
              </a:lnSpc>
            </a:pPr>
            <a:r>
              <a:rPr lang="en-US" altLang="zh-CN" sz="1500" dirty="0">
                <a:solidFill>
                  <a:srgbClr val="FFFFFF"/>
                </a:solidFill>
                <a:latin typeface="Calibri" panose="020F0502020204030204" pitchFamily="18" charset="0"/>
                <a:cs typeface="Calibri" panose="020F0502020204030204" pitchFamily="18" charset="0"/>
              </a:rPr>
              <a:t>Management</a:t>
            </a:r>
            <a:endParaRPr lang="en-US" altLang="zh-CN" sz="1500" dirty="0">
              <a:solidFill>
                <a:srgbClr val="FFFFFF"/>
              </a:solidFill>
              <a:latin typeface="Calibri" panose="020F0502020204030204" pitchFamily="18" charset="0"/>
              <a:cs typeface="Calibri" panose="020F0502020204030204" pitchFamily="18" charset="0"/>
            </a:endParaRPr>
          </a:p>
        </p:txBody>
      </p:sp>
      <p:sp>
        <p:nvSpPr>
          <p:cNvPr id="1025" name="TextBox 1"/>
          <p:cNvSpPr txBox="1"/>
          <p:nvPr/>
        </p:nvSpPr>
        <p:spPr>
          <a:xfrm>
            <a:off x="2463800" y="1054100"/>
            <a:ext cx="546100" cy="190500"/>
          </a:xfrm>
          <a:prstGeom prst="rect">
            <a:avLst/>
          </a:prstGeom>
          <a:noFill/>
        </p:spPr>
        <p:txBody>
          <a:bodyPr wrap="none" lIns="0" tIns="0" rIns="0" rtlCol="0">
            <a:spAutoFit/>
          </a:bodyPr>
          <a:lstStyle/>
          <a:p>
            <a:pPr>
              <a:lnSpc>
                <a:spcPts val="1500"/>
              </a:lnSpc>
            </a:pPr>
            <a:r>
              <a:rPr lang="en-US" altLang="zh-CN" sz="1500" dirty="0">
                <a:solidFill>
                  <a:srgbClr val="FFFFFF"/>
                </a:solidFill>
                <a:latin typeface="Calibri" panose="020F0502020204030204" pitchFamily="18" charset="0"/>
                <a:cs typeface="Calibri" panose="020F0502020204030204" pitchFamily="18" charset="0"/>
              </a:rPr>
              <a:t>Service</a:t>
            </a:r>
            <a:endParaRPr lang="en-US" altLang="zh-CN" sz="1500" dirty="0">
              <a:solidFill>
                <a:srgbClr val="FFFFFF"/>
              </a:solidFill>
              <a:latin typeface="Calibri" panose="020F0502020204030204" pitchFamily="18" charset="0"/>
              <a:cs typeface="Calibri" panose="020F0502020204030204"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68300" y="1206500"/>
            <a:ext cx="8775700" cy="4826000"/>
          </a:xfrm>
          <a:prstGeom prst="rect">
            <a:avLst/>
          </a:prstGeom>
          <a:noFill/>
        </p:spPr>
      </p:pic>
      <p:sp>
        <p:nvSpPr>
          <p:cNvPr id="2" name="TextBox 1"/>
          <p:cNvSpPr txBox="1"/>
          <p:nvPr/>
        </p:nvSpPr>
        <p:spPr>
          <a:xfrm>
            <a:off x="1143000" y="355600"/>
            <a:ext cx="7793031" cy="610424"/>
          </a:xfrm>
          <a:prstGeom prst="rect">
            <a:avLst/>
          </a:prstGeom>
          <a:noFill/>
        </p:spPr>
        <p:txBody>
          <a:bodyPr wrap="none" lIns="0" tIns="0" rIns="0" rtlCol="0">
            <a:spAutoFit/>
          </a:bodyPr>
          <a:lstStyle/>
          <a:p>
            <a:pPr>
              <a:lnSpc>
                <a:spcPts val="4400"/>
              </a:lnSpc>
            </a:pPr>
            <a:r>
              <a:rPr lang="en-US" altLang="zh-CN" sz="4405" b="1" dirty="0">
                <a:solidFill>
                  <a:srgbClr val="7030A0"/>
                </a:solidFill>
                <a:latin typeface="Calibri" panose="020F0502020204030204" pitchFamily="18" charset="0"/>
                <a:cs typeface="Calibri" panose="020F0502020204030204" pitchFamily="18" charset="0"/>
              </a:rPr>
              <a:t>Các</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tiêu</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chuẩn</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của</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1</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Data</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Center</a:t>
            </a:r>
            <a:endParaRPr lang="en-US" altLang="zh-CN" sz="4405" b="1" dirty="0">
              <a:solidFill>
                <a:srgbClr val="7030A0"/>
              </a:solidFill>
              <a:latin typeface="Calibri" panose="020F0502020204030204" pitchFamily="18" charset="0"/>
              <a:cs typeface="Calibri" panose="020F0502020204030204" pitchFamily="18"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0" y="1361233"/>
            <a:ext cx="9053848" cy="4442667"/>
          </a:xfrm>
          <a:prstGeom prst="rect">
            <a:avLst/>
          </a:prstGeom>
          <a:noFill/>
        </p:spPr>
      </p:pic>
      <p:sp>
        <p:nvSpPr>
          <p:cNvPr id="2" name="TextBox 1"/>
          <p:cNvSpPr txBox="1"/>
          <p:nvPr/>
        </p:nvSpPr>
        <p:spPr>
          <a:xfrm>
            <a:off x="2336800" y="355600"/>
            <a:ext cx="5343642" cy="610424"/>
          </a:xfrm>
          <a:prstGeom prst="rect">
            <a:avLst/>
          </a:prstGeom>
          <a:noFill/>
        </p:spPr>
        <p:txBody>
          <a:bodyPr wrap="none" lIns="0" tIns="0" rIns="0" rtlCol="0">
            <a:spAutoFit/>
          </a:bodyPr>
          <a:lstStyle/>
          <a:p>
            <a:pPr>
              <a:lnSpc>
                <a:spcPts val="4400"/>
              </a:lnSpc>
            </a:pPr>
            <a:r>
              <a:rPr lang="en-US" altLang="zh-CN" sz="4405" b="1" dirty="0">
                <a:solidFill>
                  <a:srgbClr val="7030A0"/>
                </a:solidFill>
                <a:latin typeface="Calibri" panose="020F0502020204030204" pitchFamily="18" charset="0"/>
                <a:cs typeface="Calibri" panose="020F0502020204030204" pitchFamily="18" charset="0"/>
              </a:rPr>
              <a:t>Các</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chuẩn</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Data</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Center</a:t>
            </a:r>
            <a:endParaRPr lang="en-US" altLang="zh-CN" sz="4405" b="1" dirty="0">
              <a:solidFill>
                <a:srgbClr val="7030A0"/>
              </a:solidFill>
              <a:latin typeface="Calibri" panose="020F0502020204030204" pitchFamily="18" charset="0"/>
              <a:cs typeface="Calibri" panose="020F0502020204030204" pitchFamily="18"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6236208" y="1283208"/>
            <a:ext cx="1778507" cy="4674108"/>
          </a:xfrm>
          <a:custGeom>
            <a:avLst/>
            <a:gdLst>
              <a:gd name="connsiteX0" fmla="*/ 12953 w 1778507"/>
              <a:gd name="connsiteY0" fmla="*/ 2337053 h 4674108"/>
              <a:gd name="connsiteX1" fmla="*/ 889253 w 1778507"/>
              <a:gd name="connsiteY1" fmla="*/ 12953 h 4674108"/>
              <a:gd name="connsiteX2" fmla="*/ 1765553 w 1778507"/>
              <a:gd name="connsiteY2" fmla="*/ 2337053 h 4674108"/>
              <a:gd name="connsiteX3" fmla="*/ 889253 w 1778507"/>
              <a:gd name="connsiteY3" fmla="*/ 4661153 h 4674108"/>
              <a:gd name="connsiteX4" fmla="*/ 12953 w 1778507"/>
              <a:gd name="connsiteY4" fmla="*/ 2337053 h 4674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78507" h="4674108">
                <a:moveTo>
                  <a:pt x="12953" y="2337053"/>
                </a:moveTo>
                <a:cubicBezTo>
                  <a:pt x="12953" y="1053465"/>
                  <a:pt x="405257" y="12953"/>
                  <a:pt x="889253" y="12953"/>
                </a:cubicBezTo>
                <a:cubicBezTo>
                  <a:pt x="1373250" y="12953"/>
                  <a:pt x="1765553" y="1053465"/>
                  <a:pt x="1765553" y="2337053"/>
                </a:cubicBezTo>
                <a:cubicBezTo>
                  <a:pt x="1765553" y="3620643"/>
                  <a:pt x="1373250" y="4661153"/>
                  <a:pt x="889253" y="4661153"/>
                </a:cubicBezTo>
                <a:cubicBezTo>
                  <a:pt x="405257" y="4661153"/>
                  <a:pt x="12953" y="3620643"/>
                  <a:pt x="12953" y="2337053"/>
                </a:cubicBez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638300" y="1892300"/>
            <a:ext cx="7505700" cy="3683000"/>
          </a:xfrm>
          <a:prstGeom prst="rect">
            <a:avLst/>
          </a:prstGeom>
          <a:noFill/>
        </p:spPr>
      </p:pic>
      <p:sp>
        <p:nvSpPr>
          <p:cNvPr id="2" name="TextBox 1"/>
          <p:cNvSpPr txBox="1"/>
          <p:nvPr/>
        </p:nvSpPr>
        <p:spPr>
          <a:xfrm>
            <a:off x="88900" y="355600"/>
            <a:ext cx="5158656" cy="610424"/>
          </a:xfrm>
          <a:prstGeom prst="rect">
            <a:avLst/>
          </a:prstGeom>
          <a:noFill/>
        </p:spPr>
        <p:txBody>
          <a:bodyPr wrap="none" lIns="0" tIns="0" rIns="0" rtlCol="0">
            <a:spAutoFit/>
          </a:bodyPr>
          <a:lstStyle/>
          <a:p>
            <a:pPr>
              <a:lnSpc>
                <a:spcPts val="4400"/>
              </a:lnSpc>
            </a:pPr>
            <a:r>
              <a:rPr lang="en-US" altLang="zh-CN" sz="4405" b="1" dirty="0">
                <a:solidFill>
                  <a:srgbClr val="7030A0"/>
                </a:solidFill>
                <a:latin typeface="Calibri" panose="020F0502020204030204" pitchFamily="18" charset="0"/>
                <a:cs typeface="Calibri" panose="020F0502020204030204" pitchFamily="18" charset="0"/>
              </a:rPr>
              <a:t>Data</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Center</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Việt</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Nam</a:t>
            </a:r>
            <a:endParaRPr lang="en-US" altLang="zh-CN" sz="4405" b="1" dirty="0">
              <a:solidFill>
                <a:srgbClr val="7030A0"/>
              </a:solidFill>
              <a:latin typeface="Calibri" panose="020F0502020204030204" pitchFamily="18" charset="0"/>
              <a:cs typeface="Calibri" panose="020F0502020204030204" pitchFamily="18" charset="0"/>
            </a:endParaRPr>
          </a:p>
        </p:txBody>
      </p:sp>
      <p:sp>
        <p:nvSpPr>
          <p:cNvPr id="5" name="TextBox 1"/>
          <p:cNvSpPr txBox="1"/>
          <p:nvPr/>
        </p:nvSpPr>
        <p:spPr>
          <a:xfrm>
            <a:off x="5575300" y="6184900"/>
            <a:ext cx="3098800" cy="228600"/>
          </a:xfrm>
          <a:prstGeom prst="rect">
            <a:avLst/>
          </a:prstGeom>
          <a:noFill/>
        </p:spPr>
        <p:txBody>
          <a:bodyPr wrap="none" lIns="0" tIns="0" rIns="0" rtlCol="0">
            <a:spAutoFit/>
          </a:bodyPr>
          <a:lstStyle/>
          <a:p>
            <a:pPr>
              <a:lnSpc>
                <a:spcPts val="1800"/>
              </a:lnSpc>
            </a:pPr>
            <a:r>
              <a:rPr lang="en-US" altLang="zh-CN" sz="1800" dirty="0">
                <a:solidFill>
                  <a:srgbClr val="FF0000"/>
                </a:solidFill>
                <a:latin typeface="Calibri" panose="020F0502020204030204" pitchFamily="18" charset="0"/>
                <a:cs typeface="Calibri" panose="020F0502020204030204" pitchFamily="18" charset="0"/>
              </a:rPr>
              <a:t>Hầu</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FF0000"/>
                </a:solidFill>
                <a:latin typeface="Calibri" panose="020F0502020204030204" pitchFamily="18" charset="0"/>
                <a:cs typeface="Calibri" panose="020F0502020204030204" pitchFamily="18" charset="0"/>
              </a:rPr>
              <a:t>hết</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FF0000"/>
                </a:solidFill>
                <a:latin typeface="Calibri" panose="020F0502020204030204" pitchFamily="18" charset="0"/>
                <a:cs typeface="Calibri" panose="020F0502020204030204" pitchFamily="18" charset="0"/>
              </a:rPr>
              <a:t>đang</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FF0000"/>
                </a:solidFill>
                <a:latin typeface="Calibri" panose="020F0502020204030204" pitchFamily="18" charset="0"/>
                <a:cs typeface="Calibri" panose="020F0502020204030204" pitchFamily="18" charset="0"/>
              </a:rPr>
              <a:t>quảng</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FF0000"/>
                </a:solidFill>
                <a:latin typeface="Calibri" panose="020F0502020204030204" pitchFamily="18" charset="0"/>
                <a:cs typeface="Calibri" panose="020F0502020204030204" pitchFamily="18" charset="0"/>
              </a:rPr>
              <a:t>cáo</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FF0000"/>
                </a:solidFill>
                <a:latin typeface="Calibri" panose="020F0502020204030204" pitchFamily="18" charset="0"/>
                <a:cs typeface="Calibri" panose="020F0502020204030204" pitchFamily="18" charset="0"/>
              </a:rPr>
              <a:t>là</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FF0000"/>
                </a:solidFill>
                <a:latin typeface="Calibri" panose="020F0502020204030204" pitchFamily="18" charset="0"/>
                <a:cs typeface="Calibri" panose="020F0502020204030204" pitchFamily="18" charset="0"/>
              </a:rPr>
              <a:t>Tier</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FF0000"/>
                </a:solidFill>
                <a:latin typeface="Calibri" panose="020F0502020204030204" pitchFamily="18" charset="0"/>
                <a:cs typeface="Calibri" panose="020F0502020204030204" pitchFamily="18" charset="0"/>
              </a:rPr>
              <a:t>III</a:t>
            </a:r>
            <a:endParaRPr lang="en-US" altLang="zh-CN" sz="1800" dirty="0">
              <a:solidFill>
                <a:srgbClr val="FF0000"/>
              </a:solidFill>
              <a:latin typeface="Calibri" panose="020F0502020204030204" pitchFamily="18" charset="0"/>
              <a:cs typeface="Calibri" panose="020F05020202040302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144526" y="5638800"/>
            <a:ext cx="2543555" cy="57911"/>
          </a:xfrm>
          <a:custGeom>
            <a:avLst/>
            <a:gdLst>
              <a:gd name="connsiteX0" fmla="*/ 14477 w 2543555"/>
              <a:gd name="connsiteY0" fmla="*/ 14478 h 57911"/>
              <a:gd name="connsiteX1" fmla="*/ 2529078 w 2543555"/>
              <a:gd name="connsiteY1" fmla="*/ 14478 h 57911"/>
            </a:gdLst>
            <a:ahLst/>
            <a:cxnLst>
              <a:cxn ang="0">
                <a:pos x="connsiteX0" y="connsiteY0"/>
              </a:cxn>
              <a:cxn ang="1">
                <a:pos x="connsiteX1" y="connsiteY1"/>
              </a:cxn>
            </a:cxnLst>
            <a:rect l="l" t="t" r="r" b="b"/>
            <a:pathLst>
              <a:path w="2543555" h="57911">
                <a:moveTo>
                  <a:pt x="14477" y="14478"/>
                </a:moveTo>
                <a:lnTo>
                  <a:pt x="2529078" y="14478"/>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Freeform 3"/>
          <p:cNvSpPr/>
          <p:nvPr/>
        </p:nvSpPr>
        <p:spPr>
          <a:xfrm>
            <a:off x="1144529" y="5638800"/>
            <a:ext cx="57911" cy="181355"/>
          </a:xfrm>
          <a:custGeom>
            <a:avLst/>
            <a:gdLst>
              <a:gd name="connsiteX0" fmla="*/ 14477 w 57911"/>
              <a:gd name="connsiteY0" fmla="*/ 14478 h 181355"/>
              <a:gd name="connsiteX1" fmla="*/ 14477 w 57911"/>
              <a:gd name="connsiteY1" fmla="*/ 166878 h 181355"/>
            </a:gdLst>
            <a:ahLst/>
            <a:cxnLst>
              <a:cxn ang="0">
                <a:pos x="connsiteX0" y="connsiteY0"/>
              </a:cxn>
              <a:cxn ang="1">
                <a:pos x="connsiteX1" y="connsiteY1"/>
              </a:cxn>
            </a:cxnLst>
            <a:rect l="l" t="t" r="r" b="b"/>
            <a:pathLst>
              <a:path w="57911" h="181355">
                <a:moveTo>
                  <a:pt x="14477" y="14478"/>
                </a:moveTo>
                <a:lnTo>
                  <a:pt x="14477" y="166878"/>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3659128" y="5609845"/>
            <a:ext cx="57911" cy="181355"/>
          </a:xfrm>
          <a:custGeom>
            <a:avLst/>
            <a:gdLst>
              <a:gd name="connsiteX0" fmla="*/ 14478 w 57911"/>
              <a:gd name="connsiteY0" fmla="*/ 14478 h 181355"/>
              <a:gd name="connsiteX1" fmla="*/ 14478 w 57911"/>
              <a:gd name="connsiteY1" fmla="*/ 166878 h 181355"/>
            </a:gdLst>
            <a:ahLst/>
            <a:cxnLst>
              <a:cxn ang="0">
                <a:pos x="connsiteX0" y="connsiteY0"/>
              </a:cxn>
              <a:cxn ang="1">
                <a:pos x="connsiteX1" y="connsiteY1"/>
              </a:cxn>
            </a:cxnLst>
            <a:rect l="l" t="t" r="r" b="b"/>
            <a:pathLst>
              <a:path w="57911" h="181355">
                <a:moveTo>
                  <a:pt x="14478" y="14478"/>
                </a:moveTo>
                <a:lnTo>
                  <a:pt x="14478" y="166878"/>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Freeform 3"/>
          <p:cNvSpPr/>
          <p:nvPr/>
        </p:nvSpPr>
        <p:spPr>
          <a:xfrm>
            <a:off x="3963922" y="5657089"/>
            <a:ext cx="333757" cy="57911"/>
          </a:xfrm>
          <a:custGeom>
            <a:avLst/>
            <a:gdLst>
              <a:gd name="connsiteX0" fmla="*/ 14478 w 333756"/>
              <a:gd name="connsiteY0" fmla="*/ 14478 h 57911"/>
              <a:gd name="connsiteX1" fmla="*/ 319278 w 333756"/>
              <a:gd name="connsiteY1" fmla="*/ 14478 h 57911"/>
            </a:gdLst>
            <a:ahLst/>
            <a:cxnLst>
              <a:cxn ang="0">
                <a:pos x="connsiteX0" y="connsiteY0"/>
              </a:cxn>
              <a:cxn ang="1">
                <a:pos x="connsiteX1" y="connsiteY1"/>
              </a:cxn>
            </a:cxnLst>
            <a:rect l="l" t="t" r="r" b="b"/>
            <a:pathLst>
              <a:path w="333756" h="57911">
                <a:moveTo>
                  <a:pt x="14478" y="14478"/>
                </a:moveTo>
                <a:lnTo>
                  <a:pt x="319278" y="14478"/>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TextBox 1"/>
          <p:cNvSpPr txBox="1"/>
          <p:nvPr/>
        </p:nvSpPr>
        <p:spPr>
          <a:xfrm>
            <a:off x="2146300" y="5219700"/>
            <a:ext cx="820738" cy="469359"/>
          </a:xfrm>
          <a:prstGeom prst="rect">
            <a:avLst/>
          </a:prstGeom>
          <a:noFill/>
        </p:spPr>
        <p:txBody>
          <a:bodyPr wrap="none" lIns="0" tIns="0" rIns="0" rtlCol="0">
            <a:spAutoFit/>
          </a:bodyPr>
          <a:lstStyle/>
          <a:p>
            <a:pPr>
              <a:lnSpc>
                <a:spcPts val="3300"/>
              </a:lnSpc>
            </a:pPr>
            <a:r>
              <a:rPr lang="en-US" altLang="zh-CN" sz="2400" dirty="0">
                <a:solidFill>
                  <a:srgbClr val="000000"/>
                </a:solidFill>
                <a:latin typeface="Comic Sans MS" panose="030F0702030302020204" pitchFamily="18" charset="0"/>
                <a:cs typeface="Comic Sans MS" panose="030F0702030302020204" pitchFamily="18" charset="0"/>
              </a:rPr>
              <a:t>d</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bits</a:t>
            </a:r>
            <a:endParaRPr lang="en-US" altLang="zh-CN" sz="2400" dirty="0">
              <a:solidFill>
                <a:srgbClr val="000000"/>
              </a:solidFill>
              <a:latin typeface="Comic Sans MS" panose="030F0702030302020204" pitchFamily="18" charset="0"/>
              <a:cs typeface="Comic Sans MS" panose="030F0702030302020204" pitchFamily="18" charset="0"/>
            </a:endParaRPr>
          </a:p>
        </p:txBody>
      </p:sp>
      <p:sp>
        <p:nvSpPr>
          <p:cNvPr id="12" name="TextBox 1"/>
          <p:cNvSpPr txBox="1"/>
          <p:nvPr/>
        </p:nvSpPr>
        <p:spPr>
          <a:xfrm>
            <a:off x="3657600" y="5295901"/>
            <a:ext cx="1346522" cy="469359"/>
          </a:xfrm>
          <a:prstGeom prst="rect">
            <a:avLst/>
          </a:prstGeom>
          <a:noFill/>
        </p:spPr>
        <p:txBody>
          <a:bodyPr wrap="none" lIns="0" tIns="0" rIns="0" rtlCol="0">
            <a:spAutoFit/>
          </a:bodyPr>
          <a:lstStyle/>
          <a:p>
            <a:pPr>
              <a:lnSpc>
                <a:spcPts val="3300"/>
              </a:lnSpc>
            </a:pPr>
            <a:r>
              <a:rPr lang="en-US" altLang="zh-CN" sz="2400" dirty="0">
                <a:solidFill>
                  <a:srgbClr val="000000"/>
                </a:solidFill>
                <a:latin typeface="Comic Sans MS" panose="030F0702030302020204" pitchFamily="18" charset="0"/>
                <a:cs typeface="Comic Sans MS" panose="030F0702030302020204" pitchFamily="18" charset="0"/>
              </a:rPr>
              <a:t>Parity</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bit</a:t>
            </a:r>
            <a:endParaRPr lang="en-US" altLang="zh-CN" sz="2400" dirty="0">
              <a:solidFill>
                <a:srgbClr val="000000"/>
              </a:solidFill>
              <a:latin typeface="Comic Sans MS" panose="030F0702030302020204" pitchFamily="18" charset="0"/>
              <a:cs typeface="Comic Sans MS" panose="030F0702030302020204" pitchFamily="18" charset="0"/>
            </a:endParaRPr>
          </a:p>
        </p:txBody>
      </p:sp>
      <p:sp>
        <p:nvSpPr>
          <p:cNvPr id="13" name="TextBox 1"/>
          <p:cNvSpPr txBox="1"/>
          <p:nvPr/>
        </p:nvSpPr>
        <p:spPr>
          <a:xfrm>
            <a:off x="304800" y="228604"/>
            <a:ext cx="8445500" cy="4996240"/>
          </a:xfrm>
          <a:prstGeom prst="rect">
            <a:avLst/>
          </a:prstGeom>
          <a:noFill/>
        </p:spPr>
        <p:txBody>
          <a:bodyPr wrap="square" lIns="0" tIns="0" rIns="0" rtlCol="0">
            <a:spAutoFit/>
          </a:bodyPr>
          <a:lstStyle/>
          <a:p>
            <a:pPr>
              <a:lnSpc>
                <a:spcPts val="4300"/>
              </a:lnSpc>
              <a:tabLst>
                <a:tab pos="228600" algn="l"/>
                <a:tab pos="330200" algn="l"/>
                <a:tab pos="685800" algn="l"/>
                <a:tab pos="1143000" algn="l"/>
                <a:tab pos="1600200" algn="l"/>
              </a:tabLst>
            </a:pPr>
            <a:r>
              <a:rPr lang="en-US" altLang="zh-CN" sz="3600" b="1" dirty="0">
                <a:solidFill>
                  <a:srgbClr val="345A88"/>
                </a:solidFill>
                <a:latin typeface="Tahoma" panose="020B0604030504040204" pitchFamily="34" charset="0"/>
                <a:cs typeface="Tahoma" panose="020B0604030504040204" pitchFamily="34" charset="0"/>
              </a:rPr>
              <a:t>Parity</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1</a:t>
            </a:r>
            <a:r>
              <a:rPr lang="en-US" altLang="zh-CN" sz="3600" dirty="0">
                <a:latin typeface="Times New Roman" panose="02020603050405020304" pitchFamily="18" charset="0"/>
                <a:cs typeface="Times New Roman" panose="02020603050405020304" pitchFamily="18" charset="0"/>
              </a:rPr>
              <a:t> </a:t>
            </a:r>
            <a:r>
              <a:rPr lang="en-US" altLang="zh-CN" sz="3600" b="1" dirty="0" err="1">
                <a:solidFill>
                  <a:srgbClr val="345A88"/>
                </a:solidFill>
                <a:latin typeface="Tahoma" panose="020B0604030504040204" pitchFamily="34" charset="0"/>
                <a:cs typeface="Tahoma" panose="020B0604030504040204" pitchFamily="34" charset="0"/>
              </a:rPr>
              <a:t>chiều</a:t>
            </a:r>
            <a:r>
              <a:rPr lang="en-US" altLang="zh-CN" sz="3600" dirty="0">
                <a:latin typeface="Times New Roman" panose="02020603050405020304" pitchFamily="18" charset="0"/>
                <a:cs typeface="Times New Roman" panose="02020603050405020304" pitchFamily="18" charset="0"/>
              </a:rPr>
              <a:t> </a:t>
            </a:r>
            <a:endParaRPr lang="en-US" altLang="zh-CN" sz="3600" dirty="0">
              <a:latin typeface="Times New Roman" panose="02020603050405020304" pitchFamily="18" charset="0"/>
              <a:cs typeface="Times New Roman" panose="02020603050405020304" pitchFamily="18" charset="0"/>
            </a:endParaRPr>
          </a:p>
          <a:p>
            <a:pPr>
              <a:lnSpc>
                <a:spcPts val="4300"/>
              </a:lnSpc>
              <a:tabLst>
                <a:tab pos="228600" algn="l"/>
                <a:tab pos="330200" algn="l"/>
                <a:tab pos="685800" algn="l"/>
                <a:tab pos="1143000" algn="l"/>
                <a:tab pos="1600200" algn="l"/>
              </a:tabLst>
            </a:pPr>
            <a:endParaRPr lang="en-US" altLang="zh-CN" dirty="0"/>
          </a:p>
          <a:p>
            <a:pPr>
              <a:lnSpc>
                <a:spcPts val="4000"/>
              </a:lnSpc>
              <a:tabLst>
                <a:tab pos="228600" algn="l"/>
                <a:tab pos="330200" algn="l"/>
                <a:tab pos="685800" algn="l"/>
                <a:tab pos="1143000" algn="l"/>
                <a:tab pos="1600200" algn="l"/>
              </a:tabLst>
            </a:pPr>
            <a:r>
              <a:rPr lang="en-US" altLang="zh-CN" dirty="0"/>
              <a:t>	</a:t>
            </a:r>
            <a:r>
              <a:rPr lang="en-US" altLang="zh-CN" sz="2800" dirty="0">
                <a:solidFill>
                  <a:srgbClr val="000000"/>
                </a:solidFill>
                <a:latin typeface="Wingdings" panose="05000000000000000000" pitchFamily="18" charset="0"/>
                <a:cs typeface="Wingdings" panose="05000000000000000000" pitchFamily="18" charset="0"/>
              </a:rPr>
              <a:t></a:t>
            </a:r>
            <a:r>
              <a:rPr lang="en-US" altLang="zh-CN" sz="2800" dirty="0" err="1">
                <a:solidFill>
                  <a:srgbClr val="000000"/>
                </a:solidFill>
                <a:latin typeface="Tahoma" panose="020B0604030504040204" pitchFamily="34" charset="0"/>
                <a:cs typeface="Tahoma" panose="020B0604030504040204" pitchFamily="34" charset="0"/>
              </a:rPr>
              <a:t>Số</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bit</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parity:</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1</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bit</a:t>
            </a:r>
            <a:endParaRPr lang="en-US" altLang="zh-CN" sz="2800" dirty="0">
              <a:solidFill>
                <a:srgbClr val="000000"/>
              </a:solidFill>
              <a:latin typeface="Tahoma" panose="020B0604030504040204" pitchFamily="34" charset="0"/>
              <a:cs typeface="Tahoma" panose="020B0604030504040204" pitchFamily="34" charset="0"/>
            </a:endParaRPr>
          </a:p>
          <a:p>
            <a:pPr>
              <a:lnSpc>
                <a:spcPts val="4000"/>
              </a:lnSpc>
              <a:tabLst>
                <a:tab pos="228600" algn="l"/>
                <a:tab pos="330200" algn="l"/>
                <a:tab pos="685800" algn="l"/>
                <a:tab pos="1143000" algn="l"/>
                <a:tab pos="1600200" algn="l"/>
              </a:tabLst>
            </a:pPr>
            <a:r>
              <a:rPr lang="en-US" altLang="zh-CN" dirty="0"/>
              <a:t>	</a:t>
            </a: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err="1">
                <a:solidFill>
                  <a:srgbClr val="000000"/>
                </a:solidFill>
                <a:latin typeface="Tahoma" panose="020B0604030504040204" pitchFamily="34" charset="0"/>
                <a:cs typeface="Tahoma" panose="020B0604030504040204" pitchFamily="34" charset="0"/>
              </a:rPr>
              <a:t>Chiều</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dài</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của</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dữ</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liệu</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cần</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gởi</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đi:</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d</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bit</a:t>
            </a:r>
            <a:endParaRPr lang="en-US" altLang="zh-CN" sz="2795" dirty="0">
              <a:solidFill>
                <a:srgbClr val="000000"/>
              </a:solidFill>
              <a:latin typeface="Tahoma" panose="020B0604030504040204" pitchFamily="34" charset="0"/>
              <a:cs typeface="Tahoma" panose="020B0604030504040204" pitchFamily="34" charset="0"/>
            </a:endParaRPr>
          </a:p>
          <a:p>
            <a:pPr>
              <a:lnSpc>
                <a:spcPts val="3900"/>
              </a:lnSpc>
              <a:tabLst>
                <a:tab pos="228600" algn="l"/>
                <a:tab pos="330200" algn="l"/>
                <a:tab pos="685800" algn="l"/>
                <a:tab pos="1143000" algn="l"/>
                <a:tab pos="1600200" algn="l"/>
              </a:tabLst>
            </a:pPr>
            <a:r>
              <a:rPr lang="en-US" altLang="zh-CN" dirty="0"/>
              <a:t>		</a:t>
            </a: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latin typeface="Times New Roman" panose="02020603050405020304" pitchFamily="18" charset="0"/>
                <a:cs typeface="Times New Roman" panose="02020603050405020304" pitchFamily="18" charset="0"/>
              </a:rPr>
              <a:t> </a:t>
            </a:r>
            <a:r>
              <a:rPr lang="en-US" altLang="zh-CN" sz="2795" dirty="0" err="1">
                <a:solidFill>
                  <a:srgbClr val="000000"/>
                </a:solidFill>
                <a:latin typeface="Tahoma" panose="020B0604030504040204" pitchFamily="34" charset="0"/>
                <a:cs typeface="Tahoma" panose="020B0604030504040204" pitchFamily="34" charset="0"/>
              </a:rPr>
              <a:t>Dữ</a:t>
            </a:r>
            <a:r>
              <a:rPr lang="en-US" altLang="zh-CN" sz="2795" dirty="0">
                <a:solidFill>
                  <a:srgbClr val="000000"/>
                </a:solidFill>
                <a:latin typeface="Tahoma" panose="020B0604030504040204" pitchFamily="34" charset="0"/>
                <a:cs typeface="Tahoma" panose="020B0604030504040204" pitchFamily="34" charset="0"/>
              </a:rPr>
              <a:t> </a:t>
            </a:r>
            <a:r>
              <a:rPr lang="en-US" altLang="zh-CN" sz="2795" dirty="0" err="1">
                <a:solidFill>
                  <a:srgbClr val="000000"/>
                </a:solidFill>
                <a:latin typeface="Tahoma" panose="020B0604030504040204" pitchFamily="34" charset="0"/>
                <a:cs typeface="Tahoma" panose="020B0604030504040204" pitchFamily="34" charset="0"/>
              </a:rPr>
              <a:t>liệu</a:t>
            </a:r>
            <a:r>
              <a:rPr lang="en-US" altLang="zh-CN" sz="2795" dirty="0">
                <a:latin typeface="Times New Roman" panose="02020603050405020304" pitchFamily="18" charset="0"/>
                <a:cs typeface="Times New Roman" panose="02020603050405020304" pitchFamily="18" charset="0"/>
              </a:rPr>
              <a:t> </a:t>
            </a:r>
            <a:r>
              <a:rPr lang="en-US" altLang="zh-CN" sz="2795" dirty="0" err="1">
                <a:solidFill>
                  <a:srgbClr val="000000"/>
                </a:solidFill>
                <a:latin typeface="Tahoma" panose="020B0604030504040204" pitchFamily="34" charset="0"/>
                <a:cs typeface="Tahoma" panose="020B0604030504040204" pitchFamily="34" charset="0"/>
              </a:rPr>
              <a:t>gửi</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đi</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sẽ</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có</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(d+1)</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bit</a:t>
            </a:r>
            <a:endParaRPr lang="en-US" altLang="zh-CN" sz="2795" dirty="0">
              <a:solidFill>
                <a:srgbClr val="000000"/>
              </a:solidFill>
              <a:latin typeface="Tahoma" panose="020B0604030504040204" pitchFamily="34" charset="0"/>
              <a:cs typeface="Tahoma" panose="020B0604030504040204" pitchFamily="34" charset="0"/>
            </a:endParaRPr>
          </a:p>
          <a:p>
            <a:pPr>
              <a:lnSpc>
                <a:spcPts val="4000"/>
              </a:lnSpc>
              <a:tabLst>
                <a:tab pos="228600" algn="l"/>
                <a:tab pos="330200" algn="l"/>
                <a:tab pos="685800" algn="l"/>
                <a:tab pos="1143000" algn="l"/>
                <a:tab pos="1600200" algn="l"/>
              </a:tabLst>
            </a:pPr>
            <a:r>
              <a:rPr lang="en-US" altLang="zh-CN" dirty="0"/>
              <a:t>	</a:t>
            </a: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err="1">
                <a:solidFill>
                  <a:srgbClr val="000000"/>
                </a:solidFill>
                <a:latin typeface="Tahoma" panose="020B0604030504040204" pitchFamily="34" charset="0"/>
                <a:cs typeface="Tahoma" panose="020B0604030504040204" pitchFamily="34" charset="0"/>
              </a:rPr>
              <a:t>Bên</a:t>
            </a:r>
            <a:r>
              <a:rPr lang="en-US" altLang="zh-CN" sz="2795" dirty="0">
                <a:latin typeface="Times New Roman" panose="02020603050405020304" pitchFamily="18" charset="0"/>
                <a:cs typeface="Times New Roman" panose="02020603050405020304" pitchFamily="18" charset="0"/>
              </a:rPr>
              <a:t> </a:t>
            </a:r>
            <a:r>
              <a:rPr lang="en-US" altLang="zh-CN" sz="2795" dirty="0" err="1">
                <a:solidFill>
                  <a:srgbClr val="000000"/>
                </a:solidFill>
                <a:latin typeface="Tahoma" panose="020B0604030504040204" pitchFamily="34" charset="0"/>
                <a:cs typeface="Tahoma" panose="020B0604030504040204" pitchFamily="34" charset="0"/>
              </a:rPr>
              <a:t>gửi</a:t>
            </a:r>
            <a:r>
              <a:rPr lang="en-US" altLang="zh-CN" sz="2795" dirty="0">
                <a:solidFill>
                  <a:srgbClr val="000000"/>
                </a:solidFill>
                <a:latin typeface="Tahoma" panose="020B0604030504040204" pitchFamily="34" charset="0"/>
                <a:cs typeface="Tahoma" panose="020B0604030504040204" pitchFamily="34" charset="0"/>
              </a:rPr>
              <a:t>:</a:t>
            </a:r>
            <a:endParaRPr lang="en-US" altLang="zh-CN" sz="2795"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330200" algn="l"/>
                <a:tab pos="685800" algn="l"/>
                <a:tab pos="1143000" algn="l"/>
                <a:tab pos="16002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Thêm</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bit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parity</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vào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dữ</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liệu</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Tahoma" panose="020B0604030504040204" pitchFamily="34" charset="0"/>
                <a:cs typeface="Tahoma" panose="020B0604030504040204" pitchFamily="34" charset="0"/>
              </a:rPr>
              <a:t>cần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Tahoma" panose="020B0604030504040204" pitchFamily="34" charset="0"/>
                <a:cs typeface="Tahoma" panose="020B0604030504040204" pitchFamily="34" charset="0"/>
              </a:rPr>
              <a:t>gửi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đi</a:t>
            </a:r>
            <a:endParaRPr lang="en-US" altLang="zh-CN" sz="2400" dirty="0">
              <a:solidFill>
                <a:srgbClr val="000000"/>
              </a:solidFill>
              <a:latin typeface="Tahoma" panose="020B0604030504040204" pitchFamily="34" charset="0"/>
              <a:cs typeface="Tahoma" panose="020B0604030504040204" pitchFamily="34" charset="0"/>
            </a:endParaRPr>
          </a:p>
          <a:p>
            <a:pPr>
              <a:lnSpc>
                <a:spcPts val="2800"/>
              </a:lnSpc>
              <a:tabLst>
                <a:tab pos="228600" algn="l"/>
                <a:tab pos="330200" algn="l"/>
                <a:tab pos="685800" algn="l"/>
                <a:tab pos="1143000" algn="l"/>
                <a:tab pos="1600200" algn="l"/>
              </a:tabLst>
            </a:pPr>
            <a:r>
              <a:rPr lang="en-US" altLang="zh-CN" dirty="0"/>
              <a:t>				</a:t>
            </a: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Mô</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hình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chẵn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(Even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parity)</a:t>
            </a:r>
            <a:endParaRPr lang="en-US" altLang="zh-CN" sz="2005" dirty="0">
              <a:solidFill>
                <a:srgbClr val="000000"/>
              </a:solidFill>
              <a:latin typeface="Tahoma" panose="020B0604030504040204" pitchFamily="34" charset="0"/>
              <a:cs typeface="Tahoma" panose="020B0604030504040204" pitchFamily="34" charset="0"/>
            </a:endParaRPr>
          </a:p>
          <a:p>
            <a:pPr>
              <a:lnSpc>
                <a:spcPts val="2300"/>
              </a:lnSpc>
              <a:tabLst>
                <a:tab pos="228600" algn="l"/>
                <a:tab pos="330200" algn="l"/>
                <a:tab pos="685800" algn="l"/>
                <a:tab pos="1143000" algn="l"/>
                <a:tab pos="1600200" algn="l"/>
              </a:tabLst>
            </a:pPr>
            <a:r>
              <a:rPr lang="en-US" altLang="zh-CN" dirty="0"/>
              <a:t>					</a:t>
            </a:r>
            <a:r>
              <a:rPr lang="en-US" altLang="zh-CN" sz="1600" dirty="0">
                <a:solidFill>
                  <a:srgbClr val="000000"/>
                </a:solidFill>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số</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bit</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1</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trong</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d+1</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bit</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là</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một</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số</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chẵn</a:t>
            </a:r>
            <a:endParaRPr lang="en-US" altLang="zh-CN" sz="1600" dirty="0">
              <a:solidFill>
                <a:srgbClr val="000000"/>
              </a:solidFill>
              <a:latin typeface="Tahoma" panose="020B0604030504040204" pitchFamily="34" charset="0"/>
              <a:cs typeface="Tahoma" panose="020B0604030504040204" pitchFamily="34" charset="0"/>
            </a:endParaRPr>
          </a:p>
          <a:p>
            <a:pPr>
              <a:lnSpc>
                <a:spcPts val="2800"/>
              </a:lnSpc>
              <a:tabLst>
                <a:tab pos="228600" algn="l"/>
                <a:tab pos="330200" algn="l"/>
                <a:tab pos="685800" algn="l"/>
                <a:tab pos="1143000" algn="l"/>
                <a:tab pos="1600200" algn="l"/>
              </a:tabLst>
            </a:pPr>
            <a:r>
              <a:rPr lang="en-US" altLang="zh-CN" dirty="0"/>
              <a:t>				</a:t>
            </a: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Mô</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hình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lẻ</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(Odd</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Parity) </a:t>
            </a:r>
            <a:endParaRPr lang="en-US" altLang="zh-CN" sz="2005" dirty="0">
              <a:solidFill>
                <a:srgbClr val="000000"/>
              </a:solidFill>
              <a:latin typeface="Tahoma" panose="020B0604030504040204" pitchFamily="34" charset="0"/>
              <a:cs typeface="Tahoma" panose="020B0604030504040204" pitchFamily="34" charset="0"/>
            </a:endParaRPr>
          </a:p>
          <a:p>
            <a:pPr>
              <a:lnSpc>
                <a:spcPts val="2800"/>
              </a:lnSpc>
              <a:tabLst>
                <a:tab pos="228600" algn="l"/>
                <a:tab pos="330200" algn="l"/>
                <a:tab pos="685800" algn="l"/>
                <a:tab pos="1143000" algn="l"/>
                <a:tab pos="1600200" algn="l"/>
              </a:tabLst>
            </a:pPr>
            <a:r>
              <a:rPr lang="en-US" altLang="zh-CN" sz="2005" dirty="0">
                <a:solidFill>
                  <a:srgbClr val="000000"/>
                </a:solidFill>
                <a:latin typeface="Tahoma" panose="020B0604030504040204" pitchFamily="34" charset="0"/>
                <a:cs typeface="Tahoma" panose="020B0604030504040204" pitchFamily="34" charset="0"/>
              </a:rPr>
              <a:t>					 </a:t>
            </a:r>
            <a:r>
              <a:rPr lang="en-US" altLang="zh-CN" sz="1600" dirty="0">
                <a:solidFill>
                  <a:srgbClr val="000000"/>
                </a:solidFill>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00"/>
                </a:solidFill>
                <a:latin typeface="Tahoma" panose="020B0604030504040204" pitchFamily="34" charset="0"/>
                <a:cs typeface="Tahoma" panose="020B0604030504040204" pitchFamily="34" charset="0"/>
              </a:rPr>
              <a:t>số</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bit</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1</a:t>
            </a: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00"/>
                </a:solidFill>
                <a:latin typeface="Tahoma" panose="020B0604030504040204" pitchFamily="34" charset="0"/>
                <a:cs typeface="Tahoma" panose="020B0604030504040204" pitchFamily="34" charset="0"/>
              </a:rPr>
              <a:t>trong</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d+1</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ahoma" panose="020B0604030504040204" pitchFamily="34" charset="0"/>
                <a:cs typeface="Tahoma" panose="020B0604030504040204" pitchFamily="34" charset="0"/>
              </a:rPr>
              <a:t>bit</a:t>
            </a: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00"/>
                </a:solidFill>
                <a:latin typeface="Tahoma" panose="020B0604030504040204" pitchFamily="34" charset="0"/>
                <a:cs typeface="Tahoma" panose="020B0604030504040204" pitchFamily="34" charset="0"/>
              </a:rPr>
              <a:t>là</a:t>
            </a: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00"/>
                </a:solidFill>
                <a:latin typeface="Tahoma" panose="020B0604030504040204" pitchFamily="34" charset="0"/>
                <a:cs typeface="Tahoma" panose="020B0604030504040204" pitchFamily="34" charset="0"/>
              </a:rPr>
              <a:t>một</a:t>
            </a: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00"/>
                </a:solidFill>
                <a:latin typeface="Tahoma" panose="020B0604030504040204" pitchFamily="34" charset="0"/>
                <a:cs typeface="Tahoma" panose="020B0604030504040204" pitchFamily="34" charset="0"/>
              </a:rPr>
              <a:t>số</a:t>
            </a: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00"/>
                </a:solidFill>
                <a:latin typeface="Tahoma" panose="020B0604030504040204" pitchFamily="34" charset="0"/>
                <a:cs typeface="Tahoma" panose="020B0604030504040204" pitchFamily="34" charset="0"/>
              </a:rPr>
              <a:t>lẻ</a:t>
            </a:r>
            <a:endParaRPr lang="en-US" altLang="zh-CN" sz="1600" dirty="0">
              <a:solidFill>
                <a:srgbClr val="000000"/>
              </a:solidFill>
              <a:latin typeface="Tahoma" panose="020B0604030504040204" pitchFamily="34" charset="0"/>
              <a:cs typeface="Tahoma" panose="020B0604030504040204" pitchFamily="34" charset="0"/>
            </a:endParaRPr>
          </a:p>
        </p:txBody>
      </p:sp>
      <p:sp>
        <p:nvSpPr>
          <p:cNvPr id="14" name="TextBox 1"/>
          <p:cNvSpPr txBox="1"/>
          <p:nvPr/>
        </p:nvSpPr>
        <p:spPr>
          <a:xfrm>
            <a:off x="1066802" y="5337073"/>
            <a:ext cx="4038600" cy="1520929"/>
          </a:xfrm>
          <a:prstGeom prst="rect">
            <a:avLst/>
          </a:prstGeom>
          <a:noFill/>
        </p:spPr>
        <p:txBody>
          <a:bodyPr wrap="square" lIns="0" tIns="0" rIns="0" rtlCol="0">
            <a:spAutoFit/>
          </a:bodyPr>
          <a:lstStyle/>
          <a:p>
            <a:pPr>
              <a:lnSpc>
                <a:spcPts val="1900"/>
              </a:lnSpc>
              <a:tabLst>
                <a:tab pos="749300" algn="l"/>
                <a:tab pos="2882900" algn="l"/>
              </a:tabLst>
            </a:pPr>
            <a:r>
              <a:rPr lang="en-US" altLang="zh-CN" dirty="0"/>
              <a:t>	</a:t>
            </a:r>
            <a:endParaRPr lang="en-US" altLang="zh-CN" sz="1595" dirty="0">
              <a:solidFill>
                <a:srgbClr val="000000"/>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3500"/>
              </a:lnSpc>
              <a:tabLst>
                <a:tab pos="749300" algn="l"/>
                <a:tab pos="2882900" algn="l"/>
              </a:tabLst>
            </a:pPr>
            <a:r>
              <a:rPr lang="en-US" altLang="zh-CN" sz="2400" dirty="0">
                <a:solidFill>
                  <a:srgbClr val="000000"/>
                </a:solidFill>
                <a:latin typeface="Comic Sans MS" panose="030F0702030302020204" pitchFamily="18" charset="0"/>
                <a:cs typeface="Comic Sans MS" panose="030F0702030302020204" pitchFamily="18" charset="0"/>
              </a:rPr>
              <a:t>0111000110101011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CC"/>
                </a:solidFill>
                <a:latin typeface="Comic Sans MS" panose="030F0702030302020204" pitchFamily="18" charset="0"/>
                <a:cs typeface="Comic Sans MS" panose="030F0702030302020204" pitchFamily="18" charset="0"/>
              </a:rPr>
              <a:t>1</a:t>
            </a:r>
            <a:endParaRPr lang="en-US" altLang="zh-CN" sz="2400" dirty="0">
              <a:solidFill>
                <a:srgbClr val="0033CC"/>
              </a:solidFill>
              <a:latin typeface="Comic Sans MS" panose="030F0702030302020204" pitchFamily="18" charset="0"/>
              <a:cs typeface="Comic Sans MS" panose="030F0702030302020204" pitchFamily="18" charset="0"/>
            </a:endParaRPr>
          </a:p>
          <a:p>
            <a:pPr>
              <a:lnSpc>
                <a:spcPts val="4100"/>
              </a:lnSpc>
              <a:tabLst>
                <a:tab pos="749300" algn="l"/>
                <a:tab pos="2882900" algn="l"/>
              </a:tabLst>
            </a:pPr>
            <a:r>
              <a:rPr lang="en-US" altLang="zh-CN" dirty="0"/>
              <a:t>		</a:t>
            </a:r>
            <a:r>
              <a:rPr lang="en-US" altLang="zh-CN" sz="2400" dirty="0">
                <a:solidFill>
                  <a:srgbClr val="0033CC"/>
                </a:solidFill>
                <a:latin typeface="Comic Sans MS" panose="030F0702030302020204" pitchFamily="18" charset="0"/>
                <a:cs typeface="Comic Sans MS" panose="030F0702030302020204" pitchFamily="18" charset="0"/>
              </a:rPr>
              <a:t>0</a:t>
            </a:r>
            <a:endParaRPr lang="en-US" altLang="zh-CN" sz="2400" dirty="0">
              <a:solidFill>
                <a:srgbClr val="0033CC"/>
              </a:solidFill>
              <a:latin typeface="Comic Sans MS" panose="030F0702030302020204" pitchFamily="18" charset="0"/>
              <a:cs typeface="Comic Sans MS" panose="030F0702030302020204" pitchFamily="18" charset="0"/>
            </a:endParaRPr>
          </a:p>
        </p:txBody>
      </p:sp>
      <p:sp>
        <p:nvSpPr>
          <p:cNvPr id="15" name="TextBox 1"/>
          <p:cNvSpPr txBox="1"/>
          <p:nvPr/>
        </p:nvSpPr>
        <p:spPr>
          <a:xfrm>
            <a:off x="5194299" y="5753100"/>
            <a:ext cx="1849865" cy="1084912"/>
          </a:xfrm>
          <a:prstGeom prst="rect">
            <a:avLst/>
          </a:prstGeom>
          <a:noFill/>
        </p:spPr>
        <p:txBody>
          <a:bodyPr wrap="none" lIns="0" tIns="0" rIns="0" rtlCol="0">
            <a:spAutoFit/>
          </a:bodyPr>
          <a:lstStyle/>
          <a:p>
            <a:pPr>
              <a:lnSpc>
                <a:spcPts val="3300"/>
              </a:lnSpc>
            </a:pPr>
            <a:r>
              <a:rPr lang="en-US" altLang="zh-CN" sz="2400" dirty="0">
                <a:solidFill>
                  <a:srgbClr val="000000"/>
                </a:solidFill>
                <a:latin typeface="Comic Sans MS" panose="030F0702030302020204" pitchFamily="18" charset="0"/>
                <a:cs typeface="Comic Sans MS" panose="030F0702030302020204" pitchFamily="18" charset="0"/>
              </a:rPr>
              <a:t>(Even parity)</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3800"/>
              </a:lnSpc>
            </a:pPr>
            <a:r>
              <a:rPr lang="en-US" altLang="zh-CN" sz="2400" dirty="0">
                <a:solidFill>
                  <a:srgbClr val="000000"/>
                </a:solidFill>
                <a:latin typeface="Comic Sans MS" panose="030F0702030302020204" pitchFamily="18" charset="0"/>
                <a:cs typeface="Comic Sans MS" panose="030F0702030302020204" pitchFamily="18" charset="0"/>
              </a:rPr>
              <a:t>(Odd parity)</a:t>
            </a:r>
            <a:endParaRPr lang="en-US" altLang="zh-CN" sz="2400" dirty="0">
              <a:solidFill>
                <a:srgbClr val="000000"/>
              </a:solidFill>
              <a:latin typeface="Comic Sans MS" panose="030F0702030302020204" pitchFamily="18" charset="0"/>
              <a:cs typeface="Comic Sans MS" panose="030F0702030302020204" pitchFamily="18" charset="0"/>
            </a:endParaRPr>
          </a:p>
        </p:txBody>
      </p:sp>
      <p:sp>
        <p:nvSpPr>
          <p:cNvPr id="19" name="Freeform 3"/>
          <p:cNvSpPr/>
          <p:nvPr/>
        </p:nvSpPr>
        <p:spPr>
          <a:xfrm>
            <a:off x="3962405" y="5638800"/>
            <a:ext cx="57911" cy="181355"/>
          </a:xfrm>
          <a:custGeom>
            <a:avLst/>
            <a:gdLst>
              <a:gd name="connsiteX0" fmla="*/ 14478 w 57911"/>
              <a:gd name="connsiteY0" fmla="*/ 14478 h 181355"/>
              <a:gd name="connsiteX1" fmla="*/ 14478 w 57911"/>
              <a:gd name="connsiteY1" fmla="*/ 166878 h 181355"/>
            </a:gdLst>
            <a:ahLst/>
            <a:cxnLst>
              <a:cxn ang="0">
                <a:pos x="connsiteX0" y="connsiteY0"/>
              </a:cxn>
              <a:cxn ang="1">
                <a:pos x="connsiteX1" y="connsiteY1"/>
              </a:cxn>
            </a:cxnLst>
            <a:rect l="l" t="t" r="r" b="b"/>
            <a:pathLst>
              <a:path w="57911" h="181355">
                <a:moveTo>
                  <a:pt x="14478" y="14478"/>
                </a:moveTo>
                <a:lnTo>
                  <a:pt x="14478" y="166878"/>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4267206" y="5638800"/>
            <a:ext cx="57911" cy="181355"/>
          </a:xfrm>
          <a:custGeom>
            <a:avLst/>
            <a:gdLst>
              <a:gd name="connsiteX0" fmla="*/ 14478 w 57911"/>
              <a:gd name="connsiteY0" fmla="*/ 14478 h 181355"/>
              <a:gd name="connsiteX1" fmla="*/ 14478 w 57911"/>
              <a:gd name="connsiteY1" fmla="*/ 166878 h 181355"/>
            </a:gdLst>
            <a:ahLst/>
            <a:cxnLst>
              <a:cxn ang="0">
                <a:pos x="connsiteX0" y="connsiteY0"/>
              </a:cxn>
              <a:cxn ang="1">
                <a:pos x="connsiteX1" y="connsiteY1"/>
              </a:cxn>
            </a:cxnLst>
            <a:rect l="l" t="t" r="r" b="b"/>
            <a:pathLst>
              <a:path w="57911" h="181355">
                <a:moveTo>
                  <a:pt x="14478" y="14478"/>
                </a:moveTo>
                <a:lnTo>
                  <a:pt x="14478" y="166878"/>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6" name="Picture 7" descr="underline_base"/>
          <p:cNvPicPr>
            <a:picLocks noChangeArrowheads="1"/>
          </p:cNvPicPr>
          <p:nvPr/>
        </p:nvPicPr>
        <p:blipFill>
          <a:blip r:embed="rId1"/>
          <a:srcRect/>
          <a:stretch>
            <a:fillRect/>
          </a:stretch>
        </p:blipFill>
        <p:spPr bwMode="auto">
          <a:xfrm>
            <a:off x="381000" y="762000"/>
            <a:ext cx="3399350" cy="173038"/>
          </a:xfrm>
          <a:prstGeom prst="rect">
            <a:avLst/>
          </a:prstGeom>
          <a:noFill/>
          <a:ln w="9525">
            <a:noFill/>
            <a:miter lim="800000"/>
            <a:headEnd/>
            <a:tailEnd/>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8900" y="889000"/>
            <a:ext cx="5926302" cy="610424"/>
          </a:xfrm>
          <a:prstGeom prst="rect">
            <a:avLst/>
          </a:prstGeom>
          <a:noFill/>
        </p:spPr>
        <p:txBody>
          <a:bodyPr wrap="none" lIns="0" tIns="0" rIns="0" rtlCol="0">
            <a:spAutoFit/>
          </a:bodyPr>
          <a:lstStyle/>
          <a:p>
            <a:pPr>
              <a:lnSpc>
                <a:spcPts val="4400"/>
              </a:lnSpc>
            </a:pPr>
            <a:r>
              <a:rPr lang="en-US" altLang="zh-CN" sz="4405" b="1" dirty="0">
                <a:solidFill>
                  <a:srgbClr val="7030A0"/>
                </a:solidFill>
                <a:latin typeface="Calibri" panose="020F0502020204030204" pitchFamily="18" charset="0"/>
                <a:cs typeface="Calibri" panose="020F0502020204030204" pitchFamily="18" charset="0"/>
              </a:rPr>
              <a:t>Data</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Center</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tại</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Việt</a:t>
            </a:r>
            <a:r>
              <a:rPr lang="en-US" altLang="zh-CN" sz="4405" dirty="0">
                <a:solidFill>
                  <a:srgbClr val="7030A0"/>
                </a:solidFill>
                <a:latin typeface="Times New Roman" panose="02020603050405020304" pitchFamily="18" charset="0"/>
                <a:cs typeface="Times New Roman" panose="02020603050405020304" pitchFamily="18" charset="0"/>
              </a:rPr>
              <a:t> </a:t>
            </a:r>
            <a:r>
              <a:rPr lang="en-US" altLang="zh-CN" sz="4405" b="1" dirty="0">
                <a:solidFill>
                  <a:srgbClr val="7030A0"/>
                </a:solidFill>
                <a:latin typeface="Calibri" panose="020F0502020204030204" pitchFamily="18" charset="0"/>
                <a:cs typeface="Calibri" panose="020F0502020204030204" pitchFamily="18" charset="0"/>
              </a:rPr>
              <a:t>Nam</a:t>
            </a:r>
            <a:endParaRPr lang="en-US" altLang="zh-CN" sz="4405" b="1" dirty="0">
              <a:solidFill>
                <a:srgbClr val="7030A0"/>
              </a:solidFill>
              <a:latin typeface="Calibri" panose="020F0502020204030204" pitchFamily="18" charset="0"/>
              <a:cs typeface="Calibri" panose="020F0502020204030204" pitchFamily="18" charset="0"/>
            </a:endParaRPr>
          </a:p>
        </p:txBody>
      </p:sp>
      <p:sp>
        <p:nvSpPr>
          <p:cNvPr id="3" name="TextBox 1"/>
          <p:cNvSpPr txBox="1"/>
          <p:nvPr/>
        </p:nvSpPr>
        <p:spPr>
          <a:xfrm>
            <a:off x="850900" y="1841500"/>
            <a:ext cx="2552700" cy="279400"/>
          </a:xfrm>
          <a:prstGeom prst="rect">
            <a:avLst/>
          </a:prstGeom>
          <a:noFill/>
        </p:spPr>
        <p:txBody>
          <a:bodyPr wrap="none" lIns="0" tIns="0" rIns="0" rtlCol="0">
            <a:spAutoFit/>
          </a:bodyPr>
          <a:lstStyle/>
          <a:p>
            <a:pPr>
              <a:lnSpc>
                <a:spcPts val="22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Có</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diện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tích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&gt;1.000m2.</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5" name="TextBox 1"/>
          <p:cNvSpPr txBox="1"/>
          <p:nvPr/>
        </p:nvSpPr>
        <p:spPr>
          <a:xfrm>
            <a:off x="850900" y="2463800"/>
            <a:ext cx="7404100" cy="584200"/>
          </a:xfrm>
          <a:prstGeom prst="rect">
            <a:avLst/>
          </a:prstGeom>
          <a:noFill/>
        </p:spPr>
        <p:txBody>
          <a:bodyPr wrap="none" lIns="0" tIns="0" rIns="0" rtlCol="0">
            <a:spAutoFit/>
          </a:bodyPr>
          <a:lstStyle/>
          <a:p>
            <a:pPr>
              <a:lnSpc>
                <a:spcPts val="22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được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thiết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kế</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và</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FF0000"/>
                </a:solidFill>
                <a:latin typeface="Times New Roman" panose="02020603050405020304" pitchFamily="18" charset="0"/>
                <a:cs typeface="Times New Roman" panose="02020603050405020304" pitchFamily="18" charset="0"/>
              </a:rPr>
              <a:t>trang</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FF0000"/>
                </a:solidFill>
                <a:latin typeface="Times New Roman" panose="02020603050405020304" pitchFamily="18" charset="0"/>
                <a:cs typeface="Times New Roman" panose="02020603050405020304" pitchFamily="18" charset="0"/>
              </a:rPr>
              <a:t>bị</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FF0000"/>
                </a:solidFill>
                <a:latin typeface="Times New Roman" panose="02020603050405020304" pitchFamily="18" charset="0"/>
                <a:cs typeface="Times New Roman" panose="02020603050405020304" pitchFamily="18" charset="0"/>
              </a:rPr>
              <a:t>theo</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FF0000"/>
                </a:solidFill>
                <a:latin typeface="Times New Roman" panose="02020603050405020304" pitchFamily="18" charset="0"/>
                <a:cs typeface="Times New Roman" panose="02020603050405020304" pitchFamily="18" charset="0"/>
              </a:rPr>
              <a:t>tiêu</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FF0000"/>
                </a:solidFill>
                <a:latin typeface="Times New Roman" panose="02020603050405020304" pitchFamily="18" charset="0"/>
                <a:cs typeface="Times New Roman" panose="02020603050405020304" pitchFamily="18" charset="0"/>
              </a:rPr>
              <a:t>chuẩn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FF0000"/>
                </a:solidFill>
                <a:latin typeface="Times New Roman" panose="02020603050405020304" pitchFamily="18" charset="0"/>
                <a:cs typeface="Times New Roman" panose="02020603050405020304" pitchFamily="18" charset="0"/>
              </a:rPr>
              <a:t>quốc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FF0000"/>
                </a:solidFill>
                <a:latin typeface="Times New Roman" panose="02020603050405020304" pitchFamily="18" charset="0"/>
                <a:cs typeface="Times New Roman" panose="02020603050405020304" pitchFamily="18" charset="0"/>
              </a:rPr>
              <a:t>tế</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FF0000"/>
                </a:solidFill>
                <a:latin typeface="Times New Roman" panose="02020603050405020304" pitchFamily="18" charset="0"/>
                <a:cs typeface="Times New Roman" panose="02020603050405020304" pitchFamily="18" charset="0"/>
              </a:rPr>
              <a:t>TIA-942/Tier</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FF0000"/>
                </a:solidFill>
                <a:latin typeface="Times New Roman" panose="02020603050405020304" pitchFamily="18" charset="0"/>
                <a:cs typeface="Times New Roman" panose="02020603050405020304" pitchFamily="18" charset="0"/>
              </a:rPr>
              <a:t>III</a:t>
            </a:r>
            <a:endParaRPr lang="en-US" altLang="zh-CN" sz="2005" dirty="0">
              <a:solidFill>
                <a:srgbClr val="FF0000"/>
              </a:solidFill>
              <a:latin typeface="Times New Roman" panose="02020603050405020304" pitchFamily="18" charset="0"/>
              <a:cs typeface="Times New Roman" panose="02020603050405020304" pitchFamily="18" charset="0"/>
            </a:endParaRPr>
          </a:p>
          <a:p>
            <a:pPr>
              <a:lnSpc>
                <a:spcPts val="2300"/>
              </a:lnSpc>
            </a:pPr>
            <a:r>
              <a:rPr lang="en-US" altLang="zh-CN" sz="2005" b="1" i="1" dirty="0">
                <a:solidFill>
                  <a:srgbClr val="FF0000"/>
                </a:solidFill>
                <a:latin typeface="Times New Roman" panose="02020603050405020304" pitchFamily="18" charset="0"/>
                <a:cs typeface="Times New Roman" panose="02020603050405020304" pitchFamily="18" charset="0"/>
              </a:rPr>
              <a:t>(chưa</a:t>
            </a:r>
            <a:r>
              <a:rPr lang="en-US" altLang="zh-CN" sz="2005" dirty="0">
                <a:latin typeface="Times New Roman" panose="02020603050405020304" pitchFamily="18" charset="0"/>
                <a:cs typeface="Times New Roman" panose="02020603050405020304" pitchFamily="18" charset="0"/>
              </a:rPr>
              <a:t> </a:t>
            </a:r>
            <a:r>
              <a:rPr lang="en-US" altLang="zh-CN" sz="2005" b="1" i="1" dirty="0">
                <a:solidFill>
                  <a:srgbClr val="FF0000"/>
                </a:solidFill>
                <a:latin typeface="Times New Roman" panose="02020603050405020304" pitchFamily="18" charset="0"/>
                <a:cs typeface="Times New Roman" panose="02020603050405020304" pitchFamily="18" charset="0"/>
              </a:rPr>
              <a:t>PHẢI</a:t>
            </a:r>
            <a:r>
              <a:rPr lang="en-US" altLang="zh-CN" sz="2005" dirty="0">
                <a:latin typeface="Times New Roman" panose="02020603050405020304" pitchFamily="18" charset="0"/>
                <a:cs typeface="Times New Roman" panose="02020603050405020304" pitchFamily="18" charset="0"/>
              </a:rPr>
              <a:t> </a:t>
            </a:r>
            <a:r>
              <a:rPr lang="en-US" altLang="zh-CN" sz="2005" b="1" i="1" dirty="0">
                <a:solidFill>
                  <a:srgbClr val="FF0000"/>
                </a:solidFill>
                <a:latin typeface="Times New Roman" panose="02020603050405020304" pitchFamily="18" charset="0"/>
                <a:cs typeface="Times New Roman" panose="02020603050405020304" pitchFamily="18" charset="0"/>
              </a:rPr>
              <a:t>ĐẠT</a:t>
            </a:r>
            <a:r>
              <a:rPr lang="en-US" altLang="zh-CN" sz="2005" dirty="0">
                <a:latin typeface="Times New Roman" panose="02020603050405020304" pitchFamily="18" charset="0"/>
                <a:cs typeface="Times New Roman" panose="02020603050405020304" pitchFamily="18" charset="0"/>
              </a:rPr>
              <a:t> </a:t>
            </a:r>
            <a:r>
              <a:rPr lang="en-US" altLang="zh-CN" sz="2005" b="1" i="1" dirty="0">
                <a:solidFill>
                  <a:srgbClr val="FF0000"/>
                </a:solidFill>
                <a:latin typeface="Times New Roman" panose="02020603050405020304" pitchFamily="18" charset="0"/>
                <a:cs typeface="Times New Roman" panose="02020603050405020304" pitchFamily="18" charset="0"/>
              </a:rPr>
              <a:t>CHUẨN</a:t>
            </a:r>
            <a:r>
              <a:rPr lang="en-US" altLang="zh-CN" sz="2005" dirty="0">
                <a:latin typeface="Times New Roman" panose="02020603050405020304" pitchFamily="18" charset="0"/>
                <a:cs typeface="Times New Roman" panose="02020603050405020304" pitchFamily="18" charset="0"/>
              </a:rPr>
              <a:t> </a:t>
            </a:r>
            <a:r>
              <a:rPr lang="en-US" altLang="zh-CN" sz="2005" b="1" i="1" dirty="0">
                <a:solidFill>
                  <a:srgbClr val="FF0000"/>
                </a:solidFill>
                <a:latin typeface="Times New Roman" panose="02020603050405020304" pitchFamily="18" charset="0"/>
                <a:cs typeface="Times New Roman" panose="02020603050405020304" pitchFamily="18" charset="0"/>
              </a:rPr>
              <a:t>TIER</a:t>
            </a:r>
            <a:r>
              <a:rPr lang="en-US" altLang="zh-CN" sz="2005" dirty="0">
                <a:latin typeface="Times New Roman" panose="02020603050405020304" pitchFamily="18" charset="0"/>
                <a:cs typeface="Times New Roman" panose="02020603050405020304" pitchFamily="18" charset="0"/>
              </a:rPr>
              <a:t> </a:t>
            </a:r>
            <a:r>
              <a:rPr lang="en-US" altLang="zh-CN" sz="2005" b="1" i="1" dirty="0">
                <a:solidFill>
                  <a:srgbClr val="FF0000"/>
                </a:solidFill>
                <a:latin typeface="Times New Roman" panose="02020603050405020304" pitchFamily="18" charset="0"/>
                <a:cs typeface="Times New Roman" panose="02020603050405020304" pitchFamily="18" charset="0"/>
              </a:rPr>
              <a:t>III)</a:t>
            </a:r>
            <a:endParaRPr lang="en-US" altLang="zh-CN" sz="2005" b="1" i="1" dirty="0">
              <a:solidFill>
                <a:srgbClr val="FF0000"/>
              </a:solidFill>
              <a:latin typeface="Times New Roman" panose="02020603050405020304" pitchFamily="18" charset="0"/>
              <a:cs typeface="Times New Roman" panose="02020603050405020304" pitchFamily="18" charset="0"/>
            </a:endParaRPr>
          </a:p>
        </p:txBody>
      </p:sp>
      <p:sp>
        <p:nvSpPr>
          <p:cNvPr id="6" name="TextBox 1"/>
          <p:cNvSpPr txBox="1"/>
          <p:nvPr/>
        </p:nvSpPr>
        <p:spPr>
          <a:xfrm>
            <a:off x="850900" y="3365500"/>
            <a:ext cx="4927600" cy="279400"/>
          </a:xfrm>
          <a:prstGeom prst="rect">
            <a:avLst/>
          </a:prstGeom>
          <a:noFill/>
        </p:spPr>
        <p:txBody>
          <a:bodyPr wrap="none" lIns="0" tIns="0" rIns="0" rtlCol="0">
            <a:spAutoFit/>
          </a:bodyPr>
          <a:lstStyle/>
          <a:p>
            <a:pPr>
              <a:lnSpc>
                <a:spcPts val="22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Có</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hệ</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thống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kiểm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tra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giám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sát(Access</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Control)</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850900" y="3975100"/>
            <a:ext cx="4406900" cy="279400"/>
          </a:xfrm>
          <a:prstGeom prst="rect">
            <a:avLst/>
          </a:prstGeom>
          <a:noFill/>
        </p:spPr>
        <p:txBody>
          <a:bodyPr wrap="none" lIns="0" tIns="0" rIns="0" rtlCol="0">
            <a:spAutoFit/>
          </a:bodyPr>
          <a:lstStyle/>
          <a:p>
            <a:pPr>
              <a:lnSpc>
                <a:spcPts val="22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Hệ</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thống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phòng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cháy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chữa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cháy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(FM200)</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850900" y="4584700"/>
            <a:ext cx="6896100" cy="279400"/>
          </a:xfrm>
          <a:prstGeom prst="rect">
            <a:avLst/>
          </a:prstGeom>
          <a:noFill/>
        </p:spPr>
        <p:txBody>
          <a:bodyPr wrap="none" lIns="0" tIns="0" rIns="0" rtlCol="0">
            <a:spAutoFit/>
          </a:bodyPr>
          <a:lstStyle/>
          <a:p>
            <a:pPr>
              <a:lnSpc>
                <a:spcPts val="2200"/>
              </a:lnSpc>
            </a:pPr>
            <a:r>
              <a:rPr lang="en-US" altLang="zh-CN" sz="2005" dirty="0">
                <a:solidFill>
                  <a:srgbClr val="000000"/>
                </a:solidFill>
                <a:latin typeface="Times New Roman" panose="02020603050405020304" pitchFamily="18" charset="0"/>
                <a:cs typeface="Times New Roman" panose="02020603050405020304" pitchFamily="18" charset="0"/>
              </a:rPr>
              <a:t>-Một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nguồn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điện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chính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và</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01</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dự</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phòng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bằng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UPS</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và</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Máy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phát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điện</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850900" y="5194300"/>
            <a:ext cx="5448300" cy="279400"/>
          </a:xfrm>
          <a:prstGeom prst="rect">
            <a:avLst/>
          </a:prstGeom>
          <a:noFill/>
        </p:spPr>
        <p:txBody>
          <a:bodyPr wrap="none" lIns="0" tIns="0" rIns="0" rtlCol="0">
            <a:spAutoFit/>
          </a:bodyPr>
          <a:lstStyle/>
          <a:p>
            <a:pPr>
              <a:lnSpc>
                <a:spcPts val="22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Cũng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như</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hệ</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thống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quản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trị</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vận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hành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liên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tục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24/24,</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4"/>
          <p:cNvGraphicFramePr>
            <a:graphicFrameLocks noGrp="1"/>
          </p:cNvGraphicFramePr>
          <p:nvPr/>
        </p:nvGraphicFramePr>
        <p:xfrm>
          <a:off x="76200" y="838200"/>
          <a:ext cx="8991597" cy="5638797"/>
        </p:xfrm>
        <a:graphic>
          <a:graphicData uri="http://schemas.openxmlformats.org/drawingml/2006/table">
            <a:tbl>
              <a:tblPr/>
              <a:tblGrid>
                <a:gridCol w="996403"/>
                <a:gridCol w="1242860"/>
                <a:gridCol w="1033526"/>
                <a:gridCol w="1291844"/>
                <a:gridCol w="1344294"/>
                <a:gridCol w="1421129"/>
                <a:gridCol w="1661541"/>
              </a:tblGrid>
              <a:tr h="421513">
                <a:tc>
                  <a:txBody>
                    <a:bodyPr/>
                    <a:lstStyle/>
                    <a:p>
                      <a:pPr algn="r"/>
                      <a:r>
                        <a:rPr lang="en-US" altLang="zh-CN" sz="695" b="1" dirty="0">
                          <a:solidFill>
                            <a:srgbClr val="000000"/>
                          </a:solidFill>
                          <a:latin typeface="Segoe UI" panose="020B0502040204020203" pitchFamily="18" charset="0"/>
                          <a:cs typeface="Segoe UI" panose="020B0502040204020203" pitchFamily="18" charset="0"/>
                        </a:rPr>
                        <a:t>Data</a:t>
                      </a:r>
                      <a:endParaRPr lang="zh-CN" altLang="en-US" sz="695" b="1" dirty="0">
                        <a:solidFill>
                          <a:srgbClr val="000000"/>
                        </a:solidFill>
                        <a:latin typeface="Segoe UI" panose="020B0502040204020203" pitchFamily="18" charset="0"/>
                        <a:cs typeface="Segoe UI" panose="020B0502040204020203" pitchFamily="18" charset="0"/>
                      </a:endParaRPr>
                    </a:p>
                    <a:p>
                      <a:pPr algn="l"/>
                      <a:r>
                        <a:rPr lang="en-US" altLang="zh-CN" sz="695" b="1" dirty="0">
                          <a:solidFill>
                            <a:srgbClr val="000000"/>
                          </a:solidFill>
                          <a:latin typeface="Segoe UI" panose="020B0502040204020203" pitchFamily="18" charset="0"/>
                          <a:cs typeface="Segoe UI" panose="020B0502040204020203" pitchFamily="18" charset="0"/>
                        </a:rPr>
                        <a:t>N</a:t>
                      </a:r>
                      <a:r>
                        <a:rPr lang="en-US" altLang="zh-CN" sz="695" b="1" dirty="0">
                          <a:solidFill>
                            <a:srgbClr val="000000"/>
                          </a:solidFill>
                          <a:latin typeface="Cambria" panose="02040503050406030204" pitchFamily="18" charset="0"/>
                          <a:cs typeface="Cambria" panose="02040503050406030204" pitchFamily="18" charset="0"/>
                        </a:rPr>
                        <a:t>ộ</a:t>
                      </a:r>
                      <a:r>
                        <a:rPr lang="en-US" altLang="zh-CN" sz="695" b="1" dirty="0">
                          <a:solidFill>
                            <a:srgbClr val="000000"/>
                          </a:solidFill>
                          <a:latin typeface="Segoe UI" panose="020B0502040204020203" pitchFamily="18" charset="0"/>
                          <a:cs typeface="Segoe UI" panose="020B0502040204020203" pitchFamily="18" charset="0"/>
                        </a:rPr>
                        <a:t>idung</a:t>
                      </a:r>
                      <a:endParaRPr lang="zh-CN" altLang="en-US" sz="695" b="1" dirty="0">
                        <a:solidFill>
                          <a:srgbClr val="000000"/>
                        </a:solidFill>
                        <a:latin typeface="Segoe UI" panose="020B0502040204020203" pitchFamily="18" charset="0"/>
                        <a:cs typeface="Segoe UI" panose="020B0502040204020203" pitchFamily="18" charset="0"/>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695" b="1" dirty="0">
                          <a:solidFill>
                            <a:srgbClr val="000000"/>
                          </a:solidFill>
                          <a:latin typeface="Segoe UI" panose="020B0502040204020203" pitchFamily="18" charset="0"/>
                          <a:cs typeface="Segoe UI" panose="020B0502040204020203" pitchFamily="18" charset="0"/>
                        </a:rPr>
                        <a:t>VIETTEL</a:t>
                      </a:r>
                      <a:endParaRPr lang="zh-CN" altLang="en-US" sz="695" b="1"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695" b="1" dirty="0">
                          <a:solidFill>
                            <a:srgbClr val="000000"/>
                          </a:solidFill>
                          <a:latin typeface="Segoe UI" panose="020B0502040204020203" pitchFamily="18" charset="0"/>
                          <a:cs typeface="Segoe UI" panose="020B0502040204020203" pitchFamily="18" charset="0"/>
                        </a:rPr>
                        <a:t>VINADATA</a:t>
                      </a:r>
                      <a:endParaRPr lang="zh-CN" altLang="en-US" sz="695" b="1"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695" b="1" dirty="0">
                          <a:solidFill>
                            <a:srgbClr val="FF0000"/>
                          </a:solidFill>
                          <a:latin typeface="Segoe UI" panose="020B0502040204020203" pitchFamily="18" charset="0"/>
                          <a:cs typeface="Segoe UI" panose="020B0502040204020203" pitchFamily="18" charset="0"/>
                        </a:rPr>
                        <a:t>FPT</a:t>
                      </a:r>
                      <a:endParaRPr lang="zh-CN" altLang="en-US" sz="695" b="1" dirty="0">
                        <a:solidFill>
                          <a:srgbClr val="FF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695" b="1" dirty="0">
                          <a:solidFill>
                            <a:srgbClr val="000000"/>
                          </a:solidFill>
                          <a:latin typeface="Segoe UI" panose="020B0502040204020203" pitchFamily="18" charset="0"/>
                          <a:cs typeface="Segoe UI" panose="020B0502040204020203" pitchFamily="18" charset="0"/>
                        </a:rPr>
                        <a:t>CMC</a:t>
                      </a:r>
                      <a:endParaRPr lang="zh-CN" altLang="en-US" sz="695" b="1"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695" b="1" dirty="0">
                          <a:solidFill>
                            <a:srgbClr val="000000"/>
                          </a:solidFill>
                          <a:latin typeface="Segoe UI" panose="020B0502040204020203" pitchFamily="18" charset="0"/>
                          <a:cs typeface="Segoe UI" panose="020B0502040204020203" pitchFamily="18" charset="0"/>
                        </a:rPr>
                        <a:t>VDC2</a:t>
                      </a:r>
                      <a:endParaRPr lang="zh-CN" altLang="en-US" sz="695" b="1"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695" b="1" dirty="0">
                          <a:solidFill>
                            <a:srgbClr val="000000"/>
                          </a:solidFill>
                          <a:latin typeface="Segoe UI" panose="020B0502040204020203" pitchFamily="18" charset="0"/>
                          <a:cs typeface="Segoe UI" panose="020B0502040204020203" pitchFamily="18" charset="0"/>
                        </a:rPr>
                        <a:t>IBM</a:t>
                      </a:r>
                      <a:endParaRPr lang="zh-CN" altLang="en-US" sz="695" b="1"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r h="521716">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Di</a:t>
                      </a:r>
                      <a:r>
                        <a:rPr lang="en-US" altLang="zh-CN" sz="695" dirty="0">
                          <a:solidFill>
                            <a:srgbClr val="000000"/>
                          </a:solidFill>
                          <a:latin typeface="Cambria" panose="02040503050406030204" pitchFamily="18" charset="0"/>
                          <a:cs typeface="Cambria" panose="02040503050406030204" pitchFamily="18" charset="0"/>
                        </a:rPr>
                        <a:t>ệ</a:t>
                      </a:r>
                      <a:r>
                        <a:rPr lang="en-US" altLang="zh-CN" sz="695" dirty="0">
                          <a:solidFill>
                            <a:srgbClr val="000000"/>
                          </a:solidFill>
                          <a:latin typeface="Segoe UI" panose="020B0502040204020203" pitchFamily="18" charset="0"/>
                          <a:cs typeface="Segoe UI" panose="020B0502040204020203" pitchFamily="18" charset="0"/>
                        </a:rPr>
                        <a:t>ntích(m2)</a:t>
                      </a:r>
                      <a:endParaRPr lang="zh-CN" altLang="en-US" sz="695" dirty="0">
                        <a:solidFill>
                          <a:srgbClr val="000000"/>
                        </a:solidFill>
                        <a:latin typeface="Segoe UI" panose="020B0502040204020203" pitchFamily="18" charset="0"/>
                        <a:cs typeface="Segoe UI" panose="020B0502040204020203"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10,000(1700Rack)</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(BD)</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500Rack(HHT)</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1000(200Rack)</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FF0000"/>
                          </a:solidFill>
                          <a:latin typeface="Segoe UI" panose="020B0502040204020203" pitchFamily="18" charset="0"/>
                          <a:cs typeface="Segoe UI" panose="020B0502040204020203" pitchFamily="18" charset="0"/>
                        </a:rPr>
                        <a:t>1100(200Rack)</a:t>
                      </a:r>
                      <a:endParaRPr lang="zh-CN" altLang="en-US" sz="695" dirty="0">
                        <a:solidFill>
                          <a:srgbClr val="FF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400(70Rack)</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300(50Rack)</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Full45Rack</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200(20Rack)</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r h="695578">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V</a:t>
                      </a:r>
                      <a:r>
                        <a:rPr lang="en-US" altLang="zh-CN" sz="695" dirty="0">
                          <a:solidFill>
                            <a:srgbClr val="000000"/>
                          </a:solidFill>
                          <a:latin typeface="Cambria" panose="02040503050406030204" pitchFamily="18" charset="0"/>
                          <a:cs typeface="Cambria" panose="02040503050406030204" pitchFamily="18" charset="0"/>
                        </a:rPr>
                        <a:t>ị</a:t>
                      </a:r>
                      <a:r>
                        <a:rPr lang="en-US" altLang="zh-CN" sz="695" dirty="0">
                          <a:solidFill>
                            <a:srgbClr val="000000"/>
                          </a:solidFill>
                          <a:latin typeface="Segoe UI" panose="020B0502040204020203" pitchFamily="18" charset="0"/>
                          <a:cs typeface="Segoe UI" panose="020B0502040204020203" pitchFamily="18" charset="0"/>
                        </a:rPr>
                        <a:t>trí</a:t>
                      </a:r>
                      <a:endParaRPr lang="zh-CN" altLang="en-US" sz="695" dirty="0">
                        <a:solidFill>
                          <a:srgbClr val="000000"/>
                        </a:solidFill>
                        <a:latin typeface="Segoe UI" panose="020B0502040204020203" pitchFamily="18" charset="0"/>
                        <a:cs typeface="Segoe UI" panose="020B0502040204020203"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Times New Roman" panose="02020603050405020304" pitchFamily="18" charset="0"/>
                          <a:cs typeface="Times New Roman" panose="02020603050405020304" pitchFamily="18" charset="0"/>
                        </a:rPr>
                        <a:t>-</a:t>
                      </a:r>
                      <a:r>
                        <a:rPr lang="en-US" altLang="zh-CN" sz="695" dirty="0">
                          <a:solidFill>
                            <a:srgbClr val="000000"/>
                          </a:solidFill>
                          <a:latin typeface="Segoe UI" panose="020B0502040204020203" pitchFamily="18" charset="0"/>
                          <a:cs typeface="Segoe UI" panose="020B0502040204020203" pitchFamily="18" charset="0"/>
                        </a:rPr>
                        <a:t>CáchTTTP8KM</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Times New Roman" panose="02020603050405020304" pitchFamily="18" charset="0"/>
                          <a:cs typeface="Times New Roman" panose="02020603050405020304" pitchFamily="18" charset="0"/>
                        </a:rPr>
                        <a:t>-</a:t>
                      </a:r>
                      <a:r>
                        <a:rPr lang="en-US" altLang="zh-CN" sz="695" dirty="0">
                          <a:solidFill>
                            <a:srgbClr val="000000"/>
                          </a:solidFill>
                          <a:latin typeface="Segoe UI" panose="020B0502040204020203" pitchFamily="18" charset="0"/>
                          <a:cs typeface="Segoe UI" panose="020B0502040204020203" pitchFamily="18" charset="0"/>
                        </a:rPr>
                        <a:t>CáchTTTP25KM</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CáchTTTP12KM</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FF0000"/>
                          </a:solidFill>
                          <a:latin typeface="Segoe UI" panose="020B0502040204020203" pitchFamily="18" charset="0"/>
                          <a:cs typeface="Segoe UI" panose="020B0502040204020203" pitchFamily="18" charset="0"/>
                        </a:rPr>
                        <a:t>CáchTTTP8KM</a:t>
                      </a:r>
                      <a:endParaRPr lang="zh-CN" altLang="en-US" sz="695" dirty="0">
                        <a:solidFill>
                          <a:srgbClr val="FF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CáchTTTP12KM</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TrungtâmTP</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CáchTTTP12KM</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r h="521843">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Tiêuchu</a:t>
                      </a:r>
                      <a:r>
                        <a:rPr lang="en-US" altLang="zh-CN" sz="695" dirty="0">
                          <a:solidFill>
                            <a:srgbClr val="000000"/>
                          </a:solidFill>
                          <a:latin typeface="Cambria" panose="02040503050406030204" pitchFamily="18" charset="0"/>
                          <a:cs typeface="Cambria" panose="02040503050406030204" pitchFamily="18" charset="0"/>
                        </a:rPr>
                        <a:t>ẩ</a:t>
                      </a:r>
                      <a:r>
                        <a:rPr lang="en-US" altLang="zh-CN" sz="695" dirty="0">
                          <a:solidFill>
                            <a:srgbClr val="000000"/>
                          </a:solidFill>
                          <a:latin typeface="Segoe UI" panose="020B0502040204020203" pitchFamily="18" charset="0"/>
                          <a:cs typeface="Segoe UI" panose="020B0502040204020203" pitchFamily="18" charset="0"/>
                        </a:rPr>
                        <a:t>n</a:t>
                      </a:r>
                      <a:endParaRPr lang="zh-CN" altLang="en-US" sz="695" dirty="0">
                        <a:solidFill>
                          <a:srgbClr val="000000"/>
                        </a:solidFill>
                        <a:latin typeface="Segoe UI" panose="020B0502040204020203" pitchFamily="18" charset="0"/>
                        <a:cs typeface="Segoe UI" panose="020B0502040204020203"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Tier3+</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ISO:9001–2008</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27001</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Tier3+</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ISO:9001–2008</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27001</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FF0000"/>
                          </a:solidFill>
                          <a:latin typeface="Segoe UI" panose="020B0502040204020203" pitchFamily="18" charset="0"/>
                          <a:cs typeface="Segoe UI" panose="020B0502040204020203" pitchFamily="18" charset="0"/>
                        </a:rPr>
                        <a:t>Tier3</a:t>
                      </a:r>
                      <a:endParaRPr lang="zh-CN" altLang="en-US" sz="695" dirty="0">
                        <a:solidFill>
                          <a:srgbClr val="FF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D</a:t>
                      </a:r>
                      <a:r>
                        <a:rPr lang="en-US" altLang="zh-CN" sz="695" dirty="0">
                          <a:solidFill>
                            <a:srgbClr val="000000"/>
                          </a:solidFill>
                          <a:latin typeface="Cambria" panose="02040503050406030204" pitchFamily="18" charset="0"/>
                          <a:cs typeface="Cambria" panose="02040503050406030204" pitchFamily="18" charset="0"/>
                        </a:rPr>
                        <a:t>ự</a:t>
                      </a:r>
                      <a:r>
                        <a:rPr lang="en-US" altLang="zh-CN" sz="695" dirty="0">
                          <a:solidFill>
                            <a:srgbClr val="000000"/>
                          </a:solidFill>
                          <a:latin typeface="Segoe UI" panose="020B0502040204020203" pitchFamily="18" charset="0"/>
                          <a:cs typeface="Segoe UI" panose="020B0502040204020203" pitchFamily="18" charset="0"/>
                        </a:rPr>
                        <a:t>phòngN+1</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D</a:t>
                      </a:r>
                      <a:r>
                        <a:rPr lang="en-US" altLang="zh-CN" sz="695" dirty="0">
                          <a:solidFill>
                            <a:srgbClr val="000000"/>
                          </a:solidFill>
                          <a:latin typeface="Cambria" panose="02040503050406030204" pitchFamily="18" charset="0"/>
                          <a:cs typeface="Cambria" panose="02040503050406030204" pitchFamily="18" charset="0"/>
                        </a:rPr>
                        <a:t>ự</a:t>
                      </a:r>
                      <a:r>
                        <a:rPr lang="en-US" altLang="zh-CN" sz="695" dirty="0">
                          <a:solidFill>
                            <a:srgbClr val="000000"/>
                          </a:solidFill>
                          <a:latin typeface="Segoe UI" panose="020B0502040204020203" pitchFamily="18" charset="0"/>
                          <a:cs typeface="Segoe UI" panose="020B0502040204020203" pitchFamily="18" charset="0"/>
                        </a:rPr>
                        <a:t>phòngN+1</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D</a:t>
                      </a:r>
                      <a:r>
                        <a:rPr lang="en-US" altLang="zh-CN" sz="695" dirty="0">
                          <a:solidFill>
                            <a:srgbClr val="000000"/>
                          </a:solidFill>
                          <a:latin typeface="Cambria" panose="02040503050406030204" pitchFamily="18" charset="0"/>
                          <a:cs typeface="Cambria" panose="02040503050406030204" pitchFamily="18" charset="0"/>
                        </a:rPr>
                        <a:t>ự</a:t>
                      </a:r>
                      <a:r>
                        <a:rPr lang="en-US" altLang="zh-CN" sz="695" dirty="0">
                          <a:solidFill>
                            <a:srgbClr val="000000"/>
                          </a:solidFill>
                          <a:latin typeface="Segoe UI" panose="020B0502040204020203" pitchFamily="18" charset="0"/>
                          <a:cs typeface="Segoe UI" panose="020B0502040204020203" pitchFamily="18" charset="0"/>
                        </a:rPr>
                        <a:t>phòngN+1</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r h="1739010">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Đi</a:t>
                      </a:r>
                      <a:r>
                        <a:rPr lang="en-US" altLang="zh-CN" sz="695" dirty="0">
                          <a:solidFill>
                            <a:srgbClr val="000000"/>
                          </a:solidFill>
                          <a:latin typeface="Cambria" panose="02040503050406030204" pitchFamily="18" charset="0"/>
                          <a:cs typeface="Cambria" panose="02040503050406030204" pitchFamily="18" charset="0"/>
                        </a:rPr>
                        <a:t>ể</a:t>
                      </a:r>
                      <a:r>
                        <a:rPr lang="en-US" altLang="zh-CN" sz="695" dirty="0">
                          <a:solidFill>
                            <a:srgbClr val="000000"/>
                          </a:solidFill>
                          <a:latin typeface="Segoe UI" panose="020B0502040204020203" pitchFamily="18" charset="0"/>
                          <a:cs typeface="Segoe UI" panose="020B0502040204020203" pitchFamily="18" charset="0"/>
                        </a:rPr>
                        <a:t>mm</a:t>
                      </a:r>
                      <a:r>
                        <a:rPr lang="en-US" altLang="zh-CN" sz="695" dirty="0">
                          <a:solidFill>
                            <a:srgbClr val="000000"/>
                          </a:solidFill>
                          <a:latin typeface="Cambria" panose="02040503050406030204" pitchFamily="18" charset="0"/>
                          <a:cs typeface="Cambria" panose="02040503050406030204" pitchFamily="18" charset="0"/>
                        </a:rPr>
                        <a:t>ạ</a:t>
                      </a:r>
                      <a:r>
                        <a:rPr lang="en-US" altLang="zh-CN" sz="695" dirty="0">
                          <a:solidFill>
                            <a:srgbClr val="000000"/>
                          </a:solidFill>
                          <a:latin typeface="Segoe UI" panose="020B0502040204020203" pitchFamily="18" charset="0"/>
                          <a:cs typeface="Segoe UI" panose="020B0502040204020203" pitchFamily="18" charset="0"/>
                        </a:rPr>
                        <a:t>nh</a:t>
                      </a:r>
                      <a:endParaRPr lang="zh-CN" altLang="en-US" sz="695" dirty="0">
                        <a:solidFill>
                          <a:srgbClr val="000000"/>
                        </a:solidFill>
                        <a:latin typeface="Segoe UI" panose="020B0502040204020203" pitchFamily="18" charset="0"/>
                        <a:cs typeface="Segoe UI" panose="020B0502040204020203"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-Phòngmáyl</a:t>
                      </a:r>
                      <a:r>
                        <a:rPr lang="en-US" altLang="zh-CN" sz="695" dirty="0">
                          <a:solidFill>
                            <a:srgbClr val="000000"/>
                          </a:solidFill>
                          <a:latin typeface="Cambria" panose="02040503050406030204" pitchFamily="18" charset="0"/>
                          <a:cs typeface="Cambria" panose="02040503050406030204" pitchFamily="18" charset="0"/>
                        </a:rPr>
                        <a:t>ớ</a:t>
                      </a:r>
                      <a:r>
                        <a:rPr lang="en-US" altLang="zh-CN" sz="695" dirty="0">
                          <a:solidFill>
                            <a:srgbClr val="000000"/>
                          </a:solidFill>
                          <a:latin typeface="Segoe UI" panose="020B0502040204020203" pitchFamily="18" charset="0"/>
                          <a:cs typeface="Segoe UI" panose="020B0502040204020203" pitchFamily="18" charset="0"/>
                        </a:rPr>
                        <a:t>nnh</a:t>
                      </a:r>
                      <a:r>
                        <a:rPr lang="en-US" altLang="zh-CN" sz="695" dirty="0">
                          <a:solidFill>
                            <a:srgbClr val="000000"/>
                          </a:solidFill>
                          <a:latin typeface="Cambria" panose="02040503050406030204" pitchFamily="18" charset="0"/>
                          <a:cs typeface="Cambria" panose="02040503050406030204" pitchFamily="18" charset="0"/>
                        </a:rPr>
                        <a:t>ấ</a:t>
                      </a:r>
                      <a:r>
                        <a:rPr lang="en-US" altLang="zh-CN" sz="695" dirty="0">
                          <a:solidFill>
                            <a:srgbClr val="000000"/>
                          </a:solidFill>
                          <a:latin typeface="Segoe UI" panose="020B0502040204020203" pitchFamily="18" charset="0"/>
                          <a:cs typeface="Segoe UI" panose="020B0502040204020203" pitchFamily="18" charset="0"/>
                        </a:rPr>
                        <a:t>tVN.</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-V</a:t>
                      </a:r>
                      <a:r>
                        <a:rPr lang="en-US" altLang="zh-CN" sz="695" dirty="0">
                          <a:solidFill>
                            <a:srgbClr val="000000"/>
                          </a:solidFill>
                          <a:latin typeface="Cambria" panose="02040503050406030204" pitchFamily="18" charset="0"/>
                          <a:cs typeface="Cambria" panose="02040503050406030204" pitchFamily="18" charset="0"/>
                        </a:rPr>
                        <a:t>ị</a:t>
                      </a:r>
                      <a:r>
                        <a:rPr lang="en-US" altLang="zh-CN" sz="695" dirty="0">
                          <a:solidFill>
                            <a:srgbClr val="000000"/>
                          </a:solidFill>
                          <a:latin typeface="Segoe UI" panose="020B0502040204020203" pitchFamily="18" charset="0"/>
                          <a:cs typeface="Segoe UI" panose="020B0502040204020203" pitchFamily="18" charset="0"/>
                        </a:rPr>
                        <a:t>tríthu</a:t>
                      </a:r>
                      <a:r>
                        <a:rPr lang="en-US" altLang="zh-CN" sz="695" dirty="0">
                          <a:solidFill>
                            <a:srgbClr val="000000"/>
                          </a:solidFill>
                          <a:latin typeface="Cambria" panose="02040503050406030204" pitchFamily="18" charset="0"/>
                          <a:cs typeface="Cambria" panose="02040503050406030204" pitchFamily="18" charset="0"/>
                        </a:rPr>
                        <a:t>ậ</a:t>
                      </a:r>
                      <a:r>
                        <a:rPr lang="en-US" altLang="zh-CN" sz="695" dirty="0">
                          <a:solidFill>
                            <a:srgbClr val="000000"/>
                          </a:solidFill>
                          <a:latin typeface="Segoe UI" panose="020B0502040204020203" pitchFamily="18" charset="0"/>
                          <a:cs typeface="Segoe UI" panose="020B0502040204020203" pitchFamily="18" charset="0"/>
                        </a:rPr>
                        <a:t>nl</a:t>
                      </a:r>
                      <a:r>
                        <a:rPr lang="en-US" altLang="zh-CN" sz="695" dirty="0">
                          <a:solidFill>
                            <a:srgbClr val="000000"/>
                          </a:solidFill>
                          <a:latin typeface="Cambria" panose="02040503050406030204" pitchFamily="18" charset="0"/>
                          <a:cs typeface="Cambria" panose="02040503050406030204" pitchFamily="18" charset="0"/>
                        </a:rPr>
                        <a:t>ợ</a:t>
                      </a:r>
                      <a:r>
                        <a:rPr lang="en-US" altLang="zh-CN" sz="695" dirty="0">
                          <a:solidFill>
                            <a:srgbClr val="000000"/>
                          </a:solidFill>
                          <a:latin typeface="Segoe UI" panose="020B0502040204020203" pitchFamily="18" charset="0"/>
                          <a:cs typeface="Segoe UI" panose="020B0502040204020203" pitchFamily="18" charset="0"/>
                        </a:rPr>
                        <a:t>ilàmDCvàDR</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-Giác</a:t>
                      </a:r>
                      <a:r>
                        <a:rPr lang="en-US" altLang="zh-CN" sz="695" dirty="0">
                          <a:solidFill>
                            <a:srgbClr val="000000"/>
                          </a:solidFill>
                          <a:latin typeface="Cambria" panose="02040503050406030204" pitchFamily="18" charset="0"/>
                          <a:cs typeface="Cambria" panose="02040503050406030204" pitchFamily="18" charset="0"/>
                        </a:rPr>
                        <a:t>ạ</a:t>
                      </a:r>
                      <a:r>
                        <a:rPr lang="en-US" altLang="zh-CN" sz="695" dirty="0">
                          <a:solidFill>
                            <a:srgbClr val="000000"/>
                          </a:solidFill>
                          <a:latin typeface="Segoe UI" panose="020B0502040204020203" pitchFamily="18" charset="0"/>
                          <a:cs typeface="Segoe UI" panose="020B0502040204020203" pitchFamily="18" charset="0"/>
                        </a:rPr>
                        <a:t>nhtranh</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-H</a:t>
                      </a:r>
                      <a:r>
                        <a:rPr lang="en-US" altLang="zh-CN" sz="695" dirty="0">
                          <a:solidFill>
                            <a:srgbClr val="000000"/>
                          </a:solidFill>
                          <a:latin typeface="Cambria" panose="02040503050406030204" pitchFamily="18" charset="0"/>
                          <a:cs typeface="Cambria" panose="02040503050406030204" pitchFamily="18" charset="0"/>
                        </a:rPr>
                        <a:t>ạ</a:t>
                      </a:r>
                      <a:r>
                        <a:rPr lang="en-US" altLang="zh-CN" sz="695" dirty="0">
                          <a:solidFill>
                            <a:srgbClr val="000000"/>
                          </a:solidFill>
                          <a:latin typeface="Segoe UI" panose="020B0502040204020203" pitchFamily="18" charset="0"/>
                          <a:cs typeface="Segoe UI" panose="020B0502040204020203" pitchFamily="18" charset="0"/>
                        </a:rPr>
                        <a:t>t</a:t>
                      </a:r>
                      <a:r>
                        <a:rPr lang="en-US" altLang="zh-CN" sz="695" dirty="0">
                          <a:solidFill>
                            <a:srgbClr val="000000"/>
                          </a:solidFill>
                          <a:latin typeface="Cambria" panose="02040503050406030204" pitchFamily="18" charset="0"/>
                          <a:cs typeface="Cambria" panose="02040503050406030204" pitchFamily="18" charset="0"/>
                        </a:rPr>
                        <a:t>ầ</a:t>
                      </a:r>
                      <a:r>
                        <a:rPr lang="en-US" altLang="zh-CN" sz="695" dirty="0">
                          <a:solidFill>
                            <a:srgbClr val="000000"/>
                          </a:solidFill>
                          <a:latin typeface="Segoe UI" panose="020B0502040204020203" pitchFamily="18" charset="0"/>
                          <a:cs typeface="Segoe UI" panose="020B0502040204020203" pitchFamily="18" charset="0"/>
                        </a:rPr>
                        <a:t>ngvi</a:t>
                      </a:r>
                      <a:r>
                        <a:rPr lang="en-US" altLang="zh-CN" sz="695" dirty="0">
                          <a:solidFill>
                            <a:srgbClr val="000000"/>
                          </a:solidFill>
                          <a:latin typeface="Cambria" panose="02040503050406030204" pitchFamily="18" charset="0"/>
                          <a:cs typeface="Cambria" panose="02040503050406030204" pitchFamily="18" charset="0"/>
                        </a:rPr>
                        <a:t>ễ</a:t>
                      </a:r>
                      <a:r>
                        <a:rPr lang="en-US" altLang="zh-CN" sz="695" dirty="0">
                          <a:solidFill>
                            <a:srgbClr val="000000"/>
                          </a:solidFill>
                          <a:latin typeface="Segoe UI" panose="020B0502040204020203" pitchFamily="18" charset="0"/>
                          <a:cs typeface="Segoe UI" panose="020B0502040204020203" pitchFamily="18" charset="0"/>
                        </a:rPr>
                        <a:t>nthôngl</a:t>
                      </a:r>
                      <a:r>
                        <a:rPr lang="en-US" altLang="zh-CN" sz="695" dirty="0">
                          <a:solidFill>
                            <a:srgbClr val="000000"/>
                          </a:solidFill>
                          <a:latin typeface="Cambria" panose="02040503050406030204" pitchFamily="18" charset="0"/>
                          <a:cs typeface="Cambria" panose="02040503050406030204" pitchFamily="18" charset="0"/>
                        </a:rPr>
                        <a:t>ớ</a:t>
                      </a:r>
                      <a:r>
                        <a:rPr lang="en-US" altLang="zh-CN" sz="695" dirty="0">
                          <a:solidFill>
                            <a:srgbClr val="000000"/>
                          </a:solidFill>
                          <a:latin typeface="Segoe UI" panose="020B0502040204020203" pitchFamily="18" charset="0"/>
                          <a:cs typeface="Segoe UI" panose="020B0502040204020203" pitchFamily="18" charset="0"/>
                        </a:rPr>
                        <a:t>n</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-Th</a:t>
                      </a:r>
                      <a:r>
                        <a:rPr lang="en-US" altLang="zh-CN" sz="695" dirty="0">
                          <a:solidFill>
                            <a:srgbClr val="000000"/>
                          </a:solidFill>
                          <a:latin typeface="Cambria" panose="02040503050406030204" pitchFamily="18" charset="0"/>
                          <a:cs typeface="Cambria" panose="02040503050406030204" pitchFamily="18" charset="0"/>
                        </a:rPr>
                        <a:t>ươ</a:t>
                      </a:r>
                      <a:r>
                        <a:rPr lang="en-US" altLang="zh-CN" sz="695" dirty="0">
                          <a:solidFill>
                            <a:srgbClr val="000000"/>
                          </a:solidFill>
                          <a:latin typeface="Segoe UI" panose="020B0502040204020203" pitchFamily="18" charset="0"/>
                          <a:cs typeface="Segoe UI" panose="020B0502040204020203" pitchFamily="18" charset="0"/>
                        </a:rPr>
                        <a:t>nghi</a:t>
                      </a:r>
                      <a:r>
                        <a:rPr lang="en-US" altLang="zh-CN" sz="695" dirty="0">
                          <a:solidFill>
                            <a:srgbClr val="000000"/>
                          </a:solidFill>
                          <a:latin typeface="Cambria" panose="02040503050406030204" pitchFamily="18" charset="0"/>
                          <a:cs typeface="Cambria" panose="02040503050406030204" pitchFamily="18" charset="0"/>
                        </a:rPr>
                        <a:t>ệ</a:t>
                      </a:r>
                      <a:r>
                        <a:rPr lang="en-US" altLang="zh-CN" sz="695" dirty="0">
                          <a:solidFill>
                            <a:srgbClr val="000000"/>
                          </a:solidFill>
                          <a:latin typeface="Segoe UI" panose="020B0502040204020203" pitchFamily="18" charset="0"/>
                          <a:cs typeface="Segoe UI" panose="020B0502040204020203" pitchFamily="18" charset="0"/>
                        </a:rPr>
                        <a:t>uViettel</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-Đáp</a:t>
                      </a:r>
                      <a:r>
                        <a:rPr lang="en-US" altLang="zh-CN" sz="695" dirty="0">
                          <a:solidFill>
                            <a:srgbClr val="000000"/>
                          </a:solidFill>
                          <a:latin typeface="Cambria" panose="02040503050406030204" pitchFamily="18" charset="0"/>
                          <a:cs typeface="Cambria" panose="02040503050406030204" pitchFamily="18" charset="0"/>
                        </a:rPr>
                        <a:t>ứ</a:t>
                      </a:r>
                      <a:r>
                        <a:rPr lang="en-US" altLang="zh-CN" sz="695" dirty="0">
                          <a:solidFill>
                            <a:srgbClr val="000000"/>
                          </a:solidFill>
                          <a:latin typeface="Segoe UI" panose="020B0502040204020203" pitchFamily="18" charset="0"/>
                          <a:cs typeface="Segoe UI" panose="020B0502040204020203" pitchFamily="18" charset="0"/>
                        </a:rPr>
                        <a:t>ngKHt</a:t>
                      </a:r>
                      <a:r>
                        <a:rPr lang="en-US" altLang="zh-CN" sz="695" dirty="0">
                          <a:solidFill>
                            <a:srgbClr val="000000"/>
                          </a:solidFill>
                          <a:latin typeface="Cambria" panose="02040503050406030204" pitchFamily="18" charset="0"/>
                          <a:cs typeface="Cambria" panose="02040503050406030204" pitchFamily="18" charset="0"/>
                        </a:rPr>
                        <a:t>ầ</a:t>
                      </a:r>
                      <a:r>
                        <a:rPr lang="en-US" altLang="zh-CN" sz="695" dirty="0">
                          <a:solidFill>
                            <a:srgbClr val="000000"/>
                          </a:solidFill>
                          <a:latin typeface="Segoe UI" panose="020B0502040204020203" pitchFamily="18" charset="0"/>
                          <a:cs typeface="Segoe UI" panose="020B0502040204020203" pitchFamily="18" charset="0"/>
                        </a:rPr>
                        <a:t>mcao</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-KHl</a:t>
                      </a:r>
                      <a:r>
                        <a:rPr lang="en-US" altLang="zh-CN" sz="695" dirty="0">
                          <a:solidFill>
                            <a:srgbClr val="000000"/>
                          </a:solidFill>
                          <a:latin typeface="Cambria" panose="02040503050406030204" pitchFamily="18" charset="0"/>
                          <a:cs typeface="Cambria" panose="02040503050406030204" pitchFamily="18" charset="0"/>
                        </a:rPr>
                        <a:t>ớ</a:t>
                      </a:r>
                      <a:r>
                        <a:rPr lang="en-US" altLang="zh-CN" sz="695" dirty="0">
                          <a:solidFill>
                            <a:srgbClr val="000000"/>
                          </a:solidFill>
                          <a:latin typeface="Segoe UI" panose="020B0502040204020203" pitchFamily="18" charset="0"/>
                          <a:cs typeface="Segoe UI" panose="020B0502040204020203" pitchFamily="18" charset="0"/>
                        </a:rPr>
                        <a:t>nVTT</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-H</a:t>
                      </a:r>
                      <a:r>
                        <a:rPr lang="en-US" altLang="zh-CN" sz="695" dirty="0">
                          <a:solidFill>
                            <a:srgbClr val="000000"/>
                          </a:solidFill>
                          <a:latin typeface="Cambria" panose="02040503050406030204" pitchFamily="18" charset="0"/>
                          <a:cs typeface="Cambria" panose="02040503050406030204" pitchFamily="18" charset="0"/>
                        </a:rPr>
                        <a:t>ệ</a:t>
                      </a:r>
                      <a:r>
                        <a:rPr lang="en-US" altLang="zh-CN" sz="695" dirty="0">
                          <a:solidFill>
                            <a:srgbClr val="000000"/>
                          </a:solidFill>
                          <a:latin typeface="Segoe UI" panose="020B0502040204020203" pitchFamily="18" charset="0"/>
                          <a:cs typeface="Segoe UI" panose="020B0502040204020203" pitchFamily="18" charset="0"/>
                        </a:rPr>
                        <a:t>th</a:t>
                      </a:r>
                      <a:r>
                        <a:rPr lang="en-US" altLang="zh-CN" sz="695" dirty="0">
                          <a:solidFill>
                            <a:srgbClr val="000000"/>
                          </a:solidFill>
                          <a:latin typeface="Cambria" panose="02040503050406030204" pitchFamily="18" charset="0"/>
                          <a:cs typeface="Cambria" panose="02040503050406030204" pitchFamily="18" charset="0"/>
                        </a:rPr>
                        <a:t>ố</a:t>
                      </a:r>
                      <a:r>
                        <a:rPr lang="en-US" altLang="zh-CN" sz="695" dirty="0">
                          <a:solidFill>
                            <a:srgbClr val="000000"/>
                          </a:solidFill>
                          <a:latin typeface="Segoe UI" panose="020B0502040204020203" pitchFamily="18" charset="0"/>
                          <a:cs typeface="Segoe UI" panose="020B0502040204020203" pitchFamily="18" charset="0"/>
                        </a:rPr>
                        <a:t>ngqu</a:t>
                      </a:r>
                      <a:r>
                        <a:rPr lang="en-US" altLang="zh-CN" sz="695" dirty="0">
                          <a:solidFill>
                            <a:srgbClr val="000000"/>
                          </a:solidFill>
                          <a:latin typeface="Cambria" panose="02040503050406030204" pitchFamily="18" charset="0"/>
                          <a:cs typeface="Cambria" panose="02040503050406030204" pitchFamily="18" charset="0"/>
                        </a:rPr>
                        <a:t>ả</a:t>
                      </a:r>
                      <a:r>
                        <a:rPr lang="en-US" altLang="zh-CN" sz="695" dirty="0">
                          <a:solidFill>
                            <a:srgbClr val="000000"/>
                          </a:solidFill>
                          <a:latin typeface="Segoe UI" panose="020B0502040204020203" pitchFamily="18" charset="0"/>
                          <a:cs typeface="Segoe UI" panose="020B0502040204020203" pitchFamily="18" charset="0"/>
                        </a:rPr>
                        <a:t>nlý,v</a:t>
                      </a:r>
                      <a:r>
                        <a:rPr lang="en-US" altLang="zh-CN" sz="695" dirty="0">
                          <a:solidFill>
                            <a:srgbClr val="000000"/>
                          </a:solidFill>
                          <a:latin typeface="Cambria" panose="02040503050406030204" pitchFamily="18" charset="0"/>
                          <a:cs typeface="Cambria" panose="02040503050406030204" pitchFamily="18" charset="0"/>
                        </a:rPr>
                        <a:t>ậ</a:t>
                      </a:r>
                      <a:r>
                        <a:rPr lang="en-US" altLang="zh-CN" sz="695" dirty="0">
                          <a:solidFill>
                            <a:srgbClr val="000000"/>
                          </a:solidFill>
                          <a:latin typeface="Segoe UI" panose="020B0502040204020203" pitchFamily="18" charset="0"/>
                          <a:cs typeface="Segoe UI" panose="020B0502040204020203" pitchFamily="18" charset="0"/>
                        </a:rPr>
                        <a:t>nhành</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chuyênnghi</a:t>
                      </a:r>
                      <a:r>
                        <a:rPr lang="en-US" altLang="zh-CN" sz="695" dirty="0">
                          <a:solidFill>
                            <a:srgbClr val="000000"/>
                          </a:solidFill>
                          <a:latin typeface="Cambria" panose="02040503050406030204" pitchFamily="18" charset="0"/>
                          <a:cs typeface="Cambria" panose="02040503050406030204" pitchFamily="18" charset="0"/>
                        </a:rPr>
                        <a:t>ệ</a:t>
                      </a:r>
                      <a:r>
                        <a:rPr lang="en-US" altLang="zh-CN" sz="695" dirty="0">
                          <a:solidFill>
                            <a:srgbClr val="000000"/>
                          </a:solidFill>
                          <a:latin typeface="Segoe UI" panose="020B0502040204020203" pitchFamily="18" charset="0"/>
                          <a:cs typeface="Segoe UI" panose="020B0502040204020203" pitchFamily="18" charset="0"/>
                        </a:rPr>
                        <a:t>p</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-Rack:1/4,1/2,Full</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-KHl</a:t>
                      </a:r>
                      <a:r>
                        <a:rPr lang="en-US" altLang="zh-CN" sz="695" dirty="0">
                          <a:solidFill>
                            <a:srgbClr val="000000"/>
                          </a:solidFill>
                          <a:latin typeface="Cambria" panose="02040503050406030204" pitchFamily="18" charset="0"/>
                          <a:cs typeface="Cambria" panose="02040503050406030204" pitchFamily="18" charset="0"/>
                        </a:rPr>
                        <a:t>ớ</a:t>
                      </a:r>
                      <a:r>
                        <a:rPr lang="en-US" altLang="zh-CN" sz="695" dirty="0">
                          <a:solidFill>
                            <a:srgbClr val="000000"/>
                          </a:solidFill>
                          <a:latin typeface="Segoe UI" panose="020B0502040204020203" pitchFamily="18" charset="0"/>
                          <a:cs typeface="Segoe UI" panose="020B0502040204020203" pitchFamily="18" charset="0"/>
                        </a:rPr>
                        <a:t>nVNG</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-Đáp</a:t>
                      </a:r>
                      <a:r>
                        <a:rPr lang="en-US" altLang="zh-CN" sz="695" dirty="0">
                          <a:solidFill>
                            <a:srgbClr val="000000"/>
                          </a:solidFill>
                          <a:latin typeface="Cambria" panose="02040503050406030204" pitchFamily="18" charset="0"/>
                          <a:cs typeface="Cambria" panose="02040503050406030204" pitchFamily="18" charset="0"/>
                        </a:rPr>
                        <a:t>ứ</a:t>
                      </a:r>
                      <a:r>
                        <a:rPr lang="en-US" altLang="zh-CN" sz="695" dirty="0">
                          <a:solidFill>
                            <a:srgbClr val="000000"/>
                          </a:solidFill>
                          <a:latin typeface="Segoe UI" panose="020B0502040204020203" pitchFamily="18" charset="0"/>
                          <a:cs typeface="Segoe UI" panose="020B0502040204020203" pitchFamily="18" charset="0"/>
                        </a:rPr>
                        <a:t>ngKHt</a:t>
                      </a:r>
                      <a:r>
                        <a:rPr lang="en-US" altLang="zh-CN" sz="695" dirty="0">
                          <a:solidFill>
                            <a:srgbClr val="000000"/>
                          </a:solidFill>
                          <a:latin typeface="Cambria" panose="02040503050406030204" pitchFamily="18" charset="0"/>
                          <a:cs typeface="Cambria" panose="02040503050406030204" pitchFamily="18" charset="0"/>
                        </a:rPr>
                        <a:t>ầ</a:t>
                      </a:r>
                      <a:r>
                        <a:rPr lang="en-US" altLang="zh-CN" sz="695" dirty="0">
                          <a:solidFill>
                            <a:srgbClr val="000000"/>
                          </a:solidFill>
                          <a:latin typeface="Segoe UI" panose="020B0502040204020203" pitchFamily="18" charset="0"/>
                          <a:cs typeface="Segoe UI" panose="020B0502040204020203" pitchFamily="18" charset="0"/>
                        </a:rPr>
                        <a:t>mcao</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FF0000"/>
                          </a:solidFill>
                          <a:latin typeface="Segoe UI" panose="020B0502040204020203" pitchFamily="18" charset="0"/>
                          <a:cs typeface="Segoe UI" panose="020B0502040204020203" pitchFamily="18" charset="0"/>
                        </a:rPr>
                        <a:t>-Rađ</a:t>
                      </a:r>
                      <a:r>
                        <a:rPr lang="en-US" altLang="zh-CN" sz="695" dirty="0">
                          <a:solidFill>
                            <a:srgbClr val="FF0000"/>
                          </a:solidFill>
                          <a:latin typeface="Cambria" panose="02040503050406030204" pitchFamily="18" charset="0"/>
                          <a:cs typeface="Cambria" panose="02040503050406030204" pitchFamily="18" charset="0"/>
                        </a:rPr>
                        <a:t>ờ</a:t>
                      </a:r>
                      <a:r>
                        <a:rPr lang="en-US" altLang="zh-CN" sz="695" dirty="0">
                          <a:solidFill>
                            <a:srgbClr val="FF0000"/>
                          </a:solidFill>
                          <a:latin typeface="Segoe UI" panose="020B0502040204020203" pitchFamily="18" charset="0"/>
                          <a:cs typeface="Segoe UI" panose="020B0502040204020203" pitchFamily="18" charset="0"/>
                        </a:rPr>
                        <a:t>is</a:t>
                      </a:r>
                      <a:r>
                        <a:rPr lang="en-US" altLang="zh-CN" sz="695" dirty="0">
                          <a:solidFill>
                            <a:srgbClr val="FF0000"/>
                          </a:solidFill>
                          <a:latin typeface="Cambria" panose="02040503050406030204" pitchFamily="18" charset="0"/>
                          <a:cs typeface="Cambria" panose="02040503050406030204" pitchFamily="18" charset="0"/>
                        </a:rPr>
                        <a:t>ớ</a:t>
                      </a:r>
                      <a:r>
                        <a:rPr lang="en-US" altLang="zh-CN" sz="695" dirty="0">
                          <a:solidFill>
                            <a:srgbClr val="FF0000"/>
                          </a:solidFill>
                          <a:latin typeface="Segoe UI" panose="020B0502040204020203" pitchFamily="18" charset="0"/>
                          <a:cs typeface="Segoe UI" panose="020B0502040204020203" pitchFamily="18" charset="0"/>
                        </a:rPr>
                        <a:t>m,cóth</a:t>
                      </a:r>
                      <a:r>
                        <a:rPr lang="en-US" altLang="zh-CN" sz="695" dirty="0">
                          <a:solidFill>
                            <a:srgbClr val="FF0000"/>
                          </a:solidFill>
                          <a:latin typeface="Cambria" panose="02040503050406030204" pitchFamily="18" charset="0"/>
                          <a:cs typeface="Cambria" panose="02040503050406030204" pitchFamily="18" charset="0"/>
                        </a:rPr>
                        <a:t>ươ</a:t>
                      </a:r>
                      <a:r>
                        <a:rPr lang="en-US" altLang="zh-CN" sz="695" dirty="0">
                          <a:solidFill>
                            <a:srgbClr val="FF0000"/>
                          </a:solidFill>
                          <a:latin typeface="Segoe UI" panose="020B0502040204020203" pitchFamily="18" charset="0"/>
                          <a:cs typeface="Segoe UI" panose="020B0502040204020203" pitchFamily="18" charset="0"/>
                        </a:rPr>
                        <a:t>nghi</a:t>
                      </a:r>
                      <a:r>
                        <a:rPr lang="en-US" altLang="zh-CN" sz="695" dirty="0">
                          <a:solidFill>
                            <a:srgbClr val="FF0000"/>
                          </a:solidFill>
                          <a:latin typeface="Cambria" panose="02040503050406030204" pitchFamily="18" charset="0"/>
                          <a:cs typeface="Cambria" panose="02040503050406030204" pitchFamily="18" charset="0"/>
                        </a:rPr>
                        <a:t>ệ</a:t>
                      </a:r>
                      <a:r>
                        <a:rPr lang="en-US" altLang="zh-CN" sz="695" dirty="0">
                          <a:solidFill>
                            <a:srgbClr val="FF0000"/>
                          </a:solidFill>
                          <a:latin typeface="Segoe UI" panose="020B0502040204020203" pitchFamily="18" charset="0"/>
                          <a:cs typeface="Segoe UI" panose="020B0502040204020203" pitchFamily="18" charset="0"/>
                        </a:rPr>
                        <a:t>u</a:t>
                      </a:r>
                      <a:endParaRPr lang="zh-CN" altLang="en-US" sz="695" dirty="0">
                        <a:solidFill>
                          <a:srgbClr val="FF0000"/>
                        </a:solidFill>
                        <a:latin typeface="Segoe UI" panose="020B0502040204020203" pitchFamily="18" charset="0"/>
                        <a:cs typeface="Segoe UI" panose="020B0502040204020203" pitchFamily="18" charset="0"/>
                      </a:endParaRPr>
                    </a:p>
                    <a:p>
                      <a:pPr algn="l"/>
                      <a:r>
                        <a:rPr lang="en-US" altLang="zh-CN" sz="695" dirty="0">
                          <a:solidFill>
                            <a:srgbClr val="FF0000"/>
                          </a:solidFill>
                          <a:latin typeface="Segoe UI" panose="020B0502040204020203" pitchFamily="18" charset="0"/>
                          <a:cs typeface="Segoe UI" panose="020B0502040204020203" pitchFamily="18" charset="0"/>
                        </a:rPr>
                        <a:t>-Chínhsáchgiám</a:t>
                      </a:r>
                      <a:r>
                        <a:rPr lang="en-US" altLang="zh-CN" sz="695" dirty="0">
                          <a:solidFill>
                            <a:srgbClr val="FF0000"/>
                          </a:solidFill>
                          <a:latin typeface="Cambria" panose="02040503050406030204" pitchFamily="18" charset="0"/>
                          <a:cs typeface="Cambria" panose="02040503050406030204" pitchFamily="18" charset="0"/>
                        </a:rPr>
                        <a:t>ề</a:t>
                      </a:r>
                      <a:r>
                        <a:rPr lang="en-US" altLang="zh-CN" sz="695" dirty="0">
                          <a:solidFill>
                            <a:srgbClr val="FF0000"/>
                          </a:solidFill>
                          <a:latin typeface="Segoe UI" panose="020B0502040204020203" pitchFamily="18" charset="0"/>
                          <a:cs typeface="Segoe UI" panose="020B0502040204020203" pitchFamily="18" charset="0"/>
                        </a:rPr>
                        <a:t>md</a:t>
                      </a:r>
                      <a:r>
                        <a:rPr lang="en-US" altLang="zh-CN" sz="695" dirty="0">
                          <a:solidFill>
                            <a:srgbClr val="FF0000"/>
                          </a:solidFill>
                          <a:latin typeface="Cambria" panose="02040503050406030204" pitchFamily="18" charset="0"/>
                          <a:cs typeface="Cambria" panose="02040503050406030204" pitchFamily="18" charset="0"/>
                        </a:rPr>
                        <a:t>ẽ</a:t>
                      </a:r>
                      <a:r>
                        <a:rPr lang="en-US" altLang="zh-CN" sz="695" dirty="0">
                          <a:solidFill>
                            <a:srgbClr val="FF0000"/>
                          </a:solidFill>
                          <a:latin typeface="Segoe UI" panose="020B0502040204020203" pitchFamily="18" charset="0"/>
                          <a:cs typeface="Segoe UI" panose="020B0502040204020203" pitchFamily="18" charset="0"/>
                        </a:rPr>
                        <a:t>o</a:t>
                      </a:r>
                      <a:endParaRPr lang="zh-CN" altLang="en-US" sz="695" dirty="0">
                        <a:solidFill>
                          <a:srgbClr val="FF0000"/>
                        </a:solidFill>
                        <a:latin typeface="Segoe UI" panose="020B0502040204020203" pitchFamily="18" charset="0"/>
                        <a:cs typeface="Segoe UI" panose="020B0502040204020203" pitchFamily="18" charset="0"/>
                      </a:endParaRPr>
                    </a:p>
                    <a:p>
                      <a:pPr algn="l"/>
                      <a:r>
                        <a:rPr lang="en-US" altLang="zh-CN" sz="695" dirty="0">
                          <a:solidFill>
                            <a:srgbClr val="FF0000"/>
                          </a:solidFill>
                          <a:latin typeface="Segoe UI" panose="020B0502040204020203" pitchFamily="18" charset="0"/>
                          <a:cs typeface="Segoe UI" panose="020B0502040204020203" pitchFamily="18" charset="0"/>
                        </a:rPr>
                        <a:t>-D</a:t>
                      </a:r>
                      <a:r>
                        <a:rPr lang="en-US" altLang="zh-CN" sz="695" dirty="0">
                          <a:solidFill>
                            <a:srgbClr val="FF0000"/>
                          </a:solidFill>
                          <a:latin typeface="Cambria" panose="02040503050406030204" pitchFamily="18" charset="0"/>
                          <a:cs typeface="Cambria" panose="02040503050406030204" pitchFamily="18" charset="0"/>
                        </a:rPr>
                        <a:t>ị</a:t>
                      </a:r>
                      <a:r>
                        <a:rPr lang="en-US" altLang="zh-CN" sz="695" dirty="0">
                          <a:solidFill>
                            <a:srgbClr val="FF0000"/>
                          </a:solidFill>
                          <a:latin typeface="Segoe UI" panose="020B0502040204020203" pitchFamily="18" charset="0"/>
                          <a:cs typeface="Segoe UI" panose="020B0502040204020203" pitchFamily="18" charset="0"/>
                        </a:rPr>
                        <a:t>chv</a:t>
                      </a:r>
                      <a:r>
                        <a:rPr lang="en-US" altLang="zh-CN" sz="695" dirty="0">
                          <a:solidFill>
                            <a:srgbClr val="FF0000"/>
                          </a:solidFill>
                          <a:latin typeface="Cambria" panose="02040503050406030204" pitchFamily="18" charset="0"/>
                          <a:cs typeface="Cambria" panose="02040503050406030204" pitchFamily="18" charset="0"/>
                        </a:rPr>
                        <a:t>ụ</a:t>
                      </a:r>
                      <a:r>
                        <a:rPr lang="en-US" altLang="zh-CN" sz="695" dirty="0">
                          <a:solidFill>
                            <a:srgbClr val="FF0000"/>
                          </a:solidFill>
                          <a:latin typeface="Segoe UI" panose="020B0502040204020203" pitchFamily="18" charset="0"/>
                          <a:cs typeface="Segoe UI" panose="020B0502040204020203" pitchFamily="18" charset="0"/>
                        </a:rPr>
                        <a:t>đáp</a:t>
                      </a:r>
                      <a:r>
                        <a:rPr lang="en-US" altLang="zh-CN" sz="695" dirty="0">
                          <a:solidFill>
                            <a:srgbClr val="FF0000"/>
                          </a:solidFill>
                          <a:latin typeface="Cambria" panose="02040503050406030204" pitchFamily="18" charset="0"/>
                          <a:cs typeface="Cambria" panose="02040503050406030204" pitchFamily="18" charset="0"/>
                        </a:rPr>
                        <a:t>ứ</a:t>
                      </a:r>
                      <a:r>
                        <a:rPr lang="en-US" altLang="zh-CN" sz="695" dirty="0">
                          <a:solidFill>
                            <a:srgbClr val="FF0000"/>
                          </a:solidFill>
                          <a:latin typeface="Segoe UI" panose="020B0502040204020203" pitchFamily="18" charset="0"/>
                          <a:cs typeface="Segoe UI" panose="020B0502040204020203" pitchFamily="18" charset="0"/>
                        </a:rPr>
                        <a:t>ngm</a:t>
                      </a:r>
                      <a:r>
                        <a:rPr lang="en-US" altLang="zh-CN" sz="695" dirty="0">
                          <a:solidFill>
                            <a:srgbClr val="FF0000"/>
                          </a:solidFill>
                          <a:latin typeface="Cambria" panose="02040503050406030204" pitchFamily="18" charset="0"/>
                          <a:cs typeface="Cambria" panose="02040503050406030204" pitchFamily="18" charset="0"/>
                        </a:rPr>
                        <a:t>ọ</a:t>
                      </a:r>
                      <a:r>
                        <a:rPr lang="en-US" altLang="zh-CN" sz="695" dirty="0">
                          <a:solidFill>
                            <a:srgbClr val="FF0000"/>
                          </a:solidFill>
                          <a:latin typeface="Segoe UI" panose="020B0502040204020203" pitchFamily="18" charset="0"/>
                          <a:cs typeface="Segoe UI" panose="020B0502040204020203" pitchFamily="18" charset="0"/>
                        </a:rPr>
                        <a:t>inhuc</a:t>
                      </a:r>
                      <a:r>
                        <a:rPr lang="en-US" altLang="zh-CN" sz="695" dirty="0">
                          <a:solidFill>
                            <a:srgbClr val="FF0000"/>
                          </a:solidFill>
                          <a:latin typeface="Cambria" panose="02040503050406030204" pitchFamily="18" charset="0"/>
                          <a:cs typeface="Cambria" panose="02040503050406030204" pitchFamily="18" charset="0"/>
                        </a:rPr>
                        <a:t>ầ</a:t>
                      </a:r>
                      <a:r>
                        <a:rPr lang="en-US" altLang="zh-CN" sz="695" dirty="0">
                          <a:solidFill>
                            <a:srgbClr val="FF0000"/>
                          </a:solidFill>
                          <a:latin typeface="Segoe UI" panose="020B0502040204020203" pitchFamily="18" charset="0"/>
                          <a:cs typeface="Segoe UI" panose="020B0502040204020203" pitchFamily="18" charset="0"/>
                        </a:rPr>
                        <a:t>uKH</a:t>
                      </a:r>
                      <a:endParaRPr lang="zh-CN" altLang="en-US" sz="695" dirty="0">
                        <a:solidFill>
                          <a:srgbClr val="FF0000"/>
                        </a:solidFill>
                        <a:latin typeface="Segoe UI" panose="020B0502040204020203" pitchFamily="18" charset="0"/>
                        <a:cs typeface="Segoe UI" panose="020B0502040204020203" pitchFamily="18" charset="0"/>
                      </a:endParaRPr>
                    </a:p>
                    <a:p>
                      <a:pPr algn="l"/>
                      <a:r>
                        <a:rPr lang="en-US" altLang="zh-CN" sz="695" dirty="0">
                          <a:solidFill>
                            <a:srgbClr val="FF0000"/>
                          </a:solidFill>
                          <a:latin typeface="Segoe UI" panose="020B0502040204020203" pitchFamily="18" charset="0"/>
                          <a:cs typeface="Segoe UI" panose="020B0502040204020203" pitchFamily="18" charset="0"/>
                        </a:rPr>
                        <a:t>-Marketing,khuy</a:t>
                      </a:r>
                      <a:r>
                        <a:rPr lang="en-US" altLang="zh-CN" sz="695" dirty="0">
                          <a:solidFill>
                            <a:srgbClr val="FF0000"/>
                          </a:solidFill>
                          <a:latin typeface="Cambria" panose="02040503050406030204" pitchFamily="18" charset="0"/>
                          <a:cs typeface="Cambria" panose="02040503050406030204" pitchFamily="18" charset="0"/>
                        </a:rPr>
                        <a:t>ế</a:t>
                      </a:r>
                      <a:r>
                        <a:rPr lang="en-US" altLang="zh-CN" sz="695" dirty="0">
                          <a:solidFill>
                            <a:srgbClr val="FF0000"/>
                          </a:solidFill>
                          <a:latin typeface="Segoe UI" panose="020B0502040204020203" pitchFamily="18" charset="0"/>
                          <a:cs typeface="Segoe UI" panose="020B0502040204020203" pitchFamily="18" charset="0"/>
                        </a:rPr>
                        <a:t>nmãim</a:t>
                      </a:r>
                      <a:r>
                        <a:rPr lang="en-US" altLang="zh-CN" sz="695" dirty="0">
                          <a:solidFill>
                            <a:srgbClr val="FF0000"/>
                          </a:solidFill>
                          <a:latin typeface="Cambria" panose="02040503050406030204" pitchFamily="18" charset="0"/>
                          <a:cs typeface="Cambria" panose="02040503050406030204" pitchFamily="18" charset="0"/>
                        </a:rPr>
                        <a:t>ạ</a:t>
                      </a:r>
                      <a:r>
                        <a:rPr lang="en-US" altLang="zh-CN" sz="695" dirty="0">
                          <a:solidFill>
                            <a:srgbClr val="FF0000"/>
                          </a:solidFill>
                          <a:latin typeface="Segoe UI" panose="020B0502040204020203" pitchFamily="18" charset="0"/>
                          <a:cs typeface="Segoe UI" panose="020B0502040204020203" pitchFamily="18" charset="0"/>
                        </a:rPr>
                        <a:t>nh</a:t>
                      </a:r>
                      <a:endParaRPr lang="zh-CN" altLang="en-US" sz="695" dirty="0">
                        <a:solidFill>
                          <a:srgbClr val="FF0000"/>
                        </a:solidFill>
                        <a:latin typeface="Segoe UI" panose="020B0502040204020203" pitchFamily="18" charset="0"/>
                        <a:cs typeface="Segoe UI" panose="020B0502040204020203" pitchFamily="18" charset="0"/>
                      </a:endParaRPr>
                    </a:p>
                    <a:p>
                      <a:pPr algn="l"/>
                      <a:r>
                        <a:rPr lang="en-US" altLang="zh-CN" sz="695" dirty="0">
                          <a:solidFill>
                            <a:srgbClr val="FF0000"/>
                          </a:solidFill>
                          <a:latin typeface="Segoe UI" panose="020B0502040204020203" pitchFamily="18" charset="0"/>
                          <a:cs typeface="Segoe UI" panose="020B0502040204020203" pitchFamily="18" charset="0"/>
                        </a:rPr>
                        <a:t>-KHl</a:t>
                      </a:r>
                      <a:r>
                        <a:rPr lang="en-US" altLang="zh-CN" sz="695" dirty="0">
                          <a:solidFill>
                            <a:srgbClr val="FF0000"/>
                          </a:solidFill>
                          <a:latin typeface="Cambria" panose="02040503050406030204" pitchFamily="18" charset="0"/>
                          <a:cs typeface="Cambria" panose="02040503050406030204" pitchFamily="18" charset="0"/>
                        </a:rPr>
                        <a:t>ớ</a:t>
                      </a:r>
                      <a:r>
                        <a:rPr lang="en-US" altLang="zh-CN" sz="695" dirty="0">
                          <a:solidFill>
                            <a:srgbClr val="FF0000"/>
                          </a:solidFill>
                          <a:latin typeface="Segoe UI" panose="020B0502040204020203" pitchFamily="18" charset="0"/>
                          <a:cs typeface="Segoe UI" panose="020B0502040204020203" pitchFamily="18" charset="0"/>
                        </a:rPr>
                        <a:t>n:FPTonline</a:t>
                      </a:r>
                      <a:endParaRPr lang="zh-CN" altLang="en-US" sz="695" dirty="0">
                        <a:solidFill>
                          <a:srgbClr val="FF0000"/>
                        </a:solidFill>
                        <a:latin typeface="Segoe UI" panose="020B0502040204020203" pitchFamily="18" charset="0"/>
                        <a:cs typeface="Segoe UI" panose="020B0502040204020203" pitchFamily="18" charset="0"/>
                      </a:endParaRPr>
                    </a:p>
                    <a:p>
                      <a:pPr algn="l"/>
                      <a:r>
                        <a:rPr lang="en-US" altLang="zh-CN" sz="695" dirty="0">
                          <a:solidFill>
                            <a:srgbClr val="FF0000"/>
                          </a:solidFill>
                          <a:latin typeface="Segoe UI" panose="020B0502040204020203" pitchFamily="18" charset="0"/>
                          <a:cs typeface="Segoe UI" panose="020B0502040204020203" pitchFamily="18" charset="0"/>
                        </a:rPr>
                        <a:t>-Đáp</a:t>
                      </a:r>
                      <a:r>
                        <a:rPr lang="en-US" altLang="zh-CN" sz="695" dirty="0">
                          <a:solidFill>
                            <a:srgbClr val="FF0000"/>
                          </a:solidFill>
                          <a:latin typeface="Cambria" panose="02040503050406030204" pitchFamily="18" charset="0"/>
                          <a:cs typeface="Cambria" panose="02040503050406030204" pitchFamily="18" charset="0"/>
                        </a:rPr>
                        <a:t>ứ</a:t>
                      </a:r>
                      <a:r>
                        <a:rPr lang="en-US" altLang="zh-CN" sz="695" dirty="0">
                          <a:solidFill>
                            <a:srgbClr val="FF0000"/>
                          </a:solidFill>
                          <a:latin typeface="Segoe UI" panose="020B0502040204020203" pitchFamily="18" charset="0"/>
                          <a:cs typeface="Segoe UI" panose="020B0502040204020203" pitchFamily="18" charset="0"/>
                        </a:rPr>
                        <a:t>ngKHt</a:t>
                      </a:r>
                      <a:r>
                        <a:rPr lang="en-US" altLang="zh-CN" sz="695" dirty="0">
                          <a:solidFill>
                            <a:srgbClr val="FF0000"/>
                          </a:solidFill>
                          <a:latin typeface="Cambria" panose="02040503050406030204" pitchFamily="18" charset="0"/>
                          <a:cs typeface="Cambria" panose="02040503050406030204" pitchFamily="18" charset="0"/>
                        </a:rPr>
                        <a:t>ầ</a:t>
                      </a:r>
                      <a:r>
                        <a:rPr lang="en-US" altLang="zh-CN" sz="695" dirty="0">
                          <a:solidFill>
                            <a:srgbClr val="FF0000"/>
                          </a:solidFill>
                          <a:latin typeface="Segoe UI" panose="020B0502040204020203" pitchFamily="18" charset="0"/>
                          <a:cs typeface="Segoe UI" panose="020B0502040204020203" pitchFamily="18" charset="0"/>
                        </a:rPr>
                        <a:t>mcao</a:t>
                      </a:r>
                      <a:endParaRPr lang="zh-CN" altLang="en-US" sz="695" dirty="0">
                        <a:solidFill>
                          <a:srgbClr val="FF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-Th</a:t>
                      </a:r>
                      <a:r>
                        <a:rPr lang="en-US" altLang="zh-CN" sz="695" dirty="0">
                          <a:solidFill>
                            <a:srgbClr val="000000"/>
                          </a:solidFill>
                          <a:latin typeface="Cambria" panose="02040503050406030204" pitchFamily="18" charset="0"/>
                          <a:cs typeface="Cambria" panose="02040503050406030204" pitchFamily="18" charset="0"/>
                        </a:rPr>
                        <a:t>ươ</a:t>
                      </a:r>
                      <a:r>
                        <a:rPr lang="en-US" altLang="zh-CN" sz="695" dirty="0">
                          <a:solidFill>
                            <a:srgbClr val="000000"/>
                          </a:solidFill>
                          <a:latin typeface="Segoe UI" panose="020B0502040204020203" pitchFamily="18" charset="0"/>
                          <a:cs typeface="Segoe UI" panose="020B0502040204020203" pitchFamily="18" charset="0"/>
                        </a:rPr>
                        <a:t>nghi</a:t>
                      </a:r>
                      <a:r>
                        <a:rPr lang="en-US" altLang="zh-CN" sz="695" dirty="0">
                          <a:solidFill>
                            <a:srgbClr val="000000"/>
                          </a:solidFill>
                          <a:latin typeface="Cambria" panose="02040503050406030204" pitchFamily="18" charset="0"/>
                          <a:cs typeface="Cambria" panose="02040503050406030204" pitchFamily="18" charset="0"/>
                        </a:rPr>
                        <a:t>ệ</a:t>
                      </a:r>
                      <a:r>
                        <a:rPr lang="en-US" altLang="zh-CN" sz="695" dirty="0">
                          <a:solidFill>
                            <a:srgbClr val="000000"/>
                          </a:solidFill>
                          <a:latin typeface="Segoe UI" panose="020B0502040204020203" pitchFamily="18" charset="0"/>
                          <a:cs typeface="Segoe UI" panose="020B0502040204020203" pitchFamily="18" charset="0"/>
                        </a:rPr>
                        <a:t>uCMC-LiênminhDCA:TCC-</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Thai,AIMS-Malay,1-Net-Sing</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-Cóth</a:t>
                      </a:r>
                      <a:r>
                        <a:rPr lang="en-US" altLang="zh-CN" sz="695" dirty="0">
                          <a:solidFill>
                            <a:srgbClr val="000000"/>
                          </a:solidFill>
                          <a:latin typeface="Cambria" panose="02040503050406030204" pitchFamily="18" charset="0"/>
                          <a:cs typeface="Cambria" panose="02040503050406030204" pitchFamily="18" charset="0"/>
                        </a:rPr>
                        <a:t>ươ</a:t>
                      </a:r>
                      <a:r>
                        <a:rPr lang="en-US" altLang="zh-CN" sz="695" dirty="0">
                          <a:solidFill>
                            <a:srgbClr val="000000"/>
                          </a:solidFill>
                          <a:latin typeface="Segoe UI" panose="020B0502040204020203" pitchFamily="18" charset="0"/>
                          <a:cs typeface="Segoe UI" panose="020B0502040204020203" pitchFamily="18" charset="0"/>
                        </a:rPr>
                        <a:t>nghi</a:t>
                      </a:r>
                      <a:r>
                        <a:rPr lang="en-US" altLang="zh-CN" sz="695" dirty="0">
                          <a:solidFill>
                            <a:srgbClr val="000000"/>
                          </a:solidFill>
                          <a:latin typeface="Cambria" panose="02040503050406030204" pitchFamily="18" charset="0"/>
                          <a:cs typeface="Cambria" panose="02040503050406030204" pitchFamily="18" charset="0"/>
                        </a:rPr>
                        <a:t>ệ</a:t>
                      </a:r>
                      <a:r>
                        <a:rPr lang="en-US" altLang="zh-CN" sz="695" dirty="0">
                          <a:solidFill>
                            <a:srgbClr val="000000"/>
                          </a:solidFill>
                          <a:latin typeface="Segoe UI" panose="020B0502040204020203" pitchFamily="18" charset="0"/>
                          <a:cs typeface="Segoe UI" panose="020B0502040204020203" pitchFamily="18" charset="0"/>
                        </a:rPr>
                        <a:t>u</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-Th</a:t>
                      </a:r>
                      <a:r>
                        <a:rPr lang="en-US" altLang="zh-CN" sz="695" dirty="0">
                          <a:solidFill>
                            <a:srgbClr val="000000"/>
                          </a:solidFill>
                          <a:latin typeface="Cambria" panose="02040503050406030204" pitchFamily="18" charset="0"/>
                          <a:cs typeface="Cambria" panose="02040503050406030204" pitchFamily="18" charset="0"/>
                        </a:rPr>
                        <a:t>ị</a:t>
                      </a:r>
                      <a:r>
                        <a:rPr lang="en-US" altLang="zh-CN" sz="695" dirty="0">
                          <a:solidFill>
                            <a:srgbClr val="000000"/>
                          </a:solidFill>
                          <a:latin typeface="Segoe UI" panose="020B0502040204020203" pitchFamily="18" charset="0"/>
                          <a:cs typeface="Segoe UI" panose="020B0502040204020203" pitchFamily="18" charset="0"/>
                        </a:rPr>
                        <a:t>ph</a:t>
                      </a:r>
                      <a:r>
                        <a:rPr lang="en-US" altLang="zh-CN" sz="695" dirty="0">
                          <a:solidFill>
                            <a:srgbClr val="000000"/>
                          </a:solidFill>
                          <a:latin typeface="Cambria" panose="02040503050406030204" pitchFamily="18" charset="0"/>
                          <a:cs typeface="Cambria" panose="02040503050406030204" pitchFamily="18" charset="0"/>
                        </a:rPr>
                        <a:t>ầ</a:t>
                      </a:r>
                      <a:r>
                        <a:rPr lang="en-US" altLang="zh-CN" sz="695" dirty="0">
                          <a:solidFill>
                            <a:srgbClr val="000000"/>
                          </a:solidFill>
                          <a:latin typeface="Segoe UI" panose="020B0502040204020203" pitchFamily="18" charset="0"/>
                          <a:cs typeface="Segoe UI" panose="020B0502040204020203" pitchFamily="18" charset="0"/>
                        </a:rPr>
                        <a:t>nbăngr</a:t>
                      </a:r>
                      <a:r>
                        <a:rPr lang="en-US" altLang="zh-CN" sz="695" dirty="0">
                          <a:solidFill>
                            <a:srgbClr val="000000"/>
                          </a:solidFill>
                          <a:latin typeface="Cambria" panose="02040503050406030204" pitchFamily="18" charset="0"/>
                          <a:cs typeface="Cambria" panose="02040503050406030204" pitchFamily="18" charset="0"/>
                        </a:rPr>
                        <a:t>ộ</a:t>
                      </a:r>
                      <a:r>
                        <a:rPr lang="en-US" altLang="zh-CN" sz="695" dirty="0">
                          <a:solidFill>
                            <a:srgbClr val="000000"/>
                          </a:solidFill>
                          <a:latin typeface="Segoe UI" panose="020B0502040204020203" pitchFamily="18" charset="0"/>
                          <a:cs typeface="Segoe UI" panose="020B0502040204020203" pitchFamily="18" charset="0"/>
                        </a:rPr>
                        <a:t>ngl</a:t>
                      </a:r>
                      <a:r>
                        <a:rPr lang="en-US" altLang="zh-CN" sz="695" dirty="0">
                          <a:solidFill>
                            <a:srgbClr val="000000"/>
                          </a:solidFill>
                          <a:latin typeface="Cambria" panose="02040503050406030204" pitchFamily="18" charset="0"/>
                          <a:cs typeface="Cambria" panose="02040503050406030204" pitchFamily="18" charset="0"/>
                        </a:rPr>
                        <a:t>ớ</a:t>
                      </a:r>
                      <a:r>
                        <a:rPr lang="en-US" altLang="zh-CN" sz="695" dirty="0">
                          <a:solidFill>
                            <a:srgbClr val="000000"/>
                          </a:solidFill>
                          <a:latin typeface="Segoe UI" panose="020B0502040204020203" pitchFamily="18" charset="0"/>
                          <a:cs typeface="Segoe UI" panose="020B0502040204020203" pitchFamily="18" charset="0"/>
                        </a:rPr>
                        <a:t>n</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-C</a:t>
                      </a:r>
                      <a:r>
                        <a:rPr lang="en-US" altLang="zh-CN" sz="695" dirty="0">
                          <a:solidFill>
                            <a:srgbClr val="000000"/>
                          </a:solidFill>
                          <a:latin typeface="Cambria" panose="02040503050406030204" pitchFamily="18" charset="0"/>
                          <a:cs typeface="Cambria" panose="02040503050406030204" pitchFamily="18" charset="0"/>
                        </a:rPr>
                        <a:t>ổ</a:t>
                      </a:r>
                      <a:r>
                        <a:rPr lang="en-US" altLang="zh-CN" sz="695" dirty="0">
                          <a:solidFill>
                            <a:srgbClr val="000000"/>
                          </a:solidFill>
                          <a:latin typeface="Segoe UI" panose="020B0502040204020203" pitchFamily="18" charset="0"/>
                          <a:cs typeface="Segoe UI" panose="020B0502040204020203" pitchFamily="18" charset="0"/>
                        </a:rPr>
                        <a:t>ngqu</a:t>
                      </a:r>
                      <a:r>
                        <a:rPr lang="en-US" altLang="zh-CN" sz="695" dirty="0">
                          <a:solidFill>
                            <a:srgbClr val="000000"/>
                          </a:solidFill>
                          <a:latin typeface="Cambria" panose="02040503050406030204" pitchFamily="18" charset="0"/>
                          <a:cs typeface="Cambria" panose="02040503050406030204" pitchFamily="18" charset="0"/>
                        </a:rPr>
                        <a:t>ố</a:t>
                      </a:r>
                      <a:r>
                        <a:rPr lang="en-US" altLang="zh-CN" sz="695" dirty="0">
                          <a:solidFill>
                            <a:srgbClr val="000000"/>
                          </a:solidFill>
                          <a:latin typeface="Segoe UI" panose="020B0502040204020203" pitchFamily="18" charset="0"/>
                          <a:cs typeface="Segoe UI" panose="020B0502040204020203" pitchFamily="18" charset="0"/>
                        </a:rPr>
                        <a:t>ct</a:t>
                      </a:r>
                      <a:r>
                        <a:rPr lang="en-US" altLang="zh-CN" sz="695" dirty="0">
                          <a:solidFill>
                            <a:srgbClr val="000000"/>
                          </a:solidFill>
                          <a:latin typeface="Cambria" panose="02040503050406030204" pitchFamily="18" charset="0"/>
                          <a:cs typeface="Cambria" panose="02040503050406030204" pitchFamily="18" charset="0"/>
                        </a:rPr>
                        <a:t>ế</a:t>
                      </a:r>
                      <a:r>
                        <a:rPr lang="en-US" altLang="zh-CN" sz="695" dirty="0">
                          <a:solidFill>
                            <a:srgbClr val="000000"/>
                          </a:solidFill>
                          <a:latin typeface="Segoe UI" panose="020B0502040204020203" pitchFamily="18" charset="0"/>
                          <a:cs typeface="Segoe UI" panose="020B0502040204020203" pitchFamily="18" charset="0"/>
                        </a:rPr>
                        <a:t>l</a:t>
                      </a:r>
                      <a:r>
                        <a:rPr lang="en-US" altLang="zh-CN" sz="695" dirty="0">
                          <a:solidFill>
                            <a:srgbClr val="000000"/>
                          </a:solidFill>
                          <a:latin typeface="Cambria" panose="02040503050406030204" pitchFamily="18" charset="0"/>
                          <a:cs typeface="Cambria" panose="02040503050406030204" pitchFamily="18" charset="0"/>
                        </a:rPr>
                        <a:t>ớ</a:t>
                      </a:r>
                      <a:r>
                        <a:rPr lang="en-US" altLang="zh-CN" sz="695" dirty="0">
                          <a:solidFill>
                            <a:srgbClr val="000000"/>
                          </a:solidFill>
                          <a:latin typeface="Segoe UI" panose="020B0502040204020203" pitchFamily="18" charset="0"/>
                          <a:cs typeface="Segoe UI" panose="020B0502040204020203" pitchFamily="18" charset="0"/>
                        </a:rPr>
                        <a:t>n</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-Chínhsáchgiálinhho</a:t>
                      </a:r>
                      <a:r>
                        <a:rPr lang="en-US" altLang="zh-CN" sz="695" dirty="0">
                          <a:solidFill>
                            <a:srgbClr val="000000"/>
                          </a:solidFill>
                          <a:latin typeface="Cambria" panose="02040503050406030204" pitchFamily="18" charset="0"/>
                          <a:cs typeface="Cambria" panose="02040503050406030204" pitchFamily="18" charset="0"/>
                        </a:rPr>
                        <a:t>ạ</a:t>
                      </a:r>
                      <a:r>
                        <a:rPr lang="en-US" altLang="zh-CN" sz="695" dirty="0">
                          <a:solidFill>
                            <a:srgbClr val="000000"/>
                          </a:solidFill>
                          <a:latin typeface="Segoe UI" panose="020B0502040204020203" pitchFamily="18" charset="0"/>
                          <a:cs typeface="Segoe UI" panose="020B0502040204020203" pitchFamily="18" charset="0"/>
                        </a:rPr>
                        <a:t>t</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-KHl</a:t>
                      </a:r>
                      <a:r>
                        <a:rPr lang="en-US" altLang="zh-CN" sz="695" dirty="0">
                          <a:solidFill>
                            <a:srgbClr val="000000"/>
                          </a:solidFill>
                          <a:latin typeface="Cambria" panose="02040503050406030204" pitchFamily="18" charset="0"/>
                          <a:cs typeface="Cambria" panose="02040503050406030204" pitchFamily="18" charset="0"/>
                        </a:rPr>
                        <a:t>ớ</a:t>
                      </a:r>
                      <a:r>
                        <a:rPr lang="en-US" altLang="zh-CN" sz="695" dirty="0">
                          <a:solidFill>
                            <a:srgbClr val="000000"/>
                          </a:solidFill>
                          <a:latin typeface="Segoe UI" panose="020B0502040204020203" pitchFamily="18" charset="0"/>
                          <a:cs typeface="Segoe UI" panose="020B0502040204020203" pitchFamily="18" charset="0"/>
                        </a:rPr>
                        <a:t>n:báochí,c</a:t>
                      </a:r>
                      <a:r>
                        <a:rPr lang="en-US" altLang="zh-CN" sz="695" dirty="0">
                          <a:solidFill>
                            <a:srgbClr val="000000"/>
                          </a:solidFill>
                          <a:latin typeface="Cambria" panose="02040503050406030204" pitchFamily="18" charset="0"/>
                          <a:cs typeface="Cambria" panose="02040503050406030204" pitchFamily="18" charset="0"/>
                        </a:rPr>
                        <a:t>ơ</a:t>
                      </a:r>
                      <a:r>
                        <a:rPr lang="en-US" altLang="zh-CN" sz="695" dirty="0">
                          <a:solidFill>
                            <a:srgbClr val="000000"/>
                          </a:solidFill>
                          <a:latin typeface="Segoe UI" panose="020B0502040204020203" pitchFamily="18" charset="0"/>
                          <a:cs typeface="Segoe UI" panose="020B0502040204020203" pitchFamily="18" charset="0"/>
                        </a:rPr>
                        <a:t>quannhàn</a:t>
                      </a:r>
                      <a:r>
                        <a:rPr lang="en-US" altLang="zh-CN" sz="695" dirty="0">
                          <a:solidFill>
                            <a:srgbClr val="000000"/>
                          </a:solidFill>
                          <a:latin typeface="Cambria" panose="02040503050406030204" pitchFamily="18" charset="0"/>
                          <a:cs typeface="Cambria" panose="02040503050406030204" pitchFamily="18" charset="0"/>
                        </a:rPr>
                        <a:t>ướ</a:t>
                      </a:r>
                      <a:r>
                        <a:rPr lang="en-US" altLang="zh-CN" sz="695" dirty="0">
                          <a:solidFill>
                            <a:srgbClr val="000000"/>
                          </a:solidFill>
                          <a:latin typeface="Segoe UI" panose="020B0502040204020203" pitchFamily="18" charset="0"/>
                          <a:cs typeface="Segoe UI" panose="020B0502040204020203" pitchFamily="18" charset="0"/>
                        </a:rPr>
                        <a:t>c</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-H</a:t>
                      </a:r>
                      <a:r>
                        <a:rPr lang="en-US" altLang="zh-CN" sz="695" dirty="0">
                          <a:solidFill>
                            <a:srgbClr val="000000"/>
                          </a:solidFill>
                          <a:latin typeface="Cambria" panose="02040503050406030204" pitchFamily="18" charset="0"/>
                          <a:cs typeface="Cambria" panose="02040503050406030204" pitchFamily="18" charset="0"/>
                        </a:rPr>
                        <a:t>ợ</a:t>
                      </a:r>
                      <a:r>
                        <a:rPr lang="en-US" altLang="zh-CN" sz="695" dirty="0">
                          <a:solidFill>
                            <a:srgbClr val="000000"/>
                          </a:solidFill>
                          <a:latin typeface="Segoe UI" panose="020B0502040204020203" pitchFamily="18" charset="0"/>
                          <a:cs typeface="Segoe UI" panose="020B0502040204020203" pitchFamily="18" charset="0"/>
                        </a:rPr>
                        <a:t>ptácm</a:t>
                      </a:r>
                      <a:r>
                        <a:rPr lang="en-US" altLang="zh-CN" sz="695" dirty="0">
                          <a:solidFill>
                            <a:srgbClr val="000000"/>
                          </a:solidFill>
                          <a:latin typeface="Cambria" panose="02040503050406030204" pitchFamily="18" charset="0"/>
                          <a:cs typeface="Cambria" panose="02040503050406030204" pitchFamily="18" charset="0"/>
                        </a:rPr>
                        <a:t>ở</a:t>
                      </a:r>
                      <a:r>
                        <a:rPr lang="en-US" altLang="zh-CN" sz="695" dirty="0">
                          <a:solidFill>
                            <a:srgbClr val="000000"/>
                          </a:solidFill>
                          <a:latin typeface="Segoe UI" panose="020B0502040204020203" pitchFamily="18" charset="0"/>
                          <a:cs typeface="Segoe UI" panose="020B0502040204020203" pitchFamily="18" charset="0"/>
                        </a:rPr>
                        <a:t>r</a:t>
                      </a:r>
                      <a:r>
                        <a:rPr lang="en-US" altLang="zh-CN" sz="695" dirty="0">
                          <a:solidFill>
                            <a:srgbClr val="000000"/>
                          </a:solidFill>
                          <a:latin typeface="Cambria" panose="02040503050406030204" pitchFamily="18" charset="0"/>
                          <a:cs typeface="Cambria" panose="02040503050406030204" pitchFamily="18" charset="0"/>
                        </a:rPr>
                        <a:t>ộ</a:t>
                      </a:r>
                      <a:r>
                        <a:rPr lang="en-US" altLang="zh-CN" sz="695" dirty="0">
                          <a:solidFill>
                            <a:srgbClr val="000000"/>
                          </a:solidFill>
                          <a:latin typeface="Segoe UI" panose="020B0502040204020203" pitchFamily="18" charset="0"/>
                          <a:cs typeface="Segoe UI" panose="020B0502040204020203" pitchFamily="18" charset="0"/>
                        </a:rPr>
                        <a:t>ng</a:t>
                      </a:r>
                      <a:r>
                        <a:rPr lang="en-US" altLang="zh-CN" sz="695" dirty="0">
                          <a:solidFill>
                            <a:srgbClr val="000000"/>
                          </a:solidFill>
                          <a:latin typeface="Cambria" panose="02040503050406030204" pitchFamily="18" charset="0"/>
                          <a:cs typeface="Cambria" panose="02040503050406030204" pitchFamily="18" charset="0"/>
                        </a:rPr>
                        <a:t>ở</a:t>
                      </a:r>
                      <a:r>
                        <a:rPr lang="en-US" altLang="zh-CN" sz="695" dirty="0">
                          <a:solidFill>
                            <a:srgbClr val="000000"/>
                          </a:solidFill>
                          <a:latin typeface="Segoe UI" panose="020B0502040204020203" pitchFamily="18" charset="0"/>
                          <a:cs typeface="Segoe UI" panose="020B0502040204020203" pitchFamily="18" charset="0"/>
                        </a:rPr>
                        <a:t>t</a:t>
                      </a:r>
                      <a:r>
                        <a:rPr lang="en-US" altLang="zh-CN" sz="695" dirty="0">
                          <a:solidFill>
                            <a:srgbClr val="000000"/>
                          </a:solidFill>
                          <a:latin typeface="Cambria" panose="02040503050406030204" pitchFamily="18" charset="0"/>
                          <a:cs typeface="Cambria" panose="02040503050406030204" pitchFamily="18" charset="0"/>
                        </a:rPr>
                        <a:t>ỉ</a:t>
                      </a:r>
                      <a:r>
                        <a:rPr lang="en-US" altLang="zh-CN" sz="695" dirty="0">
                          <a:solidFill>
                            <a:srgbClr val="000000"/>
                          </a:solidFill>
                          <a:latin typeface="Segoe UI" panose="020B0502040204020203" pitchFamily="18" charset="0"/>
                          <a:cs typeface="Segoe UI" panose="020B0502040204020203" pitchFamily="18" charset="0"/>
                        </a:rPr>
                        <a:t>nh</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-Cóth</a:t>
                      </a:r>
                      <a:r>
                        <a:rPr lang="en-US" altLang="zh-CN" sz="695" dirty="0">
                          <a:solidFill>
                            <a:srgbClr val="000000"/>
                          </a:solidFill>
                          <a:latin typeface="Cambria" panose="02040503050406030204" pitchFamily="18" charset="0"/>
                          <a:cs typeface="Cambria" panose="02040503050406030204" pitchFamily="18" charset="0"/>
                        </a:rPr>
                        <a:t>ươ</a:t>
                      </a:r>
                      <a:r>
                        <a:rPr lang="en-US" altLang="zh-CN" sz="695" dirty="0">
                          <a:solidFill>
                            <a:srgbClr val="000000"/>
                          </a:solidFill>
                          <a:latin typeface="Segoe UI" panose="020B0502040204020203" pitchFamily="18" charset="0"/>
                          <a:cs typeface="Segoe UI" panose="020B0502040204020203" pitchFamily="18" charset="0"/>
                        </a:rPr>
                        <a:t>nghi</a:t>
                      </a:r>
                      <a:r>
                        <a:rPr lang="en-US" altLang="zh-CN" sz="695" dirty="0">
                          <a:solidFill>
                            <a:srgbClr val="000000"/>
                          </a:solidFill>
                          <a:latin typeface="Cambria" panose="02040503050406030204" pitchFamily="18" charset="0"/>
                          <a:cs typeface="Cambria" panose="02040503050406030204" pitchFamily="18" charset="0"/>
                        </a:rPr>
                        <a:t>ệ</a:t>
                      </a:r>
                      <a:r>
                        <a:rPr lang="en-US" altLang="zh-CN" sz="695" dirty="0">
                          <a:solidFill>
                            <a:srgbClr val="000000"/>
                          </a:solidFill>
                          <a:latin typeface="Segoe UI" panose="020B0502040204020203" pitchFamily="18" charset="0"/>
                          <a:cs typeface="Segoe UI" panose="020B0502040204020203" pitchFamily="18" charset="0"/>
                        </a:rPr>
                        <a:t>utoànc</a:t>
                      </a:r>
                      <a:r>
                        <a:rPr lang="en-US" altLang="zh-CN" sz="695" dirty="0">
                          <a:solidFill>
                            <a:srgbClr val="000000"/>
                          </a:solidFill>
                          <a:latin typeface="Cambria" panose="02040503050406030204" pitchFamily="18" charset="0"/>
                          <a:cs typeface="Cambria" panose="02040503050406030204" pitchFamily="18" charset="0"/>
                        </a:rPr>
                        <a:t>ầ</a:t>
                      </a:r>
                      <a:r>
                        <a:rPr lang="en-US" altLang="zh-CN" sz="695" dirty="0">
                          <a:solidFill>
                            <a:srgbClr val="000000"/>
                          </a:solidFill>
                          <a:latin typeface="Segoe UI" panose="020B0502040204020203" pitchFamily="18" charset="0"/>
                          <a:cs typeface="Segoe UI" panose="020B0502040204020203" pitchFamily="18" charset="0"/>
                        </a:rPr>
                        <a:t>u</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-Cungc</a:t>
                      </a:r>
                      <a:r>
                        <a:rPr lang="en-US" altLang="zh-CN" sz="695" dirty="0">
                          <a:solidFill>
                            <a:srgbClr val="000000"/>
                          </a:solidFill>
                          <a:latin typeface="Cambria" panose="02040503050406030204" pitchFamily="18" charset="0"/>
                          <a:cs typeface="Cambria" panose="02040503050406030204" pitchFamily="18" charset="0"/>
                        </a:rPr>
                        <a:t>ấ</a:t>
                      </a:r>
                      <a:r>
                        <a:rPr lang="en-US" altLang="zh-CN" sz="695" dirty="0">
                          <a:solidFill>
                            <a:srgbClr val="000000"/>
                          </a:solidFill>
                          <a:latin typeface="Segoe UI" panose="020B0502040204020203" pitchFamily="18" charset="0"/>
                          <a:cs typeface="Segoe UI" panose="020B0502040204020203" pitchFamily="18" charset="0"/>
                        </a:rPr>
                        <a:t>pgi</a:t>
                      </a:r>
                      <a:r>
                        <a:rPr lang="en-US" altLang="zh-CN" sz="695" dirty="0">
                          <a:solidFill>
                            <a:srgbClr val="000000"/>
                          </a:solidFill>
                          <a:latin typeface="Cambria" panose="02040503050406030204" pitchFamily="18" charset="0"/>
                          <a:cs typeface="Cambria" panose="02040503050406030204" pitchFamily="18" charset="0"/>
                        </a:rPr>
                        <a:t>ả</a:t>
                      </a:r>
                      <a:r>
                        <a:rPr lang="en-US" altLang="zh-CN" sz="695" dirty="0">
                          <a:solidFill>
                            <a:srgbClr val="000000"/>
                          </a:solidFill>
                          <a:latin typeface="Segoe UI" panose="020B0502040204020203" pitchFamily="18" charset="0"/>
                          <a:cs typeface="Segoe UI" panose="020B0502040204020203" pitchFamily="18" charset="0"/>
                        </a:rPr>
                        <a:t>iphápt</a:t>
                      </a:r>
                      <a:r>
                        <a:rPr lang="en-US" altLang="zh-CN" sz="695" dirty="0">
                          <a:solidFill>
                            <a:srgbClr val="000000"/>
                          </a:solidFill>
                          <a:latin typeface="Cambria" panose="02040503050406030204" pitchFamily="18" charset="0"/>
                          <a:cs typeface="Cambria" panose="02040503050406030204" pitchFamily="18" charset="0"/>
                        </a:rPr>
                        <a:t>ổ</a:t>
                      </a:r>
                      <a:r>
                        <a:rPr lang="en-US" altLang="zh-CN" sz="695" dirty="0">
                          <a:solidFill>
                            <a:srgbClr val="000000"/>
                          </a:solidFill>
                          <a:latin typeface="Segoe UI" panose="020B0502040204020203" pitchFamily="18" charset="0"/>
                          <a:cs typeface="Segoe UI" panose="020B0502040204020203" pitchFamily="18" charset="0"/>
                        </a:rPr>
                        <a:t>ngth</a:t>
                      </a:r>
                      <a:r>
                        <a:rPr lang="en-US" altLang="zh-CN" sz="695" dirty="0">
                          <a:solidFill>
                            <a:srgbClr val="000000"/>
                          </a:solidFill>
                          <a:latin typeface="Cambria" panose="02040503050406030204" pitchFamily="18" charset="0"/>
                          <a:cs typeface="Cambria" panose="02040503050406030204" pitchFamily="18" charset="0"/>
                        </a:rPr>
                        <a:t>ể</a:t>
                      </a:r>
                      <a:endParaRPr lang="zh-CN" altLang="en-US" sz="695" dirty="0">
                        <a:solidFill>
                          <a:srgbClr val="000000"/>
                        </a:solidFill>
                        <a:latin typeface="Cambria" panose="02040503050406030204" pitchFamily="18" charset="0"/>
                        <a:cs typeface="Cambria" panose="02040503050406030204"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-Đánhvàocáccôngtyđaqu</a:t>
                      </a:r>
                      <a:r>
                        <a:rPr lang="en-US" altLang="zh-CN" sz="695" dirty="0">
                          <a:solidFill>
                            <a:srgbClr val="000000"/>
                          </a:solidFill>
                          <a:latin typeface="Cambria" panose="02040503050406030204" pitchFamily="18" charset="0"/>
                          <a:cs typeface="Cambria" panose="02040503050406030204" pitchFamily="18" charset="0"/>
                        </a:rPr>
                        <a:t>ố</a:t>
                      </a:r>
                      <a:r>
                        <a:rPr lang="en-US" altLang="zh-CN" sz="695" dirty="0">
                          <a:solidFill>
                            <a:srgbClr val="000000"/>
                          </a:solidFill>
                          <a:latin typeface="Segoe UI" panose="020B0502040204020203" pitchFamily="18" charset="0"/>
                          <a:cs typeface="Segoe UI" panose="020B0502040204020203" pitchFamily="18" charset="0"/>
                        </a:rPr>
                        <a:t>cgia</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r h="1391323">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Đi</a:t>
                      </a:r>
                      <a:r>
                        <a:rPr lang="en-US" altLang="zh-CN" sz="695" dirty="0">
                          <a:solidFill>
                            <a:srgbClr val="000000"/>
                          </a:solidFill>
                          <a:latin typeface="Cambria" panose="02040503050406030204" pitchFamily="18" charset="0"/>
                          <a:cs typeface="Cambria" panose="02040503050406030204" pitchFamily="18" charset="0"/>
                        </a:rPr>
                        <a:t>ể</a:t>
                      </a:r>
                      <a:r>
                        <a:rPr lang="en-US" altLang="zh-CN" sz="695" dirty="0">
                          <a:solidFill>
                            <a:srgbClr val="000000"/>
                          </a:solidFill>
                          <a:latin typeface="Segoe UI" panose="020B0502040204020203" pitchFamily="18" charset="0"/>
                          <a:cs typeface="Segoe UI" panose="020B0502040204020203" pitchFamily="18" charset="0"/>
                        </a:rPr>
                        <a:t>my</a:t>
                      </a:r>
                      <a:r>
                        <a:rPr lang="en-US" altLang="zh-CN" sz="695" dirty="0">
                          <a:solidFill>
                            <a:srgbClr val="000000"/>
                          </a:solidFill>
                          <a:latin typeface="Cambria" panose="02040503050406030204" pitchFamily="18" charset="0"/>
                          <a:cs typeface="Cambria" panose="02040503050406030204" pitchFamily="18" charset="0"/>
                        </a:rPr>
                        <a:t>ế</a:t>
                      </a:r>
                      <a:r>
                        <a:rPr lang="en-US" altLang="zh-CN" sz="695" dirty="0">
                          <a:solidFill>
                            <a:srgbClr val="000000"/>
                          </a:solidFill>
                          <a:latin typeface="Segoe UI" panose="020B0502040204020203" pitchFamily="18" charset="0"/>
                          <a:cs typeface="Segoe UI" panose="020B0502040204020203" pitchFamily="18" charset="0"/>
                        </a:rPr>
                        <a:t>u</a:t>
                      </a:r>
                      <a:endParaRPr lang="zh-CN" altLang="en-US" sz="695" dirty="0">
                        <a:solidFill>
                          <a:srgbClr val="000000"/>
                        </a:solidFill>
                        <a:latin typeface="Segoe UI" panose="020B0502040204020203" pitchFamily="18" charset="0"/>
                        <a:cs typeface="Segoe UI" panose="020B0502040204020203"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-Đ</a:t>
                      </a:r>
                      <a:r>
                        <a:rPr lang="en-US" altLang="zh-CN" sz="695" dirty="0">
                          <a:solidFill>
                            <a:srgbClr val="000000"/>
                          </a:solidFill>
                          <a:latin typeface="Cambria" panose="02040503050406030204" pitchFamily="18" charset="0"/>
                          <a:cs typeface="Cambria" panose="02040503050406030204" pitchFamily="18" charset="0"/>
                        </a:rPr>
                        <a:t>ộ</a:t>
                      </a:r>
                      <a:r>
                        <a:rPr lang="en-US" altLang="zh-CN" sz="695" dirty="0">
                          <a:solidFill>
                            <a:srgbClr val="000000"/>
                          </a:solidFill>
                          <a:latin typeface="Segoe UI" panose="020B0502040204020203" pitchFamily="18" charset="0"/>
                          <a:cs typeface="Segoe UI" panose="020B0502040204020203" pitchFamily="18" charset="0"/>
                        </a:rPr>
                        <a:t>ingũk</a:t>
                      </a:r>
                      <a:r>
                        <a:rPr lang="en-US" altLang="zh-CN" sz="695" dirty="0">
                          <a:solidFill>
                            <a:srgbClr val="000000"/>
                          </a:solidFill>
                          <a:latin typeface="Cambria" panose="02040503050406030204" pitchFamily="18" charset="0"/>
                          <a:cs typeface="Cambria" panose="02040503050406030204" pitchFamily="18" charset="0"/>
                        </a:rPr>
                        <a:t>ỹ</a:t>
                      </a:r>
                      <a:r>
                        <a:rPr lang="en-US" altLang="zh-CN" sz="695" dirty="0">
                          <a:solidFill>
                            <a:srgbClr val="000000"/>
                          </a:solidFill>
                          <a:latin typeface="Segoe UI" panose="020B0502040204020203" pitchFamily="18" charset="0"/>
                          <a:cs typeface="Segoe UI" panose="020B0502040204020203" pitchFamily="18" charset="0"/>
                        </a:rPr>
                        <a:t>thu</a:t>
                      </a:r>
                      <a:r>
                        <a:rPr lang="en-US" altLang="zh-CN" sz="695" dirty="0">
                          <a:solidFill>
                            <a:srgbClr val="000000"/>
                          </a:solidFill>
                          <a:latin typeface="Cambria" panose="02040503050406030204" pitchFamily="18" charset="0"/>
                          <a:cs typeface="Cambria" panose="02040503050406030204" pitchFamily="18" charset="0"/>
                        </a:rPr>
                        <a:t>ậ</a:t>
                      </a:r>
                      <a:r>
                        <a:rPr lang="en-US" altLang="zh-CN" sz="695" dirty="0">
                          <a:solidFill>
                            <a:srgbClr val="000000"/>
                          </a:solidFill>
                          <a:latin typeface="Segoe UI" panose="020B0502040204020203" pitchFamily="18" charset="0"/>
                          <a:cs typeface="Segoe UI" panose="020B0502040204020203" pitchFamily="18" charset="0"/>
                        </a:rPr>
                        <a:t>t,kinhdoanhnonkinh</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700" dirty="0">
                          <a:solidFill>
                            <a:srgbClr val="000000"/>
                          </a:solidFill>
                          <a:latin typeface="Segoe UI" panose="020B0502040204020203" pitchFamily="18" charset="0"/>
                          <a:cs typeface="Segoe UI" panose="020B0502040204020203" pitchFamily="18" charset="0"/>
                        </a:rPr>
                        <a:t>nghi</a:t>
                      </a:r>
                      <a:r>
                        <a:rPr lang="en-US" altLang="zh-CN" sz="700" dirty="0">
                          <a:solidFill>
                            <a:srgbClr val="000000"/>
                          </a:solidFill>
                          <a:latin typeface="Cambria" panose="02040503050406030204" pitchFamily="18" charset="0"/>
                          <a:cs typeface="Cambria" panose="02040503050406030204" pitchFamily="18" charset="0"/>
                        </a:rPr>
                        <a:t>ệ</a:t>
                      </a:r>
                      <a:r>
                        <a:rPr lang="en-US" altLang="zh-CN" sz="700" dirty="0">
                          <a:solidFill>
                            <a:srgbClr val="000000"/>
                          </a:solidFill>
                          <a:latin typeface="Segoe UI" panose="020B0502040204020203" pitchFamily="18" charset="0"/>
                          <a:cs typeface="Segoe UI" panose="020B0502040204020203" pitchFamily="18" charset="0"/>
                        </a:rPr>
                        <a:t>m</a:t>
                      </a:r>
                      <a:endParaRPr lang="zh-CN" altLang="en-US" sz="700"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-Chi</a:t>
                      </a:r>
                      <a:r>
                        <a:rPr lang="en-US" altLang="zh-CN" sz="695" dirty="0">
                          <a:solidFill>
                            <a:srgbClr val="000000"/>
                          </a:solidFill>
                          <a:latin typeface="Cambria" panose="02040503050406030204" pitchFamily="18" charset="0"/>
                          <a:cs typeface="Cambria" panose="02040503050406030204" pitchFamily="18" charset="0"/>
                        </a:rPr>
                        <a:t>ế</a:t>
                      </a:r>
                      <a:r>
                        <a:rPr lang="en-US" altLang="zh-CN" sz="695" dirty="0">
                          <a:solidFill>
                            <a:srgbClr val="000000"/>
                          </a:solidFill>
                          <a:latin typeface="Segoe UI" panose="020B0502040204020203" pitchFamily="18" charset="0"/>
                          <a:cs typeface="Segoe UI" panose="020B0502040204020203" pitchFamily="18" charset="0"/>
                        </a:rPr>
                        <a:t>nl</a:t>
                      </a:r>
                      <a:r>
                        <a:rPr lang="en-US" altLang="zh-CN" sz="695" dirty="0">
                          <a:solidFill>
                            <a:srgbClr val="000000"/>
                          </a:solidFill>
                          <a:latin typeface="Cambria" panose="02040503050406030204" pitchFamily="18" charset="0"/>
                          <a:cs typeface="Cambria" panose="02040503050406030204" pitchFamily="18" charset="0"/>
                        </a:rPr>
                        <a:t>ượ</a:t>
                      </a:r>
                      <a:r>
                        <a:rPr lang="en-US" altLang="zh-CN" sz="695" dirty="0">
                          <a:solidFill>
                            <a:srgbClr val="000000"/>
                          </a:solidFill>
                          <a:latin typeface="Segoe UI" panose="020B0502040204020203" pitchFamily="18" charset="0"/>
                          <a:cs typeface="Segoe UI" panose="020B0502040204020203" pitchFamily="18" charset="0"/>
                        </a:rPr>
                        <a:t>cmarketingy</a:t>
                      </a:r>
                      <a:r>
                        <a:rPr lang="en-US" altLang="zh-CN" sz="695" dirty="0">
                          <a:solidFill>
                            <a:srgbClr val="000000"/>
                          </a:solidFill>
                          <a:latin typeface="Cambria" panose="02040503050406030204" pitchFamily="18" charset="0"/>
                          <a:cs typeface="Cambria" panose="02040503050406030204" pitchFamily="18" charset="0"/>
                        </a:rPr>
                        <a:t>ế</a:t>
                      </a:r>
                      <a:r>
                        <a:rPr lang="en-US" altLang="zh-CN" sz="695" dirty="0">
                          <a:solidFill>
                            <a:srgbClr val="000000"/>
                          </a:solidFill>
                          <a:latin typeface="Segoe UI" panose="020B0502040204020203" pitchFamily="18" charset="0"/>
                          <a:cs typeface="Segoe UI" panose="020B0502040204020203" pitchFamily="18" charset="0"/>
                        </a:rPr>
                        <a:t>u</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-C</a:t>
                      </a:r>
                      <a:r>
                        <a:rPr lang="en-US" altLang="zh-CN" sz="695" dirty="0">
                          <a:solidFill>
                            <a:srgbClr val="000000"/>
                          </a:solidFill>
                          <a:latin typeface="Cambria" panose="02040503050406030204" pitchFamily="18" charset="0"/>
                          <a:cs typeface="Cambria" panose="02040503050406030204" pitchFamily="18" charset="0"/>
                        </a:rPr>
                        <a:t>ơ</a:t>
                      </a:r>
                      <a:r>
                        <a:rPr lang="en-US" altLang="zh-CN" sz="695" dirty="0">
                          <a:solidFill>
                            <a:srgbClr val="000000"/>
                          </a:solidFill>
                          <a:latin typeface="Segoe UI" panose="020B0502040204020203" pitchFamily="18" charset="0"/>
                          <a:cs typeface="Segoe UI" panose="020B0502040204020203" pitchFamily="18" charset="0"/>
                        </a:rPr>
                        <a:t>ch</a:t>
                      </a:r>
                      <a:r>
                        <a:rPr lang="en-US" altLang="zh-CN" sz="695" dirty="0">
                          <a:solidFill>
                            <a:srgbClr val="000000"/>
                          </a:solidFill>
                          <a:latin typeface="Cambria" panose="02040503050406030204" pitchFamily="18" charset="0"/>
                          <a:cs typeface="Cambria" panose="02040503050406030204" pitchFamily="18" charset="0"/>
                        </a:rPr>
                        <a:t>ế</a:t>
                      </a:r>
                      <a:r>
                        <a:rPr lang="en-US" altLang="zh-CN" sz="695" dirty="0">
                          <a:solidFill>
                            <a:srgbClr val="000000"/>
                          </a:solidFill>
                          <a:latin typeface="Segoe UI" panose="020B0502040204020203" pitchFamily="18" charset="0"/>
                          <a:cs typeface="Segoe UI" panose="020B0502040204020203" pitchFamily="18" charset="0"/>
                        </a:rPr>
                        <a:t>qu</a:t>
                      </a:r>
                      <a:r>
                        <a:rPr lang="en-US" altLang="zh-CN" sz="695" dirty="0">
                          <a:solidFill>
                            <a:srgbClr val="000000"/>
                          </a:solidFill>
                          <a:latin typeface="Cambria" panose="02040503050406030204" pitchFamily="18" charset="0"/>
                          <a:cs typeface="Cambria" panose="02040503050406030204" pitchFamily="18" charset="0"/>
                        </a:rPr>
                        <a:t>ả</a:t>
                      </a:r>
                      <a:r>
                        <a:rPr lang="en-US" altLang="zh-CN" sz="695" dirty="0">
                          <a:solidFill>
                            <a:srgbClr val="000000"/>
                          </a:solidFill>
                          <a:latin typeface="Segoe UI" panose="020B0502040204020203" pitchFamily="18" charset="0"/>
                          <a:cs typeface="Segoe UI" panose="020B0502040204020203" pitchFamily="18" charset="0"/>
                        </a:rPr>
                        <a:t>nlý,chi</a:t>
                      </a:r>
                      <a:r>
                        <a:rPr lang="en-US" altLang="zh-CN" sz="695" dirty="0">
                          <a:solidFill>
                            <a:srgbClr val="000000"/>
                          </a:solidFill>
                          <a:latin typeface="Cambria" panose="02040503050406030204" pitchFamily="18" charset="0"/>
                          <a:cs typeface="Cambria" panose="02040503050406030204" pitchFamily="18" charset="0"/>
                        </a:rPr>
                        <a:t>ế</a:t>
                      </a:r>
                      <a:r>
                        <a:rPr lang="en-US" altLang="zh-CN" sz="695" dirty="0">
                          <a:solidFill>
                            <a:srgbClr val="000000"/>
                          </a:solidFill>
                          <a:latin typeface="Segoe UI" panose="020B0502040204020203" pitchFamily="18" charset="0"/>
                          <a:cs typeface="Segoe UI" panose="020B0502040204020203" pitchFamily="18" charset="0"/>
                        </a:rPr>
                        <a:t>nl</a:t>
                      </a:r>
                      <a:r>
                        <a:rPr lang="en-US" altLang="zh-CN" sz="695" dirty="0">
                          <a:solidFill>
                            <a:srgbClr val="000000"/>
                          </a:solidFill>
                          <a:latin typeface="Cambria" panose="02040503050406030204" pitchFamily="18" charset="0"/>
                          <a:cs typeface="Cambria" panose="02040503050406030204" pitchFamily="18" charset="0"/>
                        </a:rPr>
                        <a:t>ượ</a:t>
                      </a:r>
                      <a:r>
                        <a:rPr lang="en-US" altLang="zh-CN" sz="695" dirty="0">
                          <a:solidFill>
                            <a:srgbClr val="000000"/>
                          </a:solidFill>
                          <a:latin typeface="Segoe UI" panose="020B0502040204020203" pitchFamily="18" charset="0"/>
                          <a:cs typeface="Segoe UI" panose="020B0502040204020203" pitchFamily="18" charset="0"/>
                        </a:rPr>
                        <a:t>ccònch</a:t>
                      </a:r>
                      <a:r>
                        <a:rPr lang="en-US" altLang="zh-CN" sz="695" dirty="0">
                          <a:solidFill>
                            <a:srgbClr val="000000"/>
                          </a:solidFill>
                          <a:latin typeface="Cambria" panose="02040503050406030204" pitchFamily="18" charset="0"/>
                          <a:cs typeface="Cambria" panose="02040503050406030204" pitchFamily="18" charset="0"/>
                        </a:rPr>
                        <a:t>ư</a:t>
                      </a:r>
                      <a:r>
                        <a:rPr lang="en-US" altLang="zh-CN" sz="695" dirty="0">
                          <a:solidFill>
                            <a:srgbClr val="000000"/>
                          </a:solidFill>
                          <a:latin typeface="Segoe UI" panose="020B0502040204020203" pitchFamily="18" charset="0"/>
                          <a:cs typeface="Segoe UI" panose="020B0502040204020203" pitchFamily="18" charset="0"/>
                        </a:rPr>
                        <a:t>a</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hoànthi</a:t>
                      </a:r>
                      <a:r>
                        <a:rPr lang="en-US" altLang="zh-CN" sz="695" dirty="0">
                          <a:solidFill>
                            <a:srgbClr val="000000"/>
                          </a:solidFill>
                          <a:latin typeface="Cambria" panose="02040503050406030204" pitchFamily="18" charset="0"/>
                          <a:cs typeface="Cambria" panose="02040503050406030204" pitchFamily="18" charset="0"/>
                        </a:rPr>
                        <a:t>ệ</a:t>
                      </a:r>
                      <a:r>
                        <a:rPr lang="en-US" altLang="zh-CN" sz="695" dirty="0">
                          <a:solidFill>
                            <a:srgbClr val="000000"/>
                          </a:solidFill>
                          <a:latin typeface="Segoe UI" panose="020B0502040204020203" pitchFamily="18" charset="0"/>
                          <a:cs typeface="Segoe UI" panose="020B0502040204020203" pitchFamily="18" charset="0"/>
                        </a:rPr>
                        <a:t>n.</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-S</a:t>
                      </a:r>
                      <a:r>
                        <a:rPr lang="en-US" altLang="zh-CN" sz="695" dirty="0">
                          <a:solidFill>
                            <a:srgbClr val="000000"/>
                          </a:solidFill>
                          <a:latin typeface="Cambria" panose="02040503050406030204" pitchFamily="18" charset="0"/>
                          <a:cs typeface="Cambria" panose="02040503050406030204" pitchFamily="18" charset="0"/>
                        </a:rPr>
                        <a:t>ự</a:t>
                      </a:r>
                      <a:r>
                        <a:rPr lang="en-US" altLang="zh-CN" sz="695" dirty="0">
                          <a:solidFill>
                            <a:srgbClr val="000000"/>
                          </a:solidFill>
                          <a:latin typeface="Segoe UI" panose="020B0502040204020203" pitchFamily="18" charset="0"/>
                          <a:cs typeface="Segoe UI" panose="020B0502040204020203" pitchFamily="18" charset="0"/>
                        </a:rPr>
                        <a:t>c</a:t>
                      </a:r>
                      <a:r>
                        <a:rPr lang="en-US" altLang="zh-CN" sz="695" dirty="0">
                          <a:solidFill>
                            <a:srgbClr val="000000"/>
                          </a:solidFill>
                          <a:latin typeface="Cambria" panose="02040503050406030204" pitchFamily="18" charset="0"/>
                          <a:cs typeface="Cambria" panose="02040503050406030204" pitchFamily="18" charset="0"/>
                        </a:rPr>
                        <a:t>ố</a:t>
                      </a:r>
                      <a:r>
                        <a:rPr lang="en-US" altLang="zh-CN" sz="695" dirty="0">
                          <a:solidFill>
                            <a:srgbClr val="000000"/>
                          </a:solidFill>
                          <a:latin typeface="Segoe UI" panose="020B0502040204020203" pitchFamily="18" charset="0"/>
                          <a:cs typeface="Segoe UI" panose="020B0502040204020203" pitchFamily="18" charset="0"/>
                        </a:rPr>
                        <a:t>chuy</a:t>
                      </a:r>
                      <a:r>
                        <a:rPr lang="en-US" altLang="zh-CN" sz="695" dirty="0">
                          <a:solidFill>
                            <a:srgbClr val="000000"/>
                          </a:solidFill>
                          <a:latin typeface="Cambria" panose="02040503050406030204" pitchFamily="18" charset="0"/>
                          <a:cs typeface="Cambria" panose="02040503050406030204" pitchFamily="18" charset="0"/>
                        </a:rPr>
                        <a:t>ể</a:t>
                      </a:r>
                      <a:r>
                        <a:rPr lang="en-US" altLang="zh-CN" sz="695" dirty="0">
                          <a:solidFill>
                            <a:srgbClr val="000000"/>
                          </a:solidFill>
                          <a:latin typeface="Segoe UI" panose="020B0502040204020203" pitchFamily="18" charset="0"/>
                          <a:cs typeface="Segoe UI" panose="020B0502040204020203" pitchFamily="18" charset="0"/>
                        </a:rPr>
                        <a:t>nDC,</a:t>
                      </a:r>
                      <a:r>
                        <a:rPr lang="en-US" altLang="zh-CN" sz="695" dirty="0">
                          <a:solidFill>
                            <a:srgbClr val="000000"/>
                          </a:solidFill>
                          <a:latin typeface="Cambria" panose="02040503050406030204" pitchFamily="18" charset="0"/>
                          <a:cs typeface="Cambria" panose="02040503050406030204" pitchFamily="18" charset="0"/>
                        </a:rPr>
                        <a:t>ả</a:t>
                      </a:r>
                      <a:r>
                        <a:rPr lang="en-US" altLang="zh-CN" sz="695" dirty="0">
                          <a:solidFill>
                            <a:srgbClr val="000000"/>
                          </a:solidFill>
                          <a:latin typeface="Segoe UI" panose="020B0502040204020203" pitchFamily="18" charset="0"/>
                          <a:cs typeface="Segoe UI" panose="020B0502040204020203" pitchFamily="18" charset="0"/>
                        </a:rPr>
                        <a:t>nhh</a:t>
                      </a:r>
                      <a:r>
                        <a:rPr lang="en-US" altLang="zh-CN" sz="695" dirty="0">
                          <a:solidFill>
                            <a:srgbClr val="000000"/>
                          </a:solidFill>
                          <a:latin typeface="Cambria" panose="02040503050406030204" pitchFamily="18" charset="0"/>
                          <a:cs typeface="Cambria" panose="02040503050406030204" pitchFamily="18" charset="0"/>
                        </a:rPr>
                        <a:t>ưở</a:t>
                      </a:r>
                      <a:r>
                        <a:rPr lang="en-US" altLang="zh-CN" sz="695" dirty="0">
                          <a:solidFill>
                            <a:srgbClr val="000000"/>
                          </a:solidFill>
                          <a:latin typeface="Segoe UI" panose="020B0502040204020203" pitchFamily="18" charset="0"/>
                          <a:cs typeface="Segoe UI" panose="020B0502040204020203" pitchFamily="18" charset="0"/>
                        </a:rPr>
                        <a:t>ng</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700" dirty="0">
                          <a:solidFill>
                            <a:srgbClr val="000000"/>
                          </a:solidFill>
                          <a:latin typeface="Segoe UI" panose="020B0502040204020203" pitchFamily="18" charset="0"/>
                          <a:cs typeface="Segoe UI" panose="020B0502040204020203" pitchFamily="18" charset="0"/>
                        </a:rPr>
                        <a:t>th</a:t>
                      </a:r>
                      <a:r>
                        <a:rPr lang="en-US" altLang="zh-CN" sz="700" dirty="0">
                          <a:solidFill>
                            <a:srgbClr val="000000"/>
                          </a:solidFill>
                          <a:latin typeface="Cambria" panose="02040503050406030204" pitchFamily="18" charset="0"/>
                          <a:cs typeface="Cambria" panose="02040503050406030204" pitchFamily="18" charset="0"/>
                        </a:rPr>
                        <a:t>ươ</a:t>
                      </a:r>
                      <a:r>
                        <a:rPr lang="en-US" altLang="zh-CN" sz="700" dirty="0">
                          <a:solidFill>
                            <a:srgbClr val="000000"/>
                          </a:solidFill>
                          <a:latin typeface="Segoe UI" panose="020B0502040204020203" pitchFamily="18" charset="0"/>
                          <a:cs typeface="Segoe UI" panose="020B0502040204020203" pitchFamily="18" charset="0"/>
                        </a:rPr>
                        <a:t>nghi</a:t>
                      </a:r>
                      <a:r>
                        <a:rPr lang="en-US" altLang="zh-CN" sz="700" dirty="0">
                          <a:solidFill>
                            <a:srgbClr val="000000"/>
                          </a:solidFill>
                          <a:latin typeface="Cambria" panose="02040503050406030204" pitchFamily="18" charset="0"/>
                          <a:cs typeface="Cambria" panose="02040503050406030204" pitchFamily="18" charset="0"/>
                        </a:rPr>
                        <a:t>ệ</a:t>
                      </a:r>
                      <a:r>
                        <a:rPr lang="en-US" altLang="zh-CN" sz="700" dirty="0">
                          <a:solidFill>
                            <a:srgbClr val="000000"/>
                          </a:solidFill>
                          <a:latin typeface="Segoe UI" panose="020B0502040204020203" pitchFamily="18" charset="0"/>
                          <a:cs typeface="Segoe UI" panose="020B0502040204020203" pitchFamily="18" charset="0"/>
                        </a:rPr>
                        <a:t>u</a:t>
                      </a:r>
                      <a:endParaRPr lang="zh-CN" altLang="en-US" sz="700"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-DCxatrungtâm</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-Ph</a:t>
                      </a:r>
                      <a:r>
                        <a:rPr lang="en-US" altLang="zh-CN" sz="695" dirty="0">
                          <a:solidFill>
                            <a:srgbClr val="000000"/>
                          </a:solidFill>
                          <a:latin typeface="Cambria" panose="02040503050406030204" pitchFamily="18" charset="0"/>
                          <a:cs typeface="Cambria" panose="02040503050406030204" pitchFamily="18" charset="0"/>
                        </a:rPr>
                        <a:t>ụ</a:t>
                      </a:r>
                      <a:r>
                        <a:rPr lang="en-US" altLang="zh-CN" sz="695" dirty="0">
                          <a:solidFill>
                            <a:srgbClr val="000000"/>
                          </a:solidFill>
                          <a:latin typeface="Segoe UI" panose="020B0502040204020203" pitchFamily="18" charset="0"/>
                          <a:cs typeface="Segoe UI" panose="020B0502040204020203" pitchFamily="18" charset="0"/>
                        </a:rPr>
                        <a:t>thu</a:t>
                      </a:r>
                      <a:r>
                        <a:rPr lang="en-US" altLang="zh-CN" sz="695" dirty="0">
                          <a:solidFill>
                            <a:srgbClr val="000000"/>
                          </a:solidFill>
                          <a:latin typeface="Cambria" panose="02040503050406030204" pitchFamily="18" charset="0"/>
                          <a:cs typeface="Cambria" panose="02040503050406030204" pitchFamily="18" charset="0"/>
                        </a:rPr>
                        <a:t>ộ</a:t>
                      </a:r>
                      <a:r>
                        <a:rPr lang="en-US" altLang="zh-CN" sz="695" dirty="0">
                          <a:solidFill>
                            <a:srgbClr val="000000"/>
                          </a:solidFill>
                          <a:latin typeface="Segoe UI" panose="020B0502040204020203" pitchFamily="18" charset="0"/>
                          <a:cs typeface="Segoe UI" panose="020B0502040204020203" pitchFamily="18" charset="0"/>
                        </a:rPr>
                        <a:t>cđ</a:t>
                      </a:r>
                      <a:r>
                        <a:rPr lang="en-US" altLang="zh-CN" sz="695" dirty="0">
                          <a:solidFill>
                            <a:srgbClr val="000000"/>
                          </a:solidFill>
                          <a:latin typeface="Cambria" panose="02040503050406030204" pitchFamily="18" charset="0"/>
                          <a:cs typeface="Cambria" panose="02040503050406030204" pitchFamily="18" charset="0"/>
                        </a:rPr>
                        <a:t>ườ</a:t>
                      </a:r>
                      <a:r>
                        <a:rPr lang="en-US" altLang="zh-CN" sz="695" dirty="0">
                          <a:solidFill>
                            <a:srgbClr val="000000"/>
                          </a:solidFill>
                          <a:latin typeface="Segoe UI" panose="020B0502040204020203" pitchFamily="18" charset="0"/>
                          <a:cs typeface="Segoe UI" panose="020B0502040204020203" pitchFamily="18" charset="0"/>
                        </a:rPr>
                        <a:t>ngtruy</a:t>
                      </a:r>
                      <a:r>
                        <a:rPr lang="en-US" altLang="zh-CN" sz="695" dirty="0">
                          <a:solidFill>
                            <a:srgbClr val="000000"/>
                          </a:solidFill>
                          <a:latin typeface="Cambria" panose="02040503050406030204" pitchFamily="18" charset="0"/>
                          <a:cs typeface="Cambria" panose="02040503050406030204" pitchFamily="18" charset="0"/>
                        </a:rPr>
                        <a:t>ề</a:t>
                      </a:r>
                      <a:r>
                        <a:rPr lang="en-US" altLang="zh-CN" sz="695" dirty="0">
                          <a:solidFill>
                            <a:srgbClr val="000000"/>
                          </a:solidFill>
                          <a:latin typeface="Segoe UI" panose="020B0502040204020203" pitchFamily="18" charset="0"/>
                          <a:cs typeface="Segoe UI" panose="020B0502040204020203" pitchFamily="18" charset="0"/>
                        </a:rPr>
                        <a:t>n</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FF0000"/>
                          </a:solidFill>
                          <a:latin typeface="Segoe UI" panose="020B0502040204020203" pitchFamily="18" charset="0"/>
                          <a:cs typeface="Segoe UI" panose="020B0502040204020203" pitchFamily="18" charset="0"/>
                        </a:rPr>
                        <a:t>-Chínhsáchh</a:t>
                      </a:r>
                      <a:r>
                        <a:rPr lang="en-US" altLang="zh-CN" sz="695" dirty="0">
                          <a:solidFill>
                            <a:srgbClr val="FF0000"/>
                          </a:solidFill>
                          <a:latin typeface="Cambria" panose="02040503050406030204" pitchFamily="18" charset="0"/>
                          <a:cs typeface="Cambria" panose="02040503050406030204" pitchFamily="18" charset="0"/>
                        </a:rPr>
                        <a:t>ỗ</a:t>
                      </a:r>
                      <a:r>
                        <a:rPr lang="en-US" altLang="zh-CN" sz="695" dirty="0">
                          <a:solidFill>
                            <a:srgbClr val="FF0000"/>
                          </a:solidFill>
                          <a:latin typeface="Segoe UI" panose="020B0502040204020203" pitchFamily="18" charset="0"/>
                          <a:cs typeface="Segoe UI" panose="020B0502040204020203" pitchFamily="18" charset="0"/>
                        </a:rPr>
                        <a:t>tr</a:t>
                      </a:r>
                      <a:r>
                        <a:rPr lang="en-US" altLang="zh-CN" sz="695" dirty="0">
                          <a:solidFill>
                            <a:srgbClr val="FF0000"/>
                          </a:solidFill>
                          <a:latin typeface="Cambria" panose="02040503050406030204" pitchFamily="18" charset="0"/>
                          <a:cs typeface="Cambria" panose="02040503050406030204" pitchFamily="18" charset="0"/>
                        </a:rPr>
                        <a:t>ợ</a:t>
                      </a:r>
                      <a:r>
                        <a:rPr lang="en-US" altLang="zh-CN" sz="695" dirty="0">
                          <a:solidFill>
                            <a:srgbClr val="FF0000"/>
                          </a:solidFill>
                          <a:latin typeface="Segoe UI" panose="020B0502040204020203" pitchFamily="18" charset="0"/>
                          <a:cs typeface="Segoe UI" panose="020B0502040204020203" pitchFamily="18" charset="0"/>
                        </a:rPr>
                        <a:t>KHch</a:t>
                      </a:r>
                      <a:r>
                        <a:rPr lang="en-US" altLang="zh-CN" sz="695" dirty="0">
                          <a:solidFill>
                            <a:srgbClr val="FF0000"/>
                          </a:solidFill>
                          <a:latin typeface="Cambria" panose="02040503050406030204" pitchFamily="18" charset="0"/>
                          <a:cs typeface="Cambria" panose="02040503050406030204" pitchFamily="18" charset="0"/>
                        </a:rPr>
                        <a:t>ư</a:t>
                      </a:r>
                      <a:r>
                        <a:rPr lang="en-US" altLang="zh-CN" sz="695" dirty="0">
                          <a:solidFill>
                            <a:srgbClr val="FF0000"/>
                          </a:solidFill>
                          <a:latin typeface="Segoe UI" panose="020B0502040204020203" pitchFamily="18" charset="0"/>
                          <a:cs typeface="Segoe UI" panose="020B0502040204020203" pitchFamily="18" charset="0"/>
                        </a:rPr>
                        <a:t>at</a:t>
                      </a:r>
                      <a:r>
                        <a:rPr lang="en-US" altLang="zh-CN" sz="695" dirty="0">
                          <a:solidFill>
                            <a:srgbClr val="FF0000"/>
                          </a:solidFill>
                          <a:latin typeface="Cambria" panose="02040503050406030204" pitchFamily="18" charset="0"/>
                          <a:cs typeface="Cambria" panose="02040503050406030204" pitchFamily="18" charset="0"/>
                        </a:rPr>
                        <a:t>ố</a:t>
                      </a:r>
                      <a:r>
                        <a:rPr lang="en-US" altLang="zh-CN" sz="695" dirty="0">
                          <a:solidFill>
                            <a:srgbClr val="FF0000"/>
                          </a:solidFill>
                          <a:latin typeface="Segoe UI" panose="020B0502040204020203" pitchFamily="18" charset="0"/>
                          <a:cs typeface="Segoe UI" panose="020B0502040204020203" pitchFamily="18" charset="0"/>
                        </a:rPr>
                        <a:t>t,không</a:t>
                      </a:r>
                      <a:endParaRPr lang="zh-CN" altLang="en-US" sz="695" dirty="0">
                        <a:solidFill>
                          <a:srgbClr val="FF0000"/>
                        </a:solidFill>
                        <a:latin typeface="Segoe UI" panose="020B0502040204020203" pitchFamily="18" charset="0"/>
                        <a:cs typeface="Segoe UI" panose="020B0502040204020203" pitchFamily="18" charset="0"/>
                      </a:endParaRPr>
                    </a:p>
                    <a:p>
                      <a:pPr algn="l"/>
                      <a:r>
                        <a:rPr lang="en-US" altLang="zh-CN" sz="700" dirty="0">
                          <a:solidFill>
                            <a:srgbClr val="FF0000"/>
                          </a:solidFill>
                          <a:latin typeface="Segoe UI" panose="020B0502040204020203" pitchFamily="18" charset="0"/>
                          <a:cs typeface="Segoe UI" panose="020B0502040204020203" pitchFamily="18" charset="0"/>
                        </a:rPr>
                        <a:t>theoquytrìnhh</a:t>
                      </a:r>
                      <a:r>
                        <a:rPr lang="en-US" altLang="zh-CN" sz="700" dirty="0">
                          <a:solidFill>
                            <a:srgbClr val="FF0000"/>
                          </a:solidFill>
                          <a:latin typeface="Cambria" panose="02040503050406030204" pitchFamily="18" charset="0"/>
                          <a:cs typeface="Cambria" panose="02040503050406030204" pitchFamily="18" charset="0"/>
                        </a:rPr>
                        <a:t>ỗ</a:t>
                      </a:r>
                      <a:r>
                        <a:rPr lang="en-US" altLang="zh-CN" sz="700" dirty="0">
                          <a:solidFill>
                            <a:srgbClr val="FF0000"/>
                          </a:solidFill>
                          <a:latin typeface="Segoe UI" panose="020B0502040204020203" pitchFamily="18" charset="0"/>
                          <a:cs typeface="Segoe UI" panose="020B0502040204020203" pitchFamily="18" charset="0"/>
                        </a:rPr>
                        <a:t>tr</a:t>
                      </a:r>
                      <a:r>
                        <a:rPr lang="en-US" altLang="zh-CN" sz="700" dirty="0">
                          <a:solidFill>
                            <a:srgbClr val="FF0000"/>
                          </a:solidFill>
                          <a:latin typeface="Cambria" panose="02040503050406030204" pitchFamily="18" charset="0"/>
                          <a:cs typeface="Cambria" panose="02040503050406030204" pitchFamily="18" charset="0"/>
                        </a:rPr>
                        <a:t>ợ</a:t>
                      </a:r>
                      <a:endParaRPr lang="zh-CN" altLang="en-US" sz="700" dirty="0">
                        <a:solidFill>
                          <a:srgbClr val="FF0000"/>
                        </a:solidFill>
                        <a:latin typeface="Cambria" panose="02040503050406030204" pitchFamily="18" charset="0"/>
                        <a:cs typeface="Cambria" panose="02040503050406030204" pitchFamily="18" charset="0"/>
                      </a:endParaRPr>
                    </a:p>
                    <a:p>
                      <a:pPr algn="l"/>
                      <a:r>
                        <a:rPr lang="en-US" altLang="zh-CN" sz="695" dirty="0">
                          <a:solidFill>
                            <a:srgbClr val="FF0000"/>
                          </a:solidFill>
                          <a:latin typeface="Segoe UI" panose="020B0502040204020203" pitchFamily="18" charset="0"/>
                          <a:cs typeface="Segoe UI" panose="020B0502040204020203" pitchFamily="18" charset="0"/>
                        </a:rPr>
                        <a:t>-DCxatrungtâm,KHng</a:t>
                      </a:r>
                      <a:r>
                        <a:rPr lang="en-US" altLang="zh-CN" sz="695" dirty="0">
                          <a:solidFill>
                            <a:srgbClr val="FF0000"/>
                          </a:solidFill>
                          <a:latin typeface="Cambria" panose="02040503050406030204" pitchFamily="18" charset="0"/>
                          <a:cs typeface="Cambria" panose="02040503050406030204" pitchFamily="18" charset="0"/>
                        </a:rPr>
                        <a:t>ạ</a:t>
                      </a:r>
                      <a:r>
                        <a:rPr lang="en-US" altLang="zh-CN" sz="695" dirty="0">
                          <a:solidFill>
                            <a:srgbClr val="FF0000"/>
                          </a:solidFill>
                          <a:latin typeface="Segoe UI" panose="020B0502040204020203" pitchFamily="18" charset="0"/>
                          <a:cs typeface="Segoe UI" panose="020B0502040204020203" pitchFamily="18" charset="0"/>
                        </a:rPr>
                        <a:t>idil</a:t>
                      </a:r>
                      <a:r>
                        <a:rPr lang="en-US" altLang="zh-CN" sz="695" dirty="0">
                          <a:solidFill>
                            <a:srgbClr val="FF0000"/>
                          </a:solidFill>
                          <a:latin typeface="Cambria" panose="02040503050406030204" pitchFamily="18" charset="0"/>
                          <a:cs typeface="Cambria" panose="02040503050406030204" pitchFamily="18" charset="0"/>
                        </a:rPr>
                        <a:t>ạ</a:t>
                      </a:r>
                      <a:r>
                        <a:rPr lang="en-US" altLang="zh-CN" sz="695" dirty="0">
                          <a:solidFill>
                            <a:srgbClr val="FF0000"/>
                          </a:solidFill>
                          <a:latin typeface="Segoe UI" panose="020B0502040204020203" pitchFamily="18" charset="0"/>
                          <a:cs typeface="Segoe UI" panose="020B0502040204020203" pitchFamily="18" charset="0"/>
                        </a:rPr>
                        <a:t>ivàoban</a:t>
                      </a:r>
                      <a:endParaRPr lang="zh-CN" altLang="en-US" sz="695" dirty="0">
                        <a:solidFill>
                          <a:srgbClr val="FF0000"/>
                        </a:solidFill>
                        <a:latin typeface="Segoe UI" panose="020B0502040204020203" pitchFamily="18" charset="0"/>
                        <a:cs typeface="Segoe UI" panose="020B0502040204020203" pitchFamily="18" charset="0"/>
                      </a:endParaRPr>
                    </a:p>
                    <a:p>
                      <a:pPr algn="l"/>
                      <a:r>
                        <a:rPr lang="en-US" altLang="zh-CN" sz="695" dirty="0">
                          <a:solidFill>
                            <a:srgbClr val="FF0000"/>
                          </a:solidFill>
                          <a:latin typeface="Segoe UI" panose="020B0502040204020203" pitchFamily="18" charset="0"/>
                          <a:cs typeface="Segoe UI" panose="020B0502040204020203" pitchFamily="18" charset="0"/>
                        </a:rPr>
                        <a:t>đêm.</a:t>
                      </a:r>
                      <a:endParaRPr lang="zh-CN" altLang="en-US" sz="695" dirty="0">
                        <a:solidFill>
                          <a:srgbClr val="FF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-Th</a:t>
                      </a:r>
                      <a:r>
                        <a:rPr lang="en-US" altLang="zh-CN" sz="695" dirty="0">
                          <a:solidFill>
                            <a:srgbClr val="000000"/>
                          </a:solidFill>
                          <a:latin typeface="Cambria" panose="02040503050406030204" pitchFamily="18" charset="0"/>
                          <a:cs typeface="Cambria" panose="02040503050406030204" pitchFamily="18" charset="0"/>
                        </a:rPr>
                        <a:t>ươ</a:t>
                      </a:r>
                      <a:r>
                        <a:rPr lang="en-US" altLang="zh-CN" sz="695" dirty="0">
                          <a:solidFill>
                            <a:srgbClr val="000000"/>
                          </a:solidFill>
                          <a:latin typeface="Segoe UI" panose="020B0502040204020203" pitchFamily="18" charset="0"/>
                          <a:cs typeface="Segoe UI" panose="020B0502040204020203" pitchFamily="18" charset="0"/>
                        </a:rPr>
                        <a:t>nghi</a:t>
                      </a:r>
                      <a:r>
                        <a:rPr lang="en-US" altLang="zh-CN" sz="695" dirty="0">
                          <a:solidFill>
                            <a:srgbClr val="000000"/>
                          </a:solidFill>
                          <a:latin typeface="Cambria" panose="02040503050406030204" pitchFamily="18" charset="0"/>
                          <a:cs typeface="Cambria" panose="02040503050406030204" pitchFamily="18" charset="0"/>
                        </a:rPr>
                        <a:t>ệ</a:t>
                      </a:r>
                      <a:r>
                        <a:rPr lang="en-US" altLang="zh-CN" sz="695" dirty="0">
                          <a:solidFill>
                            <a:srgbClr val="000000"/>
                          </a:solidFill>
                          <a:latin typeface="Segoe UI" panose="020B0502040204020203" pitchFamily="18" charset="0"/>
                          <a:cs typeface="Segoe UI" panose="020B0502040204020203" pitchFamily="18" charset="0"/>
                        </a:rPr>
                        <a:t>uch</a:t>
                      </a:r>
                      <a:r>
                        <a:rPr lang="en-US" altLang="zh-CN" sz="695" dirty="0">
                          <a:solidFill>
                            <a:srgbClr val="000000"/>
                          </a:solidFill>
                          <a:latin typeface="Cambria" panose="02040503050406030204" pitchFamily="18" charset="0"/>
                          <a:cs typeface="Cambria" panose="02040503050406030204" pitchFamily="18" charset="0"/>
                        </a:rPr>
                        <a:t>ư</a:t>
                      </a:r>
                      <a:r>
                        <a:rPr lang="en-US" altLang="zh-CN" sz="695" dirty="0">
                          <a:solidFill>
                            <a:srgbClr val="000000"/>
                          </a:solidFill>
                          <a:latin typeface="Segoe UI" panose="020B0502040204020203" pitchFamily="18" charset="0"/>
                          <a:cs typeface="Segoe UI" panose="020B0502040204020203" pitchFamily="18" charset="0"/>
                        </a:rPr>
                        <a:t>al</a:t>
                      </a:r>
                      <a:r>
                        <a:rPr lang="en-US" altLang="zh-CN" sz="695" dirty="0">
                          <a:solidFill>
                            <a:srgbClr val="000000"/>
                          </a:solidFill>
                          <a:latin typeface="Cambria" panose="02040503050406030204" pitchFamily="18" charset="0"/>
                          <a:cs typeface="Cambria" panose="02040503050406030204" pitchFamily="18" charset="0"/>
                        </a:rPr>
                        <a:t>ớ</a:t>
                      </a:r>
                      <a:r>
                        <a:rPr lang="en-US" altLang="zh-CN" sz="695" dirty="0">
                          <a:solidFill>
                            <a:srgbClr val="000000"/>
                          </a:solidFill>
                          <a:latin typeface="Segoe UI" panose="020B0502040204020203" pitchFamily="18" charset="0"/>
                          <a:cs typeface="Segoe UI" panose="020B0502040204020203" pitchFamily="18" charset="0"/>
                        </a:rPr>
                        <a:t>n</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700" dirty="0">
                          <a:solidFill>
                            <a:srgbClr val="000000"/>
                          </a:solidFill>
                          <a:latin typeface="Segoe UI" panose="020B0502040204020203" pitchFamily="18" charset="0"/>
                          <a:cs typeface="Segoe UI" panose="020B0502040204020203" pitchFamily="18" charset="0"/>
                        </a:rPr>
                        <a:t>-DCnh</a:t>
                      </a:r>
                      <a:r>
                        <a:rPr lang="en-US" altLang="zh-CN" sz="700" dirty="0">
                          <a:solidFill>
                            <a:srgbClr val="000000"/>
                          </a:solidFill>
                          <a:latin typeface="Cambria" panose="02040503050406030204" pitchFamily="18" charset="0"/>
                          <a:cs typeface="Cambria" panose="02040503050406030204" pitchFamily="18" charset="0"/>
                        </a:rPr>
                        <a:t>ỏ</a:t>
                      </a:r>
                      <a:r>
                        <a:rPr lang="en-US" altLang="zh-CN" sz="700" dirty="0">
                          <a:solidFill>
                            <a:srgbClr val="000000"/>
                          </a:solidFill>
                          <a:latin typeface="Segoe UI" panose="020B0502040204020203" pitchFamily="18" charset="0"/>
                          <a:cs typeface="Segoe UI" panose="020B0502040204020203" pitchFamily="18" charset="0"/>
                        </a:rPr>
                        <a:t>,không</a:t>
                      </a:r>
                      <a:endParaRPr lang="zh-CN" altLang="en-US" sz="700"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-DCh</a:t>
                      </a:r>
                      <a:r>
                        <a:rPr lang="en-US" altLang="zh-CN" sz="695" dirty="0">
                          <a:solidFill>
                            <a:srgbClr val="000000"/>
                          </a:solidFill>
                          <a:latin typeface="Cambria" panose="02040503050406030204" pitchFamily="18" charset="0"/>
                          <a:cs typeface="Cambria" panose="02040503050406030204" pitchFamily="18" charset="0"/>
                        </a:rPr>
                        <a:t>ạ</a:t>
                      </a:r>
                      <a:r>
                        <a:rPr lang="en-US" altLang="zh-CN" sz="695" dirty="0">
                          <a:solidFill>
                            <a:srgbClr val="000000"/>
                          </a:solidFill>
                          <a:latin typeface="Segoe UI" panose="020B0502040204020203" pitchFamily="18" charset="0"/>
                          <a:cs typeface="Segoe UI" panose="020B0502040204020203" pitchFamily="18" charset="0"/>
                        </a:rPr>
                        <a:t>t</a:t>
                      </a:r>
                      <a:r>
                        <a:rPr lang="en-US" altLang="zh-CN" sz="695" dirty="0">
                          <a:solidFill>
                            <a:srgbClr val="000000"/>
                          </a:solidFill>
                          <a:latin typeface="Cambria" panose="02040503050406030204" pitchFamily="18" charset="0"/>
                          <a:cs typeface="Cambria" panose="02040503050406030204" pitchFamily="18" charset="0"/>
                        </a:rPr>
                        <a:t>ầ</a:t>
                      </a:r>
                      <a:r>
                        <a:rPr lang="en-US" altLang="zh-CN" sz="695" dirty="0">
                          <a:solidFill>
                            <a:srgbClr val="000000"/>
                          </a:solidFill>
                          <a:latin typeface="Segoe UI" panose="020B0502040204020203" pitchFamily="18" charset="0"/>
                          <a:cs typeface="Segoe UI" panose="020B0502040204020203" pitchFamily="18" charset="0"/>
                        </a:rPr>
                        <a:t>ngth</a:t>
                      </a:r>
                      <a:r>
                        <a:rPr lang="en-US" altLang="zh-CN" sz="695" dirty="0">
                          <a:solidFill>
                            <a:srgbClr val="000000"/>
                          </a:solidFill>
                          <a:latin typeface="Cambria" panose="02040503050406030204" pitchFamily="18" charset="0"/>
                          <a:cs typeface="Cambria" panose="02040503050406030204" pitchFamily="18" charset="0"/>
                        </a:rPr>
                        <a:t>ấ</a:t>
                      </a:r>
                      <a:r>
                        <a:rPr lang="en-US" altLang="zh-CN" sz="695" dirty="0">
                          <a:solidFill>
                            <a:srgbClr val="000000"/>
                          </a:solidFill>
                          <a:latin typeface="Segoe UI" panose="020B0502040204020203" pitchFamily="18" charset="0"/>
                          <a:cs typeface="Segoe UI" panose="020B0502040204020203" pitchFamily="18" charset="0"/>
                        </a:rPr>
                        <a:t>p</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700" dirty="0">
                          <a:solidFill>
                            <a:srgbClr val="000000"/>
                          </a:solidFill>
                          <a:latin typeface="Segoe UI" panose="020B0502040204020203" pitchFamily="18" charset="0"/>
                          <a:cs typeface="Segoe UI" panose="020B0502040204020203" pitchFamily="18" charset="0"/>
                        </a:rPr>
                        <a:t>-C</a:t>
                      </a:r>
                      <a:r>
                        <a:rPr lang="en-US" altLang="zh-CN" sz="700" dirty="0">
                          <a:solidFill>
                            <a:srgbClr val="000000"/>
                          </a:solidFill>
                          <a:latin typeface="Cambria" panose="02040503050406030204" pitchFamily="18" charset="0"/>
                          <a:cs typeface="Cambria" panose="02040503050406030204" pitchFamily="18" charset="0"/>
                        </a:rPr>
                        <a:t>ơ</a:t>
                      </a:r>
                      <a:r>
                        <a:rPr lang="en-US" altLang="zh-CN" sz="700" dirty="0">
                          <a:solidFill>
                            <a:srgbClr val="000000"/>
                          </a:solidFill>
                          <a:latin typeface="Segoe UI" panose="020B0502040204020203" pitchFamily="18" charset="0"/>
                          <a:cs typeface="Segoe UI" panose="020B0502040204020203" pitchFamily="18" charset="0"/>
                        </a:rPr>
                        <a:t>ch</a:t>
                      </a:r>
                      <a:r>
                        <a:rPr lang="en-US" altLang="zh-CN" sz="700" dirty="0">
                          <a:solidFill>
                            <a:srgbClr val="000000"/>
                          </a:solidFill>
                          <a:latin typeface="Cambria" panose="02040503050406030204" pitchFamily="18" charset="0"/>
                          <a:cs typeface="Cambria" panose="02040503050406030204" pitchFamily="18" charset="0"/>
                        </a:rPr>
                        <a:t>ế</a:t>
                      </a:r>
                      <a:r>
                        <a:rPr lang="en-US" altLang="zh-CN" sz="700" dirty="0">
                          <a:solidFill>
                            <a:srgbClr val="000000"/>
                          </a:solidFill>
                          <a:latin typeface="Segoe UI" panose="020B0502040204020203" pitchFamily="18" charset="0"/>
                          <a:cs typeface="Segoe UI" panose="020B0502040204020203" pitchFamily="18" charset="0"/>
                        </a:rPr>
                        <a:t>h</a:t>
                      </a:r>
                      <a:r>
                        <a:rPr lang="en-US" altLang="zh-CN" sz="700" dirty="0">
                          <a:solidFill>
                            <a:srgbClr val="000000"/>
                          </a:solidFill>
                          <a:latin typeface="Cambria" panose="02040503050406030204" pitchFamily="18" charset="0"/>
                          <a:cs typeface="Cambria" panose="02040503050406030204" pitchFamily="18" charset="0"/>
                        </a:rPr>
                        <a:t>ỗ</a:t>
                      </a:r>
                      <a:r>
                        <a:rPr lang="en-US" altLang="zh-CN" sz="700" dirty="0">
                          <a:solidFill>
                            <a:srgbClr val="000000"/>
                          </a:solidFill>
                          <a:latin typeface="Segoe UI" panose="020B0502040204020203" pitchFamily="18" charset="0"/>
                          <a:cs typeface="Segoe UI" panose="020B0502040204020203" pitchFamily="18" charset="0"/>
                        </a:rPr>
                        <a:t>tr</a:t>
                      </a:r>
                      <a:r>
                        <a:rPr lang="en-US" altLang="zh-CN" sz="700" dirty="0">
                          <a:solidFill>
                            <a:srgbClr val="000000"/>
                          </a:solidFill>
                          <a:latin typeface="Cambria" panose="02040503050406030204" pitchFamily="18" charset="0"/>
                          <a:cs typeface="Cambria" panose="02040503050406030204" pitchFamily="18" charset="0"/>
                        </a:rPr>
                        <a:t>ợ</a:t>
                      </a:r>
                      <a:r>
                        <a:rPr lang="en-US" altLang="zh-CN" sz="700" dirty="0">
                          <a:solidFill>
                            <a:srgbClr val="000000"/>
                          </a:solidFill>
                          <a:latin typeface="Segoe UI" panose="020B0502040204020203" pitchFamily="18" charset="0"/>
                          <a:cs typeface="Segoe UI" panose="020B0502040204020203" pitchFamily="18" charset="0"/>
                        </a:rPr>
                        <a:t>KHch</a:t>
                      </a:r>
                      <a:r>
                        <a:rPr lang="en-US" altLang="zh-CN" sz="700" dirty="0">
                          <a:solidFill>
                            <a:srgbClr val="000000"/>
                          </a:solidFill>
                          <a:latin typeface="Cambria" panose="02040503050406030204" pitchFamily="18" charset="0"/>
                          <a:cs typeface="Cambria" panose="02040503050406030204" pitchFamily="18" charset="0"/>
                        </a:rPr>
                        <a:t>ư</a:t>
                      </a:r>
                      <a:r>
                        <a:rPr lang="en-US" altLang="zh-CN" sz="700" dirty="0">
                          <a:solidFill>
                            <a:srgbClr val="000000"/>
                          </a:solidFill>
                          <a:latin typeface="Segoe UI" panose="020B0502040204020203" pitchFamily="18" charset="0"/>
                          <a:cs typeface="Segoe UI" panose="020B0502040204020203" pitchFamily="18" charset="0"/>
                        </a:rPr>
                        <a:t>at</a:t>
                      </a:r>
                      <a:r>
                        <a:rPr lang="en-US" altLang="zh-CN" sz="700" dirty="0">
                          <a:solidFill>
                            <a:srgbClr val="000000"/>
                          </a:solidFill>
                          <a:latin typeface="Cambria" panose="02040503050406030204" pitchFamily="18" charset="0"/>
                          <a:cs typeface="Cambria" panose="02040503050406030204" pitchFamily="18" charset="0"/>
                        </a:rPr>
                        <a:t>ố</a:t>
                      </a:r>
                      <a:r>
                        <a:rPr lang="en-US" altLang="zh-CN" sz="700" dirty="0">
                          <a:solidFill>
                            <a:srgbClr val="000000"/>
                          </a:solidFill>
                          <a:latin typeface="Segoe UI" panose="020B0502040204020203" pitchFamily="18" charset="0"/>
                          <a:cs typeface="Segoe UI" panose="020B0502040204020203" pitchFamily="18" charset="0"/>
                        </a:rPr>
                        <a:t>t,gâyphi</a:t>
                      </a:r>
                      <a:r>
                        <a:rPr lang="en-US" altLang="zh-CN" sz="700" dirty="0">
                          <a:solidFill>
                            <a:srgbClr val="000000"/>
                          </a:solidFill>
                          <a:latin typeface="Cambria" panose="02040503050406030204" pitchFamily="18" charset="0"/>
                          <a:cs typeface="Cambria" panose="02040503050406030204" pitchFamily="18" charset="0"/>
                        </a:rPr>
                        <a:t>ề</a:t>
                      </a:r>
                      <a:r>
                        <a:rPr lang="en-US" altLang="zh-CN" sz="700" dirty="0">
                          <a:solidFill>
                            <a:srgbClr val="000000"/>
                          </a:solidFill>
                          <a:latin typeface="Segoe UI" panose="020B0502040204020203" pitchFamily="18" charset="0"/>
                          <a:cs typeface="Segoe UI" panose="020B0502040204020203" pitchFamily="18" charset="0"/>
                        </a:rPr>
                        <a:t>nhàcho</a:t>
                      </a:r>
                      <a:endParaRPr lang="zh-CN" altLang="en-US" sz="700" dirty="0">
                        <a:solidFill>
                          <a:srgbClr val="000000"/>
                        </a:solidFill>
                        <a:latin typeface="Segoe UI" panose="020B0502040204020203" pitchFamily="18" charset="0"/>
                        <a:cs typeface="Segoe UI" panose="020B0502040204020203" pitchFamily="18" charset="0"/>
                      </a:endParaRPr>
                    </a:p>
                    <a:p>
                      <a:pPr algn="l"/>
                      <a:r>
                        <a:rPr lang="en-US" altLang="zh-CN" sz="695" dirty="0">
                          <a:solidFill>
                            <a:srgbClr val="000000"/>
                          </a:solidFill>
                          <a:latin typeface="Segoe UI" panose="020B0502040204020203" pitchFamily="18" charset="0"/>
                          <a:cs typeface="Segoe UI" panose="020B0502040204020203" pitchFamily="18" charset="0"/>
                        </a:rPr>
                        <a:t>KH</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-DCm</a:t>
                      </a:r>
                      <a:r>
                        <a:rPr lang="en-US" altLang="zh-CN" sz="695" dirty="0">
                          <a:solidFill>
                            <a:srgbClr val="000000"/>
                          </a:solidFill>
                          <a:latin typeface="Cambria" panose="02040503050406030204" pitchFamily="18" charset="0"/>
                          <a:cs typeface="Cambria" panose="02040503050406030204" pitchFamily="18" charset="0"/>
                        </a:rPr>
                        <a:t>ớ</a:t>
                      </a:r>
                      <a:r>
                        <a:rPr lang="en-US" altLang="zh-CN" sz="695" dirty="0">
                          <a:solidFill>
                            <a:srgbClr val="000000"/>
                          </a:solidFill>
                          <a:latin typeface="Segoe UI" panose="020B0502040204020203" pitchFamily="18" charset="0"/>
                          <a:cs typeface="Segoe UI" panose="020B0502040204020203" pitchFamily="18" charset="0"/>
                        </a:rPr>
                        <a:t>im</a:t>
                      </a:r>
                      <a:r>
                        <a:rPr lang="en-US" altLang="zh-CN" sz="695" dirty="0">
                          <a:solidFill>
                            <a:srgbClr val="000000"/>
                          </a:solidFill>
                          <a:latin typeface="Cambria" panose="02040503050406030204" pitchFamily="18" charset="0"/>
                          <a:cs typeface="Cambria" panose="02040503050406030204" pitchFamily="18" charset="0"/>
                        </a:rPr>
                        <a:t>ở</a:t>
                      </a:r>
                      <a:r>
                        <a:rPr lang="en-US" altLang="zh-CN" sz="695" dirty="0">
                          <a:solidFill>
                            <a:srgbClr val="000000"/>
                          </a:solidFill>
                          <a:latin typeface="Segoe UI" panose="020B0502040204020203" pitchFamily="18" charset="0"/>
                          <a:cs typeface="Segoe UI" panose="020B0502040204020203" pitchFamily="18" charset="0"/>
                        </a:rPr>
                        <a:t>t</a:t>
                      </a:r>
                      <a:r>
                        <a:rPr lang="en-US" altLang="zh-CN" sz="695" dirty="0">
                          <a:solidFill>
                            <a:srgbClr val="000000"/>
                          </a:solidFill>
                          <a:latin typeface="Cambria" panose="02040503050406030204" pitchFamily="18" charset="0"/>
                          <a:cs typeface="Cambria" panose="02040503050406030204" pitchFamily="18" charset="0"/>
                        </a:rPr>
                        <a:t>ạ</a:t>
                      </a:r>
                      <a:r>
                        <a:rPr lang="en-US" altLang="zh-CN" sz="695" dirty="0">
                          <a:solidFill>
                            <a:srgbClr val="000000"/>
                          </a:solidFill>
                          <a:latin typeface="Segoe UI" panose="020B0502040204020203" pitchFamily="18" charset="0"/>
                          <a:cs typeface="Segoe UI" panose="020B0502040204020203" pitchFamily="18" charset="0"/>
                        </a:rPr>
                        <a:t>iVN</a:t>
                      </a:r>
                      <a:endParaRPr lang="zh-CN" altLang="en-US" sz="695" dirty="0">
                        <a:solidFill>
                          <a:srgbClr val="000000"/>
                        </a:solidFill>
                        <a:latin typeface="Segoe UI" panose="020B0502040204020203" pitchFamily="18" charset="0"/>
                        <a:cs typeface="Segoe UI" panose="020B0502040204020203" pitchFamily="18" charset="0"/>
                      </a:endParaRPr>
                    </a:p>
                    <a:p>
                      <a:pPr algn="l"/>
                      <a:r>
                        <a:rPr lang="en-US" altLang="zh-CN" sz="700" dirty="0">
                          <a:solidFill>
                            <a:srgbClr val="000000"/>
                          </a:solidFill>
                          <a:latin typeface="Segoe UI" panose="020B0502040204020203" pitchFamily="18" charset="0"/>
                          <a:cs typeface="Segoe UI" panose="020B0502040204020203" pitchFamily="18" charset="0"/>
                        </a:rPr>
                        <a:t>-KhôngbánchoKHch</a:t>
                      </a:r>
                      <a:r>
                        <a:rPr lang="en-US" altLang="zh-CN" sz="700" dirty="0">
                          <a:solidFill>
                            <a:srgbClr val="000000"/>
                          </a:solidFill>
                          <a:latin typeface="Cambria" panose="02040503050406030204" pitchFamily="18" charset="0"/>
                          <a:cs typeface="Cambria" panose="02040503050406030204" pitchFamily="18" charset="0"/>
                        </a:rPr>
                        <a:t>ỉ</a:t>
                      </a:r>
                      <a:r>
                        <a:rPr lang="en-US" altLang="zh-CN" sz="700" dirty="0">
                          <a:solidFill>
                            <a:srgbClr val="000000"/>
                          </a:solidFill>
                          <a:latin typeface="Segoe UI" panose="020B0502040204020203" pitchFamily="18" charset="0"/>
                          <a:cs typeface="Segoe UI" panose="020B0502040204020203" pitchFamily="18" charset="0"/>
                        </a:rPr>
                        <a:t>cónhuc</a:t>
                      </a:r>
                      <a:r>
                        <a:rPr lang="en-US" altLang="zh-CN" sz="700" dirty="0">
                          <a:solidFill>
                            <a:srgbClr val="000000"/>
                          </a:solidFill>
                          <a:latin typeface="Cambria" panose="02040503050406030204" pitchFamily="18" charset="0"/>
                          <a:cs typeface="Cambria" panose="02040503050406030204" pitchFamily="18" charset="0"/>
                        </a:rPr>
                        <a:t>ầ</a:t>
                      </a:r>
                      <a:r>
                        <a:rPr lang="en-US" altLang="zh-CN" sz="700" dirty="0">
                          <a:solidFill>
                            <a:srgbClr val="000000"/>
                          </a:solidFill>
                          <a:latin typeface="Segoe UI" panose="020B0502040204020203" pitchFamily="18" charset="0"/>
                          <a:cs typeface="Segoe UI" panose="020B0502040204020203" pitchFamily="18" charset="0"/>
                        </a:rPr>
                        <a:t>uđ</a:t>
                      </a:r>
                      <a:r>
                        <a:rPr lang="en-US" altLang="zh-CN" sz="700" dirty="0">
                          <a:solidFill>
                            <a:srgbClr val="000000"/>
                          </a:solidFill>
                          <a:latin typeface="Cambria" panose="02040503050406030204" pitchFamily="18" charset="0"/>
                          <a:cs typeface="Cambria" panose="02040503050406030204" pitchFamily="18" charset="0"/>
                        </a:rPr>
                        <a:t>ặ</a:t>
                      </a:r>
                      <a:r>
                        <a:rPr lang="en-US" altLang="zh-CN" sz="700" dirty="0">
                          <a:solidFill>
                            <a:srgbClr val="000000"/>
                          </a:solidFill>
                          <a:latin typeface="Segoe UI" panose="020B0502040204020203" pitchFamily="18" charset="0"/>
                          <a:cs typeface="Segoe UI" panose="020B0502040204020203" pitchFamily="18" charset="0"/>
                        </a:rPr>
                        <a:t>tch</a:t>
                      </a:r>
                      <a:r>
                        <a:rPr lang="en-US" altLang="zh-CN" sz="700" dirty="0">
                          <a:solidFill>
                            <a:srgbClr val="000000"/>
                          </a:solidFill>
                          <a:latin typeface="Cambria" panose="02040503050406030204" pitchFamily="18" charset="0"/>
                          <a:cs typeface="Cambria" panose="02040503050406030204" pitchFamily="18" charset="0"/>
                        </a:rPr>
                        <a:t>ỗ</a:t>
                      </a:r>
                      <a:endParaRPr lang="zh-CN" altLang="en-US" sz="700" dirty="0">
                        <a:solidFill>
                          <a:srgbClr val="000000"/>
                        </a:solidFill>
                        <a:latin typeface="Cambria" panose="02040503050406030204" pitchFamily="18" charset="0"/>
                        <a:cs typeface="Cambria" panose="02040503050406030204"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r h="347814">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M</a:t>
                      </a:r>
                      <a:r>
                        <a:rPr lang="en-US" altLang="zh-CN" sz="695" dirty="0">
                          <a:solidFill>
                            <a:srgbClr val="000000"/>
                          </a:solidFill>
                          <a:latin typeface="Cambria" panose="02040503050406030204" pitchFamily="18" charset="0"/>
                          <a:cs typeface="Cambria" panose="02040503050406030204" pitchFamily="18" charset="0"/>
                        </a:rPr>
                        <a:t>ạ</a:t>
                      </a:r>
                      <a:r>
                        <a:rPr lang="en-US" altLang="zh-CN" sz="695" dirty="0">
                          <a:solidFill>
                            <a:srgbClr val="000000"/>
                          </a:solidFill>
                          <a:latin typeface="Segoe UI" panose="020B0502040204020203" pitchFamily="18" charset="0"/>
                          <a:cs typeface="Segoe UI" panose="020B0502040204020203" pitchFamily="18" charset="0"/>
                        </a:rPr>
                        <a:t>ngl</a:t>
                      </a:r>
                      <a:r>
                        <a:rPr lang="en-US" altLang="zh-CN" sz="695" dirty="0">
                          <a:solidFill>
                            <a:srgbClr val="000000"/>
                          </a:solidFill>
                          <a:latin typeface="Cambria" panose="02040503050406030204" pitchFamily="18" charset="0"/>
                          <a:cs typeface="Cambria" panose="02040503050406030204" pitchFamily="18" charset="0"/>
                        </a:rPr>
                        <a:t>ướ</a:t>
                      </a:r>
                      <a:r>
                        <a:rPr lang="en-US" altLang="zh-CN" sz="695" dirty="0">
                          <a:solidFill>
                            <a:srgbClr val="000000"/>
                          </a:solidFill>
                          <a:latin typeface="Segoe UI" panose="020B0502040204020203" pitchFamily="18" charset="0"/>
                          <a:cs typeface="Segoe UI" panose="020B0502040204020203" pitchFamily="18" charset="0"/>
                        </a:rPr>
                        <a:t>itruy</a:t>
                      </a:r>
                      <a:r>
                        <a:rPr lang="en-US" altLang="zh-CN" sz="695" dirty="0">
                          <a:solidFill>
                            <a:srgbClr val="000000"/>
                          </a:solidFill>
                          <a:latin typeface="Cambria" panose="02040503050406030204" pitchFamily="18" charset="0"/>
                          <a:cs typeface="Cambria" panose="02040503050406030204" pitchFamily="18" charset="0"/>
                        </a:rPr>
                        <a:t>ề</a:t>
                      </a:r>
                      <a:r>
                        <a:rPr lang="en-US" altLang="zh-CN" sz="695" dirty="0">
                          <a:solidFill>
                            <a:srgbClr val="000000"/>
                          </a:solidFill>
                          <a:latin typeface="Segoe UI" panose="020B0502040204020203" pitchFamily="18" charset="0"/>
                          <a:cs typeface="Segoe UI" panose="020B0502040204020203" pitchFamily="18" charset="0"/>
                        </a:rPr>
                        <a:t>nd</a:t>
                      </a:r>
                      <a:r>
                        <a:rPr lang="en-US" altLang="zh-CN" sz="695" dirty="0">
                          <a:solidFill>
                            <a:srgbClr val="000000"/>
                          </a:solidFill>
                          <a:latin typeface="Cambria" panose="02040503050406030204" pitchFamily="18" charset="0"/>
                          <a:cs typeface="Cambria" panose="02040503050406030204" pitchFamily="18" charset="0"/>
                        </a:rPr>
                        <a:t>ẫ</a:t>
                      </a:r>
                      <a:r>
                        <a:rPr lang="en-US" altLang="zh-CN" sz="695" dirty="0">
                          <a:solidFill>
                            <a:srgbClr val="000000"/>
                          </a:solidFill>
                          <a:latin typeface="Segoe UI" panose="020B0502040204020203" pitchFamily="18" charset="0"/>
                          <a:cs typeface="Segoe UI" panose="020B0502040204020203" pitchFamily="18" charset="0"/>
                        </a:rPr>
                        <a:t>n</a:t>
                      </a:r>
                      <a:endParaRPr lang="zh-CN" altLang="en-US" sz="695" dirty="0">
                        <a:solidFill>
                          <a:srgbClr val="000000"/>
                        </a:solidFill>
                        <a:latin typeface="Segoe UI" panose="020B0502040204020203" pitchFamily="18" charset="0"/>
                        <a:cs typeface="Segoe UI" panose="020B0502040204020203"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R</a:t>
                      </a:r>
                      <a:r>
                        <a:rPr lang="en-US" altLang="zh-CN" sz="695" dirty="0">
                          <a:solidFill>
                            <a:srgbClr val="000000"/>
                          </a:solidFill>
                          <a:latin typeface="Cambria" panose="02040503050406030204" pitchFamily="18" charset="0"/>
                          <a:cs typeface="Cambria" panose="02040503050406030204" pitchFamily="18" charset="0"/>
                        </a:rPr>
                        <a:t>ộ</a:t>
                      </a:r>
                      <a:r>
                        <a:rPr lang="en-US" altLang="zh-CN" sz="695" dirty="0">
                          <a:solidFill>
                            <a:srgbClr val="000000"/>
                          </a:solidFill>
                          <a:latin typeface="Segoe UI" panose="020B0502040204020203" pitchFamily="18" charset="0"/>
                          <a:cs typeface="Segoe UI" panose="020B0502040204020203" pitchFamily="18" charset="0"/>
                        </a:rPr>
                        <a:t>ngkh</a:t>
                      </a:r>
                      <a:r>
                        <a:rPr lang="en-US" altLang="zh-CN" sz="695" dirty="0">
                          <a:solidFill>
                            <a:srgbClr val="000000"/>
                          </a:solidFill>
                          <a:latin typeface="Cambria" panose="02040503050406030204" pitchFamily="18" charset="0"/>
                          <a:cs typeface="Cambria" panose="02040503050406030204" pitchFamily="18" charset="0"/>
                        </a:rPr>
                        <a:t>ắ</a:t>
                      </a:r>
                      <a:r>
                        <a:rPr lang="en-US" altLang="zh-CN" sz="695" dirty="0">
                          <a:solidFill>
                            <a:srgbClr val="000000"/>
                          </a:solidFill>
                          <a:latin typeface="Segoe UI" panose="020B0502040204020203" pitchFamily="18" charset="0"/>
                          <a:cs typeface="Segoe UI" panose="020B0502040204020203" pitchFamily="18" charset="0"/>
                        </a:rPr>
                        <a:t>p64t</a:t>
                      </a:r>
                      <a:r>
                        <a:rPr lang="en-US" altLang="zh-CN" sz="695" dirty="0">
                          <a:solidFill>
                            <a:srgbClr val="000000"/>
                          </a:solidFill>
                          <a:latin typeface="Cambria" panose="02040503050406030204" pitchFamily="18" charset="0"/>
                          <a:cs typeface="Cambria" panose="02040503050406030204" pitchFamily="18" charset="0"/>
                        </a:rPr>
                        <a:t>ỉ</a:t>
                      </a:r>
                      <a:r>
                        <a:rPr lang="en-US" altLang="zh-CN" sz="695" dirty="0">
                          <a:solidFill>
                            <a:srgbClr val="000000"/>
                          </a:solidFill>
                          <a:latin typeface="Segoe UI" panose="020B0502040204020203" pitchFamily="18" charset="0"/>
                          <a:cs typeface="Segoe UI" panose="020B0502040204020203" pitchFamily="18" charset="0"/>
                        </a:rPr>
                        <a:t>nhthành</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Ch</a:t>
                      </a:r>
                      <a:r>
                        <a:rPr lang="en-US" altLang="zh-CN" sz="695" dirty="0">
                          <a:solidFill>
                            <a:srgbClr val="000000"/>
                          </a:solidFill>
                          <a:latin typeface="Cambria" panose="02040503050406030204" pitchFamily="18" charset="0"/>
                          <a:cs typeface="Cambria" panose="02040503050406030204" pitchFamily="18" charset="0"/>
                        </a:rPr>
                        <a:t>ỉ</a:t>
                      </a:r>
                      <a:r>
                        <a:rPr lang="en-US" altLang="zh-CN" sz="695" dirty="0">
                          <a:solidFill>
                            <a:srgbClr val="000000"/>
                          </a:solidFill>
                          <a:latin typeface="Segoe UI" panose="020B0502040204020203" pitchFamily="18" charset="0"/>
                          <a:cs typeface="Segoe UI" panose="020B0502040204020203" pitchFamily="18" charset="0"/>
                        </a:rPr>
                        <a:t>k</a:t>
                      </a:r>
                      <a:r>
                        <a:rPr lang="en-US" altLang="zh-CN" sz="695" dirty="0">
                          <a:solidFill>
                            <a:srgbClr val="000000"/>
                          </a:solidFill>
                          <a:latin typeface="Cambria" panose="02040503050406030204" pitchFamily="18" charset="0"/>
                          <a:cs typeface="Cambria" panose="02040503050406030204" pitchFamily="18" charset="0"/>
                        </a:rPr>
                        <a:t>ế</a:t>
                      </a:r>
                      <a:r>
                        <a:rPr lang="en-US" altLang="zh-CN" sz="695" dirty="0">
                          <a:solidFill>
                            <a:srgbClr val="000000"/>
                          </a:solidFill>
                          <a:latin typeface="Segoe UI" panose="020B0502040204020203" pitchFamily="18" charset="0"/>
                          <a:cs typeface="Segoe UI" panose="020B0502040204020203" pitchFamily="18" charset="0"/>
                        </a:rPr>
                        <a:t>tn</a:t>
                      </a:r>
                      <a:r>
                        <a:rPr lang="en-US" altLang="zh-CN" sz="695" dirty="0">
                          <a:solidFill>
                            <a:srgbClr val="000000"/>
                          </a:solidFill>
                          <a:latin typeface="Cambria" panose="02040503050406030204" pitchFamily="18" charset="0"/>
                          <a:cs typeface="Cambria" panose="02040503050406030204" pitchFamily="18" charset="0"/>
                        </a:rPr>
                        <a:t>ố</a:t>
                      </a:r>
                      <a:r>
                        <a:rPr lang="en-US" altLang="zh-CN" sz="695" dirty="0">
                          <a:solidFill>
                            <a:srgbClr val="000000"/>
                          </a:solidFill>
                          <a:latin typeface="Segoe UI" panose="020B0502040204020203" pitchFamily="18" charset="0"/>
                          <a:cs typeface="Segoe UI" panose="020B0502040204020203" pitchFamily="18" charset="0"/>
                        </a:rPr>
                        <a:t>iđ</a:t>
                      </a:r>
                      <a:r>
                        <a:rPr lang="en-US" altLang="zh-CN" sz="695" dirty="0">
                          <a:solidFill>
                            <a:srgbClr val="000000"/>
                          </a:solidFill>
                          <a:latin typeface="Cambria" panose="02040503050406030204" pitchFamily="18" charset="0"/>
                          <a:cs typeface="Cambria" panose="02040503050406030204" pitchFamily="18" charset="0"/>
                        </a:rPr>
                        <a:t>ườ</a:t>
                      </a:r>
                      <a:r>
                        <a:rPr lang="en-US" altLang="zh-CN" sz="695" dirty="0">
                          <a:solidFill>
                            <a:srgbClr val="000000"/>
                          </a:solidFill>
                          <a:latin typeface="Segoe UI" panose="020B0502040204020203" pitchFamily="18" charset="0"/>
                          <a:cs typeface="Segoe UI" panose="020B0502040204020203" pitchFamily="18" charset="0"/>
                        </a:rPr>
                        <a:t>ngtr</a:t>
                      </a:r>
                      <a:r>
                        <a:rPr lang="en-US" altLang="zh-CN" sz="695" dirty="0">
                          <a:solidFill>
                            <a:srgbClr val="000000"/>
                          </a:solidFill>
                          <a:latin typeface="Cambria" panose="02040503050406030204" pitchFamily="18" charset="0"/>
                          <a:cs typeface="Cambria" panose="02040503050406030204" pitchFamily="18" charset="0"/>
                        </a:rPr>
                        <a:t>ụ</a:t>
                      </a:r>
                      <a:r>
                        <a:rPr lang="en-US" altLang="zh-CN" sz="695" dirty="0">
                          <a:solidFill>
                            <a:srgbClr val="000000"/>
                          </a:solidFill>
                          <a:latin typeface="Segoe UI" panose="020B0502040204020203" pitchFamily="18" charset="0"/>
                          <a:cs typeface="Segoe UI" panose="020B0502040204020203" pitchFamily="18" charset="0"/>
                        </a:rPr>
                        <a:t>cđ</a:t>
                      </a:r>
                      <a:r>
                        <a:rPr lang="en-US" altLang="zh-CN" sz="695" dirty="0">
                          <a:solidFill>
                            <a:srgbClr val="000000"/>
                          </a:solidFill>
                          <a:latin typeface="Cambria" panose="02040503050406030204" pitchFamily="18" charset="0"/>
                          <a:cs typeface="Cambria" panose="02040503050406030204" pitchFamily="18" charset="0"/>
                        </a:rPr>
                        <a:t>ế</a:t>
                      </a:r>
                      <a:r>
                        <a:rPr lang="en-US" altLang="zh-CN" sz="695" dirty="0">
                          <a:solidFill>
                            <a:srgbClr val="000000"/>
                          </a:solidFill>
                          <a:latin typeface="Segoe UI" panose="020B0502040204020203" pitchFamily="18" charset="0"/>
                          <a:cs typeface="Segoe UI" panose="020B0502040204020203" pitchFamily="18" charset="0"/>
                        </a:rPr>
                        <a:t>nISP</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FF0000"/>
                          </a:solidFill>
                          <a:latin typeface="Segoe UI" panose="020B0502040204020203" pitchFamily="18" charset="0"/>
                          <a:cs typeface="Segoe UI" panose="020B0502040204020203" pitchFamily="18" charset="0"/>
                        </a:rPr>
                        <a:t>Ch</a:t>
                      </a:r>
                      <a:r>
                        <a:rPr lang="en-US" altLang="zh-CN" sz="695" dirty="0">
                          <a:solidFill>
                            <a:srgbClr val="FF0000"/>
                          </a:solidFill>
                          <a:latin typeface="Cambria" panose="02040503050406030204" pitchFamily="18" charset="0"/>
                          <a:cs typeface="Cambria" panose="02040503050406030204" pitchFamily="18" charset="0"/>
                        </a:rPr>
                        <a:t>ỉ</a:t>
                      </a:r>
                      <a:r>
                        <a:rPr lang="en-US" altLang="zh-CN" sz="695" dirty="0">
                          <a:solidFill>
                            <a:srgbClr val="FF0000"/>
                          </a:solidFill>
                          <a:latin typeface="Segoe UI" panose="020B0502040204020203" pitchFamily="18" charset="0"/>
                          <a:cs typeface="Segoe UI" panose="020B0502040204020203" pitchFamily="18" charset="0"/>
                        </a:rPr>
                        <a:t>cót</a:t>
                      </a:r>
                      <a:r>
                        <a:rPr lang="en-US" altLang="zh-CN" sz="695" dirty="0">
                          <a:solidFill>
                            <a:srgbClr val="FF0000"/>
                          </a:solidFill>
                          <a:latin typeface="Cambria" panose="02040503050406030204" pitchFamily="18" charset="0"/>
                          <a:cs typeface="Cambria" panose="02040503050406030204" pitchFamily="18" charset="0"/>
                        </a:rPr>
                        <a:t>ạ</a:t>
                      </a:r>
                      <a:r>
                        <a:rPr lang="en-US" altLang="zh-CN" sz="695" dirty="0">
                          <a:solidFill>
                            <a:srgbClr val="FF0000"/>
                          </a:solidFill>
                          <a:latin typeface="Segoe UI" panose="020B0502040204020203" pitchFamily="18" charset="0"/>
                          <a:cs typeface="Segoe UI" panose="020B0502040204020203" pitchFamily="18" charset="0"/>
                        </a:rPr>
                        <a:t>icáct</a:t>
                      </a:r>
                      <a:r>
                        <a:rPr lang="en-US" altLang="zh-CN" sz="695" dirty="0">
                          <a:solidFill>
                            <a:srgbClr val="FF0000"/>
                          </a:solidFill>
                          <a:latin typeface="Cambria" panose="02040503050406030204" pitchFamily="18" charset="0"/>
                          <a:cs typeface="Cambria" panose="02040503050406030204" pitchFamily="18" charset="0"/>
                        </a:rPr>
                        <a:t>ỉ</a:t>
                      </a:r>
                      <a:r>
                        <a:rPr lang="en-US" altLang="zh-CN" sz="695" dirty="0">
                          <a:solidFill>
                            <a:srgbClr val="FF0000"/>
                          </a:solidFill>
                          <a:latin typeface="Segoe UI" panose="020B0502040204020203" pitchFamily="18" charset="0"/>
                          <a:cs typeface="Segoe UI" panose="020B0502040204020203" pitchFamily="18" charset="0"/>
                        </a:rPr>
                        <a:t>nhthànhl</a:t>
                      </a:r>
                      <a:r>
                        <a:rPr lang="en-US" altLang="zh-CN" sz="695" dirty="0">
                          <a:solidFill>
                            <a:srgbClr val="FF0000"/>
                          </a:solidFill>
                          <a:latin typeface="Cambria" panose="02040503050406030204" pitchFamily="18" charset="0"/>
                          <a:cs typeface="Cambria" panose="02040503050406030204" pitchFamily="18" charset="0"/>
                        </a:rPr>
                        <a:t>ớ</a:t>
                      </a:r>
                      <a:r>
                        <a:rPr lang="en-US" altLang="zh-CN" sz="695" dirty="0">
                          <a:solidFill>
                            <a:srgbClr val="FF0000"/>
                          </a:solidFill>
                          <a:latin typeface="Segoe UI" panose="020B0502040204020203" pitchFamily="18" charset="0"/>
                          <a:cs typeface="Segoe UI" panose="020B0502040204020203" pitchFamily="18" charset="0"/>
                        </a:rPr>
                        <a:t>n</a:t>
                      </a:r>
                      <a:endParaRPr lang="zh-CN" altLang="en-US" sz="695" dirty="0">
                        <a:solidFill>
                          <a:srgbClr val="FF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Ch</a:t>
                      </a:r>
                      <a:r>
                        <a:rPr lang="en-US" altLang="zh-CN" sz="695" dirty="0">
                          <a:solidFill>
                            <a:srgbClr val="000000"/>
                          </a:solidFill>
                          <a:latin typeface="Cambria" panose="02040503050406030204" pitchFamily="18" charset="0"/>
                          <a:cs typeface="Cambria" panose="02040503050406030204" pitchFamily="18" charset="0"/>
                        </a:rPr>
                        <a:t>ủ</a:t>
                      </a:r>
                      <a:r>
                        <a:rPr lang="en-US" altLang="zh-CN" sz="695" dirty="0">
                          <a:solidFill>
                            <a:srgbClr val="000000"/>
                          </a:solidFill>
                          <a:latin typeface="Segoe UI" panose="020B0502040204020203" pitchFamily="18" charset="0"/>
                          <a:cs typeface="Segoe UI" panose="020B0502040204020203" pitchFamily="18" charset="0"/>
                        </a:rPr>
                        <a:t>y</a:t>
                      </a:r>
                      <a:r>
                        <a:rPr lang="en-US" altLang="zh-CN" sz="695" dirty="0">
                          <a:solidFill>
                            <a:srgbClr val="000000"/>
                          </a:solidFill>
                          <a:latin typeface="Cambria" panose="02040503050406030204" pitchFamily="18" charset="0"/>
                          <a:cs typeface="Cambria" panose="02040503050406030204" pitchFamily="18" charset="0"/>
                        </a:rPr>
                        <a:t>ế</a:t>
                      </a:r>
                      <a:r>
                        <a:rPr lang="en-US" altLang="zh-CN" sz="695" dirty="0">
                          <a:solidFill>
                            <a:srgbClr val="000000"/>
                          </a:solidFill>
                          <a:latin typeface="Segoe UI" panose="020B0502040204020203" pitchFamily="18" charset="0"/>
                          <a:cs typeface="Segoe UI" panose="020B0502040204020203" pitchFamily="18" charset="0"/>
                        </a:rPr>
                        <a:t>u</a:t>
                      </a:r>
                      <a:r>
                        <a:rPr lang="en-US" altLang="zh-CN" sz="695" dirty="0">
                          <a:solidFill>
                            <a:srgbClr val="000000"/>
                          </a:solidFill>
                          <a:latin typeface="Cambria" panose="02040503050406030204" pitchFamily="18" charset="0"/>
                          <a:cs typeface="Cambria" panose="02040503050406030204" pitchFamily="18" charset="0"/>
                        </a:rPr>
                        <a:t>ở</a:t>
                      </a:r>
                      <a:r>
                        <a:rPr lang="en-US" altLang="zh-CN" sz="695" dirty="0">
                          <a:solidFill>
                            <a:srgbClr val="000000"/>
                          </a:solidFill>
                          <a:latin typeface="Segoe UI" panose="020B0502040204020203" pitchFamily="18" charset="0"/>
                          <a:cs typeface="Segoe UI" panose="020B0502040204020203" pitchFamily="18" charset="0"/>
                        </a:rPr>
                        <a:t>HCM</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R</a:t>
                      </a:r>
                      <a:r>
                        <a:rPr lang="en-US" altLang="zh-CN" sz="695" dirty="0">
                          <a:solidFill>
                            <a:srgbClr val="000000"/>
                          </a:solidFill>
                          <a:latin typeface="Cambria" panose="02040503050406030204" pitchFamily="18" charset="0"/>
                          <a:cs typeface="Cambria" panose="02040503050406030204" pitchFamily="18" charset="0"/>
                        </a:rPr>
                        <a:t>ộ</a:t>
                      </a:r>
                      <a:r>
                        <a:rPr lang="en-US" altLang="zh-CN" sz="695" dirty="0">
                          <a:solidFill>
                            <a:srgbClr val="000000"/>
                          </a:solidFill>
                          <a:latin typeface="Segoe UI" panose="020B0502040204020203" pitchFamily="18" charset="0"/>
                          <a:cs typeface="Segoe UI" panose="020B0502040204020203" pitchFamily="18" charset="0"/>
                        </a:rPr>
                        <a:t>ngkh</a:t>
                      </a:r>
                      <a:r>
                        <a:rPr lang="en-US" altLang="zh-CN" sz="695" dirty="0">
                          <a:solidFill>
                            <a:srgbClr val="000000"/>
                          </a:solidFill>
                          <a:latin typeface="Cambria" panose="02040503050406030204" pitchFamily="18" charset="0"/>
                          <a:cs typeface="Cambria" panose="02040503050406030204" pitchFamily="18" charset="0"/>
                        </a:rPr>
                        <a:t>ắ</a:t>
                      </a:r>
                      <a:r>
                        <a:rPr lang="en-US" altLang="zh-CN" sz="695" dirty="0">
                          <a:solidFill>
                            <a:srgbClr val="000000"/>
                          </a:solidFill>
                          <a:latin typeface="Segoe UI" panose="020B0502040204020203" pitchFamily="18" charset="0"/>
                          <a:cs typeface="Segoe UI" panose="020B0502040204020203" pitchFamily="18" charset="0"/>
                        </a:rPr>
                        <a:t>p64t</a:t>
                      </a:r>
                      <a:r>
                        <a:rPr lang="en-US" altLang="zh-CN" sz="695" dirty="0">
                          <a:solidFill>
                            <a:srgbClr val="000000"/>
                          </a:solidFill>
                          <a:latin typeface="Cambria" panose="02040503050406030204" pitchFamily="18" charset="0"/>
                          <a:cs typeface="Cambria" panose="02040503050406030204" pitchFamily="18" charset="0"/>
                        </a:rPr>
                        <a:t>ỉ</a:t>
                      </a:r>
                      <a:r>
                        <a:rPr lang="en-US" altLang="zh-CN" sz="695" dirty="0">
                          <a:solidFill>
                            <a:srgbClr val="000000"/>
                          </a:solidFill>
                          <a:latin typeface="Segoe UI" panose="020B0502040204020203" pitchFamily="18" charset="0"/>
                          <a:cs typeface="Segoe UI" panose="020B0502040204020203" pitchFamily="18" charset="0"/>
                        </a:rPr>
                        <a:t>nhthành</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695" dirty="0">
                          <a:solidFill>
                            <a:srgbClr val="000000"/>
                          </a:solidFill>
                          <a:latin typeface="Segoe UI" panose="020B0502040204020203" pitchFamily="18" charset="0"/>
                          <a:cs typeface="Segoe UI" panose="020B0502040204020203" pitchFamily="18" charset="0"/>
                        </a:rPr>
                        <a:t>Ch</a:t>
                      </a:r>
                      <a:r>
                        <a:rPr lang="en-US" altLang="zh-CN" sz="695" dirty="0">
                          <a:solidFill>
                            <a:srgbClr val="000000"/>
                          </a:solidFill>
                          <a:latin typeface="Cambria" panose="02040503050406030204" pitchFamily="18" charset="0"/>
                          <a:cs typeface="Cambria" panose="02040503050406030204" pitchFamily="18" charset="0"/>
                        </a:rPr>
                        <a:t>ỉ</a:t>
                      </a:r>
                      <a:r>
                        <a:rPr lang="en-US" altLang="zh-CN" sz="695" dirty="0">
                          <a:solidFill>
                            <a:srgbClr val="000000"/>
                          </a:solidFill>
                          <a:latin typeface="Segoe UI" panose="020B0502040204020203" pitchFamily="18" charset="0"/>
                          <a:cs typeface="Segoe UI" panose="020B0502040204020203" pitchFamily="18" charset="0"/>
                        </a:rPr>
                        <a:t>k</a:t>
                      </a:r>
                      <a:r>
                        <a:rPr lang="en-US" altLang="zh-CN" sz="695" dirty="0">
                          <a:solidFill>
                            <a:srgbClr val="000000"/>
                          </a:solidFill>
                          <a:latin typeface="Cambria" panose="02040503050406030204" pitchFamily="18" charset="0"/>
                          <a:cs typeface="Cambria" panose="02040503050406030204" pitchFamily="18" charset="0"/>
                        </a:rPr>
                        <a:t>ế</a:t>
                      </a:r>
                      <a:r>
                        <a:rPr lang="en-US" altLang="zh-CN" sz="695" dirty="0">
                          <a:solidFill>
                            <a:srgbClr val="000000"/>
                          </a:solidFill>
                          <a:latin typeface="Segoe UI" panose="020B0502040204020203" pitchFamily="18" charset="0"/>
                          <a:cs typeface="Segoe UI" panose="020B0502040204020203" pitchFamily="18" charset="0"/>
                        </a:rPr>
                        <a:t>tn</a:t>
                      </a:r>
                      <a:r>
                        <a:rPr lang="en-US" altLang="zh-CN" sz="695" dirty="0">
                          <a:solidFill>
                            <a:srgbClr val="000000"/>
                          </a:solidFill>
                          <a:latin typeface="Cambria" panose="02040503050406030204" pitchFamily="18" charset="0"/>
                          <a:cs typeface="Cambria" panose="02040503050406030204" pitchFamily="18" charset="0"/>
                        </a:rPr>
                        <a:t>ố</a:t>
                      </a:r>
                      <a:r>
                        <a:rPr lang="en-US" altLang="zh-CN" sz="695" dirty="0">
                          <a:solidFill>
                            <a:srgbClr val="000000"/>
                          </a:solidFill>
                          <a:latin typeface="Segoe UI" panose="020B0502040204020203" pitchFamily="18" charset="0"/>
                          <a:cs typeface="Segoe UI" panose="020B0502040204020203" pitchFamily="18" charset="0"/>
                        </a:rPr>
                        <a:t>iđ</a:t>
                      </a:r>
                      <a:r>
                        <a:rPr lang="en-US" altLang="zh-CN" sz="695" dirty="0">
                          <a:solidFill>
                            <a:srgbClr val="000000"/>
                          </a:solidFill>
                          <a:latin typeface="Cambria" panose="02040503050406030204" pitchFamily="18" charset="0"/>
                          <a:cs typeface="Cambria" panose="02040503050406030204" pitchFamily="18" charset="0"/>
                        </a:rPr>
                        <a:t>ườ</a:t>
                      </a:r>
                      <a:r>
                        <a:rPr lang="en-US" altLang="zh-CN" sz="695" dirty="0">
                          <a:solidFill>
                            <a:srgbClr val="000000"/>
                          </a:solidFill>
                          <a:latin typeface="Segoe UI" panose="020B0502040204020203" pitchFamily="18" charset="0"/>
                          <a:cs typeface="Segoe UI" panose="020B0502040204020203" pitchFamily="18" charset="0"/>
                        </a:rPr>
                        <a:t>ngtr</a:t>
                      </a:r>
                      <a:r>
                        <a:rPr lang="en-US" altLang="zh-CN" sz="695" dirty="0">
                          <a:solidFill>
                            <a:srgbClr val="000000"/>
                          </a:solidFill>
                          <a:latin typeface="Cambria" panose="02040503050406030204" pitchFamily="18" charset="0"/>
                          <a:cs typeface="Cambria" panose="02040503050406030204" pitchFamily="18" charset="0"/>
                        </a:rPr>
                        <a:t>ụ</a:t>
                      </a:r>
                      <a:r>
                        <a:rPr lang="en-US" altLang="zh-CN" sz="695" dirty="0">
                          <a:solidFill>
                            <a:srgbClr val="000000"/>
                          </a:solidFill>
                          <a:latin typeface="Segoe UI" panose="020B0502040204020203" pitchFamily="18" charset="0"/>
                          <a:cs typeface="Segoe UI" panose="020B0502040204020203" pitchFamily="18" charset="0"/>
                        </a:rPr>
                        <a:t>cđ</a:t>
                      </a:r>
                      <a:r>
                        <a:rPr lang="en-US" altLang="zh-CN" sz="695" dirty="0">
                          <a:solidFill>
                            <a:srgbClr val="000000"/>
                          </a:solidFill>
                          <a:latin typeface="Cambria" panose="02040503050406030204" pitchFamily="18" charset="0"/>
                          <a:cs typeface="Cambria" panose="02040503050406030204" pitchFamily="18" charset="0"/>
                        </a:rPr>
                        <a:t>ế</a:t>
                      </a:r>
                      <a:r>
                        <a:rPr lang="en-US" altLang="zh-CN" sz="695" dirty="0">
                          <a:solidFill>
                            <a:srgbClr val="000000"/>
                          </a:solidFill>
                          <a:latin typeface="Segoe UI" panose="020B0502040204020203" pitchFamily="18" charset="0"/>
                          <a:cs typeface="Segoe UI" panose="020B0502040204020203" pitchFamily="18" charset="0"/>
                        </a:rPr>
                        <a:t>nISP</a:t>
                      </a:r>
                      <a:endParaRPr lang="zh-CN" altLang="en-US" sz="695" dirty="0">
                        <a:solidFill>
                          <a:srgbClr val="000000"/>
                        </a:solidFill>
                        <a:latin typeface="Segoe UI" panose="020B0502040204020203" pitchFamily="18" charset="0"/>
                        <a:cs typeface="Segoe UI" panose="020B0502040204020203"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r>
            </a:tbl>
          </a:graphicData>
        </a:graphic>
      </p:graphicFrame>
      <p:sp>
        <p:nvSpPr>
          <p:cNvPr id="2" name="TextBox 1"/>
          <p:cNvSpPr txBox="1"/>
          <p:nvPr/>
        </p:nvSpPr>
        <p:spPr>
          <a:xfrm>
            <a:off x="88900" y="241300"/>
            <a:ext cx="6002221" cy="507831"/>
          </a:xfrm>
          <a:prstGeom prst="rect">
            <a:avLst/>
          </a:prstGeom>
          <a:noFill/>
        </p:spPr>
        <p:txBody>
          <a:bodyPr wrap="none" lIns="0" tIns="0" rIns="0" rtlCol="0">
            <a:spAutoFit/>
          </a:bodyPr>
          <a:lstStyle/>
          <a:p>
            <a:pPr>
              <a:lnSpc>
                <a:spcPts val="3600"/>
              </a:lnSpc>
            </a:pPr>
            <a:r>
              <a:rPr lang="en-US" altLang="zh-CN" sz="3600" i="0" dirty="0">
                <a:solidFill>
                  <a:srgbClr val="7030A0"/>
                </a:solidFill>
                <a:latin typeface="Arial" panose="020B0604020202020204" pitchFamily="34" charset="0"/>
                <a:cs typeface="Arial" panose="020B0604020202020204" pitchFamily="34" charset="0"/>
              </a:rPr>
              <a:t>Top Data Center tại Việt Nam</a:t>
            </a:r>
            <a:endParaRPr lang="en-US" altLang="zh-CN" sz="3600" i="0" dirty="0">
              <a:solidFill>
                <a:srgbClr val="7030A0"/>
              </a:solidFill>
              <a:latin typeface="Arial" panose="020B0604020202020204" pitchFamily="34" charset="0"/>
              <a:cs typeface="Arial" panose="020B0604020202020204" pitchFamily="34"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81761" y="1143761"/>
            <a:ext cx="4419600" cy="762000"/>
          </a:xfrm>
          <a:custGeom>
            <a:avLst/>
            <a:gdLst>
              <a:gd name="connsiteX0" fmla="*/ 0 w 4419600"/>
              <a:gd name="connsiteY0" fmla="*/ 190500 h 762000"/>
              <a:gd name="connsiteX1" fmla="*/ 4038599 w 4419600"/>
              <a:gd name="connsiteY1" fmla="*/ 190500 h 762000"/>
              <a:gd name="connsiteX2" fmla="*/ 4038599 w 4419600"/>
              <a:gd name="connsiteY2" fmla="*/ 0 h 762000"/>
              <a:gd name="connsiteX3" fmla="*/ 4419599 w 4419600"/>
              <a:gd name="connsiteY3" fmla="*/ 381000 h 762000"/>
              <a:gd name="connsiteX4" fmla="*/ 4038599 w 4419600"/>
              <a:gd name="connsiteY4" fmla="*/ 762000 h 762000"/>
              <a:gd name="connsiteX5" fmla="*/ 4038599 w 4419600"/>
              <a:gd name="connsiteY5" fmla="*/ 571500 h 762000"/>
              <a:gd name="connsiteX6" fmla="*/ 0 w 4419600"/>
              <a:gd name="connsiteY6" fmla="*/ 571500 h 762000"/>
              <a:gd name="connsiteX7" fmla="*/ 0 w 4419600"/>
              <a:gd name="connsiteY7" fmla="*/ 190500 h 762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4419600" h="762000">
                <a:moveTo>
                  <a:pt x="0" y="190500"/>
                </a:moveTo>
                <a:lnTo>
                  <a:pt x="4038599" y="190500"/>
                </a:lnTo>
                <a:lnTo>
                  <a:pt x="4038599" y="0"/>
                </a:lnTo>
                <a:lnTo>
                  <a:pt x="4419599" y="381000"/>
                </a:lnTo>
                <a:lnTo>
                  <a:pt x="4038599" y="762000"/>
                </a:lnTo>
                <a:lnTo>
                  <a:pt x="4038599" y="571500"/>
                </a:lnTo>
                <a:lnTo>
                  <a:pt x="0" y="571500"/>
                </a:lnTo>
                <a:lnTo>
                  <a:pt x="0" y="19050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68807" y="1130808"/>
            <a:ext cx="4445508" cy="787908"/>
          </a:xfrm>
          <a:custGeom>
            <a:avLst/>
            <a:gdLst>
              <a:gd name="connsiteX0" fmla="*/ 12954 w 4445508"/>
              <a:gd name="connsiteY0" fmla="*/ 203453 h 787908"/>
              <a:gd name="connsiteX1" fmla="*/ 4051553 w 4445508"/>
              <a:gd name="connsiteY1" fmla="*/ 203453 h 787908"/>
              <a:gd name="connsiteX2" fmla="*/ 4051553 w 4445508"/>
              <a:gd name="connsiteY2" fmla="*/ 12953 h 787908"/>
              <a:gd name="connsiteX3" fmla="*/ 4432553 w 4445508"/>
              <a:gd name="connsiteY3" fmla="*/ 393953 h 787908"/>
              <a:gd name="connsiteX4" fmla="*/ 4051553 w 4445508"/>
              <a:gd name="connsiteY4" fmla="*/ 774953 h 787908"/>
              <a:gd name="connsiteX5" fmla="*/ 4051553 w 4445508"/>
              <a:gd name="connsiteY5" fmla="*/ 584453 h 787908"/>
              <a:gd name="connsiteX6" fmla="*/ 12954 w 4445508"/>
              <a:gd name="connsiteY6" fmla="*/ 584453 h 787908"/>
              <a:gd name="connsiteX7" fmla="*/ 12954 w 4445508"/>
              <a:gd name="connsiteY7" fmla="*/ 203453 h 7879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4445508" h="787908">
                <a:moveTo>
                  <a:pt x="12954" y="203453"/>
                </a:moveTo>
                <a:lnTo>
                  <a:pt x="4051553" y="203453"/>
                </a:lnTo>
                <a:lnTo>
                  <a:pt x="4051553" y="12953"/>
                </a:lnTo>
                <a:lnTo>
                  <a:pt x="4432553" y="393953"/>
                </a:lnTo>
                <a:lnTo>
                  <a:pt x="4051553" y="774953"/>
                </a:lnTo>
                <a:lnTo>
                  <a:pt x="4051553" y="584453"/>
                </a:lnTo>
                <a:lnTo>
                  <a:pt x="12954" y="584453"/>
                </a:lnTo>
                <a:lnTo>
                  <a:pt x="12954" y="203453"/>
                </a:ln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587500" y="977900"/>
            <a:ext cx="5981700" cy="4787900"/>
          </a:xfrm>
          <a:prstGeom prst="rect">
            <a:avLst/>
          </a:prstGeom>
          <a:noFill/>
        </p:spPr>
      </p:pic>
      <p:sp>
        <p:nvSpPr>
          <p:cNvPr id="2" name="TextBox 1"/>
          <p:cNvSpPr txBox="1"/>
          <p:nvPr/>
        </p:nvSpPr>
        <p:spPr>
          <a:xfrm>
            <a:off x="88900" y="241300"/>
            <a:ext cx="5359400" cy="457200"/>
          </a:xfrm>
          <a:prstGeom prst="rect">
            <a:avLst/>
          </a:prstGeom>
          <a:noFill/>
        </p:spPr>
        <p:txBody>
          <a:bodyPr wrap="none" lIns="0" tIns="0" rIns="0" rtlCol="0">
            <a:spAutoFit/>
          </a:bodyPr>
          <a:lstStyle/>
          <a:p>
            <a:pPr>
              <a:lnSpc>
                <a:spcPts val="3600"/>
              </a:lnSpc>
            </a:pPr>
            <a:r>
              <a:rPr lang="en-US" altLang="zh-CN" sz="3600" dirty="0">
                <a:solidFill>
                  <a:srgbClr val="000000"/>
                </a:solidFill>
                <a:latin typeface="Calibri" panose="020F0502020204030204" pitchFamily="18" charset="0"/>
                <a:cs typeface="Calibri" panose="020F0502020204030204" pitchFamily="18" charset="0"/>
              </a:rPr>
              <a:t>Top</a:t>
            </a:r>
            <a:r>
              <a:rPr lang="en-US" altLang="zh-CN" sz="3600" dirty="0">
                <a:latin typeface="Times New Roman" panose="02020603050405020304" pitchFamily="18" charset="0"/>
                <a:cs typeface="Times New Roman" panose="02020603050405020304" pitchFamily="18" charset="0"/>
              </a:rPr>
              <a:t> </a:t>
            </a:r>
            <a:r>
              <a:rPr lang="en-US" altLang="zh-CN" sz="3600" dirty="0">
                <a:solidFill>
                  <a:srgbClr val="000000"/>
                </a:solidFill>
                <a:latin typeface="Calibri" panose="020F0502020204030204" pitchFamily="18" charset="0"/>
                <a:cs typeface="Calibri" panose="020F0502020204030204" pitchFamily="18" charset="0"/>
              </a:rPr>
              <a:t>Data</a:t>
            </a:r>
            <a:r>
              <a:rPr lang="en-US" altLang="zh-CN" sz="3600" dirty="0">
                <a:latin typeface="Times New Roman" panose="02020603050405020304" pitchFamily="18" charset="0"/>
                <a:cs typeface="Times New Roman" panose="02020603050405020304" pitchFamily="18" charset="0"/>
              </a:rPr>
              <a:t> </a:t>
            </a:r>
            <a:r>
              <a:rPr lang="en-US" altLang="zh-CN" sz="3600" dirty="0">
                <a:solidFill>
                  <a:srgbClr val="000000"/>
                </a:solidFill>
                <a:latin typeface="Calibri" panose="020F0502020204030204" pitchFamily="18" charset="0"/>
                <a:cs typeface="Calibri" panose="020F0502020204030204" pitchFamily="18" charset="0"/>
              </a:rPr>
              <a:t>Center</a:t>
            </a:r>
            <a:r>
              <a:rPr lang="en-US" altLang="zh-CN" sz="3600" dirty="0">
                <a:latin typeface="Times New Roman" panose="02020603050405020304" pitchFamily="18" charset="0"/>
                <a:cs typeface="Times New Roman" panose="02020603050405020304" pitchFamily="18" charset="0"/>
              </a:rPr>
              <a:t> </a:t>
            </a:r>
            <a:r>
              <a:rPr lang="en-US" altLang="zh-CN" sz="3600" dirty="0">
                <a:solidFill>
                  <a:srgbClr val="000000"/>
                </a:solidFill>
                <a:latin typeface="Calibri" panose="020F0502020204030204" pitchFamily="18" charset="0"/>
                <a:cs typeface="Calibri" panose="020F0502020204030204" pitchFamily="18" charset="0"/>
              </a:rPr>
              <a:t>tại</a:t>
            </a:r>
            <a:r>
              <a:rPr lang="en-US" altLang="zh-CN" sz="3600" dirty="0">
                <a:latin typeface="Times New Roman" panose="02020603050405020304" pitchFamily="18" charset="0"/>
                <a:cs typeface="Times New Roman" panose="02020603050405020304" pitchFamily="18" charset="0"/>
              </a:rPr>
              <a:t> </a:t>
            </a:r>
            <a:r>
              <a:rPr lang="en-US" altLang="zh-CN" sz="3600" dirty="0">
                <a:solidFill>
                  <a:srgbClr val="000000"/>
                </a:solidFill>
                <a:latin typeface="Calibri" panose="020F0502020204030204" pitchFamily="18" charset="0"/>
                <a:cs typeface="Calibri" panose="020F0502020204030204" pitchFamily="18" charset="0"/>
              </a:rPr>
              <a:t>Việt</a:t>
            </a:r>
            <a:r>
              <a:rPr lang="en-US" altLang="zh-CN" sz="3600" dirty="0">
                <a:latin typeface="Times New Roman" panose="02020603050405020304" pitchFamily="18" charset="0"/>
                <a:cs typeface="Times New Roman" panose="02020603050405020304" pitchFamily="18" charset="0"/>
              </a:rPr>
              <a:t> </a:t>
            </a:r>
            <a:r>
              <a:rPr lang="en-US" altLang="zh-CN" sz="3600" dirty="0">
                <a:solidFill>
                  <a:srgbClr val="000000"/>
                </a:solidFill>
                <a:latin typeface="Calibri" panose="020F0502020204030204" pitchFamily="18" charset="0"/>
                <a:cs typeface="Calibri" panose="020F0502020204030204" pitchFamily="18" charset="0"/>
              </a:rPr>
              <a:t>Nam</a:t>
            </a:r>
            <a:endParaRPr lang="en-US" altLang="zh-CN" sz="3600" dirty="0">
              <a:solidFill>
                <a:srgbClr val="000000"/>
              </a:solidFill>
              <a:latin typeface="Calibri" panose="020F0502020204030204" pitchFamily="18" charset="0"/>
              <a:cs typeface="Calibri" panose="020F0502020204030204" pitchFamily="18" charset="0"/>
            </a:endParaRPr>
          </a:p>
        </p:txBody>
      </p:sp>
      <p:sp>
        <p:nvSpPr>
          <p:cNvPr id="6" name="TextBox 1"/>
          <p:cNvSpPr txBox="1"/>
          <p:nvPr/>
        </p:nvSpPr>
        <p:spPr>
          <a:xfrm>
            <a:off x="241300" y="5892800"/>
            <a:ext cx="8775700" cy="558800"/>
          </a:xfrm>
          <a:prstGeom prst="rect">
            <a:avLst/>
          </a:prstGeom>
          <a:noFill/>
        </p:spPr>
        <p:txBody>
          <a:bodyPr wrap="none" lIns="0" tIns="0" rIns="0" rtlCol="0">
            <a:spAutoFit/>
          </a:bodyPr>
          <a:lstStyle/>
          <a:p>
            <a:pPr>
              <a:lnSpc>
                <a:spcPts val="2000"/>
              </a:lnSpc>
            </a:pPr>
            <a:r>
              <a:rPr lang="en-US" altLang="zh-CN" sz="2005" i="1" dirty="0">
                <a:solidFill>
                  <a:srgbClr val="000000"/>
                </a:solidFill>
                <a:latin typeface="Calibri" panose="020F0502020204030204" pitchFamily="18" charset="0"/>
                <a:cs typeface="Calibri" panose="020F0502020204030204" pitchFamily="18" charset="0"/>
              </a:rPr>
              <a:t>3</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Data</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Center</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thực</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sự</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đạt</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chuẩn</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tại</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Việt</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Nam</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có</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trên</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bản</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đồ</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quốc</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tế</a:t>
            </a:r>
            <a:r>
              <a:rPr lang="en-US" altLang="zh-CN" sz="2005" i="1" dirty="0">
                <a:solidFill>
                  <a:srgbClr val="FF0000"/>
                </a:solidFill>
                <a:latin typeface="Calibri" panose="020F0502020204030204" pitchFamily="18" charset="0"/>
                <a:cs typeface="Calibri" panose="020F05020202040302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tuy</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nhiên</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chỉ</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có</a:t>
            </a:r>
            <a:endParaRPr lang="en-US" altLang="zh-CN" sz="2005" i="1" dirty="0">
              <a:solidFill>
                <a:srgbClr val="FF0000"/>
              </a:solidFill>
              <a:latin typeface="Calibri" panose="020F0502020204030204" pitchFamily="18" charset="0"/>
              <a:cs typeface="Calibri" panose="020F0502020204030204" pitchFamily="18" charset="0"/>
            </a:endParaRPr>
          </a:p>
          <a:p>
            <a:pPr>
              <a:lnSpc>
                <a:spcPts val="2400"/>
              </a:lnSpc>
            </a:pPr>
            <a:r>
              <a:rPr lang="en-US" altLang="zh-CN" sz="2005" i="1" dirty="0">
                <a:solidFill>
                  <a:srgbClr val="FF0000"/>
                </a:solidFill>
                <a:latin typeface="Calibri" panose="020F0502020204030204" pitchFamily="18" charset="0"/>
                <a:cs typeface="Calibri" panose="020F0502020204030204" pitchFamily="18" charset="0"/>
              </a:rPr>
              <a:t>2</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Data</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center</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của</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FPT</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và</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Hanel-CSF</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là</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đang</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hoạt</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FF0000"/>
                </a:solidFill>
                <a:latin typeface="Calibri" panose="020F0502020204030204" pitchFamily="18" charset="0"/>
                <a:cs typeface="Calibri" panose="020F0502020204030204" pitchFamily="18" charset="0"/>
              </a:rPr>
              <a:t>động(www.datacentermap.com).</a:t>
            </a:r>
            <a:endParaRPr lang="en-US" altLang="zh-CN" sz="2005" i="1" dirty="0">
              <a:solidFill>
                <a:srgbClr val="FF0000"/>
              </a:solidFill>
              <a:latin typeface="Calibri" panose="020F0502020204030204" pitchFamily="18" charset="0"/>
              <a:cs typeface="Calibri" panose="020F0502020204030204" pitchFamily="18" charset="0"/>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8900" y="215900"/>
            <a:ext cx="3316614" cy="328295"/>
          </a:xfrm>
          <a:prstGeom prst="rect">
            <a:avLst/>
          </a:prstGeom>
          <a:noFill/>
        </p:spPr>
        <p:txBody>
          <a:bodyPr wrap="none" lIns="0" tIns="0" rIns="0" rtlCol="0">
            <a:spAutoFit/>
          </a:bodyPr>
          <a:lstStyle/>
          <a:p>
            <a:pPr>
              <a:lnSpc>
                <a:spcPts val="2200"/>
              </a:lnSpc>
            </a:pPr>
            <a:r>
              <a:rPr lang="en-US" altLang="zh-CN" sz="2005" b="1" dirty="0">
                <a:solidFill>
                  <a:srgbClr val="7030A0"/>
                </a:solidFill>
                <a:latin typeface="Times New Roman" panose="02020603050405020304" pitchFamily="18" charset="0"/>
                <a:cs typeface="Times New Roman" panose="02020603050405020304" pitchFamily="18" charset="0"/>
              </a:rPr>
              <a:t>Các</a:t>
            </a:r>
            <a:r>
              <a:rPr lang="en-US" altLang="zh-CN" sz="2005" dirty="0">
                <a:solidFill>
                  <a:srgbClr val="7030A0"/>
                </a:solidFill>
                <a:latin typeface="Times New Roman" panose="02020603050405020304" pitchFamily="18" charset="0"/>
                <a:cs typeface="Times New Roman" panose="02020603050405020304" pitchFamily="18" charset="0"/>
              </a:rPr>
              <a:t> </a:t>
            </a:r>
            <a:r>
              <a:rPr lang="en-US" altLang="zh-CN" sz="2005" b="1" dirty="0">
                <a:solidFill>
                  <a:srgbClr val="7030A0"/>
                </a:solidFill>
                <a:latin typeface="Times New Roman" panose="02020603050405020304" pitchFamily="18" charset="0"/>
                <a:cs typeface="Times New Roman" panose="02020603050405020304" pitchFamily="18" charset="0"/>
              </a:rPr>
              <a:t>sản</a:t>
            </a:r>
            <a:r>
              <a:rPr lang="en-US" altLang="zh-CN" sz="2005" dirty="0">
                <a:solidFill>
                  <a:srgbClr val="7030A0"/>
                </a:solidFill>
                <a:latin typeface="Times New Roman" panose="02020603050405020304" pitchFamily="18" charset="0"/>
                <a:cs typeface="Times New Roman" panose="02020603050405020304" pitchFamily="18" charset="0"/>
              </a:rPr>
              <a:t> </a:t>
            </a:r>
            <a:r>
              <a:rPr lang="en-US" altLang="zh-CN" sz="2005" b="1" dirty="0">
                <a:solidFill>
                  <a:srgbClr val="7030A0"/>
                </a:solidFill>
                <a:latin typeface="Times New Roman" panose="02020603050405020304" pitchFamily="18" charset="0"/>
                <a:cs typeface="Times New Roman" panose="02020603050405020304" pitchFamily="18" charset="0"/>
              </a:rPr>
              <a:t>phẩm</a:t>
            </a:r>
            <a:r>
              <a:rPr lang="en-US" altLang="zh-CN" sz="2005" dirty="0">
                <a:solidFill>
                  <a:srgbClr val="7030A0"/>
                </a:solidFill>
                <a:latin typeface="Times New Roman" panose="02020603050405020304" pitchFamily="18" charset="0"/>
                <a:cs typeface="Times New Roman" panose="02020603050405020304" pitchFamily="18" charset="0"/>
              </a:rPr>
              <a:t> </a:t>
            </a:r>
            <a:r>
              <a:rPr lang="en-US" altLang="zh-CN" sz="2005" b="1" dirty="0">
                <a:solidFill>
                  <a:srgbClr val="7030A0"/>
                </a:solidFill>
                <a:latin typeface="Times New Roman" panose="02020603050405020304" pitchFamily="18" charset="0"/>
                <a:cs typeface="Times New Roman" panose="02020603050405020304" pitchFamily="18" charset="0"/>
              </a:rPr>
              <a:t>của</a:t>
            </a:r>
            <a:r>
              <a:rPr lang="en-US" altLang="zh-CN" sz="2005" dirty="0">
                <a:solidFill>
                  <a:srgbClr val="7030A0"/>
                </a:solidFill>
                <a:latin typeface="Times New Roman" panose="02020603050405020304" pitchFamily="18" charset="0"/>
                <a:cs typeface="Times New Roman" panose="02020603050405020304" pitchFamily="18" charset="0"/>
              </a:rPr>
              <a:t> </a:t>
            </a:r>
            <a:r>
              <a:rPr lang="en-US" altLang="zh-CN" sz="2005" b="1" dirty="0">
                <a:solidFill>
                  <a:srgbClr val="7030A0"/>
                </a:solidFill>
                <a:latin typeface="Times New Roman" panose="02020603050405020304" pitchFamily="18" charset="0"/>
                <a:cs typeface="Times New Roman" panose="02020603050405020304" pitchFamily="18" charset="0"/>
              </a:rPr>
              <a:t>Data</a:t>
            </a:r>
            <a:r>
              <a:rPr lang="en-US" altLang="zh-CN" sz="2005" dirty="0">
                <a:solidFill>
                  <a:srgbClr val="7030A0"/>
                </a:solidFill>
                <a:latin typeface="Times New Roman" panose="02020603050405020304" pitchFamily="18" charset="0"/>
                <a:cs typeface="Times New Roman" panose="02020603050405020304" pitchFamily="18" charset="0"/>
              </a:rPr>
              <a:t> </a:t>
            </a:r>
            <a:r>
              <a:rPr lang="en-US" altLang="zh-CN" sz="2005" b="1" dirty="0">
                <a:solidFill>
                  <a:srgbClr val="7030A0"/>
                </a:solidFill>
                <a:latin typeface="Times New Roman" panose="02020603050405020304" pitchFamily="18" charset="0"/>
                <a:cs typeface="Times New Roman" panose="02020603050405020304" pitchFamily="18" charset="0"/>
              </a:rPr>
              <a:t>Center</a:t>
            </a:r>
            <a:endParaRPr lang="en-US" altLang="zh-CN" sz="2005" b="1" dirty="0">
              <a:solidFill>
                <a:srgbClr val="7030A0"/>
              </a:solidFill>
              <a:latin typeface="Times New Roman" panose="02020603050405020304" pitchFamily="18" charset="0"/>
              <a:cs typeface="Times New Roman" panose="02020603050405020304" pitchFamily="18" charset="0"/>
            </a:endParaRPr>
          </a:p>
        </p:txBody>
      </p:sp>
      <p:sp>
        <p:nvSpPr>
          <p:cNvPr id="3" name="TextBox 1"/>
          <p:cNvSpPr txBox="1"/>
          <p:nvPr/>
        </p:nvSpPr>
        <p:spPr>
          <a:xfrm>
            <a:off x="165100" y="558800"/>
            <a:ext cx="3949700" cy="1498600"/>
          </a:xfrm>
          <a:prstGeom prst="rect">
            <a:avLst/>
          </a:prstGeom>
          <a:noFill/>
        </p:spPr>
        <p:txBody>
          <a:bodyPr wrap="none" lIns="0" tIns="0" rIns="0" rtlCol="0">
            <a:spAutoFit/>
          </a:bodyPr>
          <a:lstStyle/>
          <a:p>
            <a:pPr>
              <a:lnSpc>
                <a:spcPts val="23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Cho</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thuê</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chỗ</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đặt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thiết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bị</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(Colocation)</a:t>
            </a:r>
            <a:endParaRPr lang="en-US" altLang="zh-CN" sz="2005" i="1" dirty="0">
              <a:solidFill>
                <a:srgbClr val="000000"/>
              </a:solidFill>
              <a:latin typeface="Calibri" panose="020F0502020204030204" pitchFamily="18" charset="0"/>
              <a:cs typeface="Calibri" panose="020F0502020204030204" pitchFamily="18" charset="0"/>
            </a:endParaRPr>
          </a:p>
          <a:p>
            <a:pPr>
              <a:lnSpc>
                <a:spcPts val="24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Cho</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thuê</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máy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chủ</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(Dedicated</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Server)</a:t>
            </a:r>
            <a:endParaRPr lang="en-US" altLang="zh-CN" sz="2005" i="1" dirty="0">
              <a:solidFill>
                <a:srgbClr val="000000"/>
              </a:solidFill>
              <a:latin typeface="Calibri" panose="020F0502020204030204" pitchFamily="18" charset="0"/>
              <a:cs typeface="Calibri" panose="020F0502020204030204" pitchFamily="18" charset="0"/>
            </a:endParaRPr>
          </a:p>
          <a:p>
            <a:pPr>
              <a:lnSpc>
                <a:spcPts val="24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Cho</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thuê</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máy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chủ</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ảo</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(VPS)</a:t>
            </a:r>
            <a:endParaRPr lang="en-US" altLang="zh-CN" sz="2005" i="1" dirty="0">
              <a:solidFill>
                <a:srgbClr val="000000"/>
              </a:solidFill>
              <a:latin typeface="Calibri" panose="020F0502020204030204" pitchFamily="18" charset="0"/>
              <a:cs typeface="Calibri" panose="020F0502020204030204" pitchFamily="18" charset="0"/>
            </a:endParaRPr>
          </a:p>
          <a:p>
            <a:pPr>
              <a:lnSpc>
                <a:spcPts val="23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Web</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hosting</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23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Email</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hosting</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5" name="TextBox 1"/>
          <p:cNvSpPr txBox="1"/>
          <p:nvPr/>
        </p:nvSpPr>
        <p:spPr>
          <a:xfrm>
            <a:off x="165100" y="2044700"/>
            <a:ext cx="2070100" cy="292100"/>
          </a:xfrm>
          <a:prstGeom prst="rect">
            <a:avLst/>
          </a:prstGeom>
          <a:noFill/>
        </p:spPr>
        <p:txBody>
          <a:bodyPr wrap="none" lIns="0" tIns="0" rIns="0" rtlCol="0">
            <a:spAutoFit/>
          </a:bodyPr>
          <a:lstStyle/>
          <a:p>
            <a:pPr>
              <a:lnSpc>
                <a:spcPts val="23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miền</a:t>
            </a:r>
            <a:r>
              <a:rPr lang="en-US" altLang="zh-CN" sz="2005" i="1" dirty="0">
                <a:solidFill>
                  <a:srgbClr val="000000"/>
                </a:solidFill>
                <a:latin typeface="Calibri" panose="020F0502020204030204" pitchFamily="18" charset="0"/>
                <a:cs typeface="Calibri" panose="020F0502020204030204" pitchFamily="18" charset="0"/>
              </a:rPr>
              <a:t>(Domain)</a:t>
            </a:r>
            <a:endParaRPr lang="en-US" altLang="zh-CN" sz="2005" i="1" dirty="0">
              <a:solidFill>
                <a:srgbClr val="000000"/>
              </a:solidFill>
              <a:latin typeface="Calibri" panose="020F0502020204030204" pitchFamily="18" charset="0"/>
              <a:cs typeface="Calibri" panose="020F0502020204030204" pitchFamily="18" charset="0"/>
            </a:endParaRPr>
          </a:p>
        </p:txBody>
      </p:sp>
      <p:sp>
        <p:nvSpPr>
          <p:cNvPr id="6" name="TextBox 1"/>
          <p:cNvSpPr txBox="1"/>
          <p:nvPr/>
        </p:nvSpPr>
        <p:spPr>
          <a:xfrm>
            <a:off x="165100" y="2362200"/>
            <a:ext cx="4572000" cy="596900"/>
          </a:xfrm>
          <a:prstGeom prst="rect">
            <a:avLst/>
          </a:prstGeom>
          <a:noFill/>
        </p:spPr>
        <p:txBody>
          <a:bodyPr wrap="none" lIns="0" tIns="0" rIns="0" rtlCol="0">
            <a:spAutoFit/>
          </a:bodyPr>
          <a:lstStyle/>
          <a:p>
            <a:pPr>
              <a:lnSpc>
                <a:spcPts val="23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Khôi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phục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sau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thảm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họa</a:t>
            </a:r>
            <a:r>
              <a:rPr lang="en-US" altLang="zh-CN" sz="2005" i="1" dirty="0">
                <a:solidFill>
                  <a:srgbClr val="000000"/>
                </a:solidFill>
                <a:latin typeface="Calibri" panose="020F0502020204030204" pitchFamily="18" charset="0"/>
                <a:cs typeface="Calibri" panose="020F0502020204030204" pitchFamily="18" charset="0"/>
              </a:rPr>
              <a:t>(Disaster</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Recovery)</a:t>
            </a:r>
            <a:endParaRPr lang="en-US" altLang="zh-CN" sz="2005" i="1" dirty="0">
              <a:solidFill>
                <a:srgbClr val="000000"/>
              </a:solidFill>
              <a:latin typeface="Calibri" panose="020F0502020204030204" pitchFamily="18" charset="0"/>
              <a:cs typeface="Calibri" panose="020F0502020204030204" pitchFamily="18" charset="0"/>
            </a:endParaRPr>
          </a:p>
          <a:p>
            <a:pPr>
              <a:lnSpc>
                <a:spcPts val="24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Điện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toán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đám</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mây</a:t>
            </a:r>
            <a:r>
              <a:rPr lang="en-US" altLang="zh-CN" sz="2005" i="1" dirty="0">
                <a:solidFill>
                  <a:srgbClr val="000000"/>
                </a:solidFill>
                <a:latin typeface="Calibri" panose="020F0502020204030204" pitchFamily="18" charset="0"/>
                <a:cs typeface="Calibri" panose="020F0502020204030204" pitchFamily="18" charset="0"/>
              </a:rPr>
              <a:t>(Cloud</a:t>
            </a:r>
            <a:r>
              <a:rPr lang="en-US" altLang="zh-CN" sz="2005" dirty="0">
                <a:latin typeface="Times New Roman" panose="02020603050405020304" pitchFamily="18" charset="0"/>
                <a:cs typeface="Times New Roman" panose="02020603050405020304" pitchFamily="18" charset="0"/>
              </a:rPr>
              <a:t> </a:t>
            </a:r>
            <a:r>
              <a:rPr lang="en-US" altLang="zh-CN" sz="2005" i="1" dirty="0">
                <a:solidFill>
                  <a:srgbClr val="000000"/>
                </a:solidFill>
                <a:latin typeface="Calibri" panose="020F0502020204030204" pitchFamily="18" charset="0"/>
                <a:cs typeface="Calibri" panose="020F0502020204030204" pitchFamily="18" charset="0"/>
              </a:rPr>
              <a:t>Computing)</a:t>
            </a:r>
            <a:endParaRPr lang="en-US" altLang="zh-CN" sz="2005" i="1" dirty="0">
              <a:solidFill>
                <a:srgbClr val="000000"/>
              </a:solidFill>
              <a:latin typeface="Calibri" panose="020F0502020204030204" pitchFamily="18" charset="0"/>
              <a:cs typeface="Calibri" panose="020F0502020204030204" pitchFamily="18" charset="0"/>
            </a:endParaRPr>
          </a:p>
        </p:txBody>
      </p:sp>
      <p:sp>
        <p:nvSpPr>
          <p:cNvPr id="7" name="TextBox 1"/>
          <p:cNvSpPr txBox="1"/>
          <p:nvPr/>
        </p:nvSpPr>
        <p:spPr>
          <a:xfrm>
            <a:off x="4279900" y="4610100"/>
            <a:ext cx="4127500" cy="584200"/>
          </a:xfrm>
          <a:prstGeom prst="rect">
            <a:avLst/>
          </a:prstGeom>
          <a:noFill/>
        </p:spPr>
        <p:txBody>
          <a:bodyPr wrap="none" lIns="0" tIns="0" rIns="0" rtlCol="0">
            <a:spAutoFit/>
          </a:bodyPr>
          <a:lstStyle/>
          <a:p>
            <a:pPr>
              <a:lnSpc>
                <a:spcPts val="2200"/>
              </a:lnSpc>
            </a:pPr>
            <a:r>
              <a:rPr lang="en-US" altLang="zh-CN" sz="1800"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Dịch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vụ</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cài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đặt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hệ</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điều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hành,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ứng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dụng</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24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Dịch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vụ</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tối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ưu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hóa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hệ</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thống</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4279900" y="5207000"/>
            <a:ext cx="4114800" cy="279400"/>
          </a:xfrm>
          <a:prstGeom prst="rect">
            <a:avLst/>
          </a:prstGeom>
          <a:noFill/>
        </p:spPr>
        <p:txBody>
          <a:bodyPr wrap="none" lIns="0" tIns="0" rIns="0" rtlCol="0">
            <a:spAutoFit/>
          </a:bodyPr>
          <a:lstStyle/>
          <a:p>
            <a:pPr>
              <a:lnSpc>
                <a:spcPts val="22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Dịch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vụ</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thuê</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mua,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nâng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cấp</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phần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cứng</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4279900" y="5524500"/>
            <a:ext cx="4826000" cy="584200"/>
          </a:xfrm>
          <a:prstGeom prst="rect">
            <a:avLst/>
          </a:prstGeom>
          <a:noFill/>
        </p:spPr>
        <p:txBody>
          <a:bodyPr wrap="none" lIns="0" tIns="0" rIns="0" rtlCol="0">
            <a:spAutoFit/>
          </a:bodyPr>
          <a:lstStyle/>
          <a:p>
            <a:pPr>
              <a:lnSpc>
                <a:spcPts val="22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Dịch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vụ</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bảo</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mật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hệ</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thống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(firewall,</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IDS,</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IPS)</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24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Dịch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vụ</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lưu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trữ</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trên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SAN,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NAS</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10" name="TextBox 1"/>
          <p:cNvSpPr txBox="1"/>
          <p:nvPr/>
        </p:nvSpPr>
        <p:spPr>
          <a:xfrm>
            <a:off x="4279900" y="6134100"/>
            <a:ext cx="3898900" cy="571500"/>
          </a:xfrm>
          <a:prstGeom prst="rect">
            <a:avLst/>
          </a:prstGeom>
          <a:noFill/>
        </p:spPr>
        <p:txBody>
          <a:bodyPr wrap="none" lIns="0" tIns="0" rIns="0" rtlCol="0">
            <a:spAutoFit/>
          </a:bodyPr>
          <a:lstStyle/>
          <a:p>
            <a:pPr>
              <a:lnSpc>
                <a:spcPts val="22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Dịch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vụ</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backup</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và</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khôi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phục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dữ</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liệu</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2300"/>
              </a:lnSpc>
            </a:pPr>
            <a:r>
              <a:rPr lang="en-US" altLang="zh-CN" sz="2005" dirty="0">
                <a:solidFill>
                  <a:srgbClr val="000000"/>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Dịch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vụ</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lưu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trữ</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imes New Roman" panose="02020603050405020304" pitchFamily="18" charset="0"/>
                <a:cs typeface="Times New Roman" panose="02020603050405020304" pitchFamily="18" charset="0"/>
              </a:rPr>
              <a:t>media</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11" name="TextBox 1"/>
          <p:cNvSpPr txBox="1"/>
          <p:nvPr/>
        </p:nvSpPr>
        <p:spPr>
          <a:xfrm>
            <a:off x="4432300" y="4025900"/>
            <a:ext cx="2005357" cy="328295"/>
          </a:xfrm>
          <a:prstGeom prst="rect">
            <a:avLst/>
          </a:prstGeom>
          <a:noFill/>
        </p:spPr>
        <p:txBody>
          <a:bodyPr wrap="none" lIns="0" tIns="0" rIns="0" rtlCol="0">
            <a:spAutoFit/>
          </a:bodyPr>
          <a:lstStyle/>
          <a:p>
            <a:pPr>
              <a:lnSpc>
                <a:spcPts val="2200"/>
              </a:lnSpc>
            </a:pPr>
            <a:r>
              <a:rPr lang="en-US" altLang="zh-CN" sz="2005" b="1" dirty="0">
                <a:solidFill>
                  <a:srgbClr val="7030A0"/>
                </a:solidFill>
                <a:latin typeface="Times New Roman" panose="02020603050405020304" pitchFamily="18" charset="0"/>
                <a:cs typeface="Times New Roman" panose="02020603050405020304" pitchFamily="18" charset="0"/>
              </a:rPr>
              <a:t>Dịch</a:t>
            </a:r>
            <a:r>
              <a:rPr lang="en-US" altLang="zh-CN" sz="2005" dirty="0">
                <a:solidFill>
                  <a:srgbClr val="7030A0"/>
                </a:solidFill>
                <a:latin typeface="Times New Roman" panose="02020603050405020304" pitchFamily="18" charset="0"/>
                <a:cs typeface="Times New Roman" panose="02020603050405020304" pitchFamily="18" charset="0"/>
              </a:rPr>
              <a:t> </a:t>
            </a:r>
            <a:r>
              <a:rPr lang="en-US" altLang="zh-CN" sz="2005" b="1" dirty="0">
                <a:solidFill>
                  <a:srgbClr val="7030A0"/>
                </a:solidFill>
                <a:latin typeface="Times New Roman" panose="02020603050405020304" pitchFamily="18" charset="0"/>
                <a:cs typeface="Times New Roman" panose="02020603050405020304" pitchFamily="18" charset="0"/>
              </a:rPr>
              <a:t>vụ</a:t>
            </a:r>
            <a:r>
              <a:rPr lang="en-US" altLang="zh-CN" sz="2005" dirty="0">
                <a:solidFill>
                  <a:srgbClr val="7030A0"/>
                </a:solidFill>
                <a:latin typeface="Times New Roman" panose="02020603050405020304" pitchFamily="18" charset="0"/>
                <a:cs typeface="Times New Roman" panose="02020603050405020304" pitchFamily="18" charset="0"/>
              </a:rPr>
              <a:t> </a:t>
            </a:r>
            <a:r>
              <a:rPr lang="en-US" altLang="zh-CN" sz="2005" b="1" dirty="0">
                <a:solidFill>
                  <a:srgbClr val="7030A0"/>
                </a:solidFill>
                <a:latin typeface="Times New Roman" panose="02020603050405020304" pitchFamily="18" charset="0"/>
                <a:cs typeface="Times New Roman" panose="02020603050405020304" pitchFamily="18" charset="0"/>
              </a:rPr>
              <a:t>cộng</a:t>
            </a:r>
            <a:r>
              <a:rPr lang="en-US" altLang="zh-CN" sz="2005" dirty="0">
                <a:solidFill>
                  <a:srgbClr val="7030A0"/>
                </a:solidFill>
                <a:latin typeface="Times New Roman" panose="02020603050405020304" pitchFamily="18" charset="0"/>
                <a:cs typeface="Times New Roman" panose="02020603050405020304" pitchFamily="18" charset="0"/>
              </a:rPr>
              <a:t> </a:t>
            </a:r>
            <a:r>
              <a:rPr lang="en-US" altLang="zh-CN" sz="2005" b="1" dirty="0">
                <a:solidFill>
                  <a:srgbClr val="7030A0"/>
                </a:solidFill>
                <a:latin typeface="Times New Roman" panose="02020603050405020304" pitchFamily="18" charset="0"/>
                <a:cs typeface="Times New Roman" panose="02020603050405020304" pitchFamily="18" charset="0"/>
              </a:rPr>
              <a:t>thêm</a:t>
            </a:r>
            <a:endParaRPr lang="en-US" altLang="zh-CN" sz="2005"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0" y="1054100"/>
            <a:ext cx="8801100" cy="3695700"/>
          </a:xfrm>
          <a:prstGeom prst="rect">
            <a:avLst/>
          </a:prstGeom>
          <a:noFill/>
        </p:spPr>
      </p:pic>
      <p:sp>
        <p:nvSpPr>
          <p:cNvPr id="2" name="TextBox 1"/>
          <p:cNvSpPr txBox="1"/>
          <p:nvPr/>
        </p:nvSpPr>
        <p:spPr>
          <a:xfrm>
            <a:off x="8013700" y="4876800"/>
            <a:ext cx="762000" cy="177800"/>
          </a:xfrm>
          <a:prstGeom prst="rect">
            <a:avLst/>
          </a:prstGeom>
          <a:noFill/>
        </p:spPr>
        <p:txBody>
          <a:bodyPr wrap="none" lIns="0" tIns="0" rIns="0" rtlCol="0">
            <a:spAutoFit/>
          </a:bodyPr>
          <a:lstStyle/>
          <a:p>
            <a:pPr>
              <a:lnSpc>
                <a:spcPts val="1400"/>
              </a:lnSpc>
            </a:pPr>
            <a:r>
              <a:rPr lang="en-US" altLang="zh-CN" sz="1405" dirty="0">
                <a:solidFill>
                  <a:srgbClr val="000000"/>
                </a:solidFill>
                <a:latin typeface="Calibri" panose="020F0502020204030204" pitchFamily="18" charset="0"/>
                <a:cs typeface="Calibri" panose="020F0502020204030204" pitchFamily="18" charset="0"/>
              </a:rPr>
              <a:t>Nguồn</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Calibri" panose="020F0502020204030204" pitchFamily="18" charset="0"/>
                <a:cs typeface="Calibri" panose="020F0502020204030204" pitchFamily="18" charset="0"/>
              </a:rPr>
              <a:t>IDC</a:t>
            </a:r>
            <a:endParaRPr lang="en-US" altLang="zh-CN" sz="1405" dirty="0">
              <a:solidFill>
                <a:srgbClr val="000000"/>
              </a:solidFill>
              <a:latin typeface="Calibri" panose="020F0502020204030204" pitchFamily="18" charset="0"/>
              <a:cs typeface="Calibri" panose="020F0502020204030204" pitchFamily="18"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444500" y="177800"/>
            <a:ext cx="7874000" cy="6515100"/>
          </a:xfrm>
          <a:prstGeom prst="rect">
            <a:avLst/>
          </a:prstGeom>
          <a:noFill/>
        </p:spPr>
      </p:pic>
      <p:sp>
        <p:nvSpPr>
          <p:cNvPr id="2" name="TextBox 1"/>
          <p:cNvSpPr txBox="1"/>
          <p:nvPr/>
        </p:nvSpPr>
        <p:spPr>
          <a:xfrm>
            <a:off x="8242300" y="6629400"/>
            <a:ext cx="863600" cy="177800"/>
          </a:xfrm>
          <a:prstGeom prst="rect">
            <a:avLst/>
          </a:prstGeom>
          <a:noFill/>
        </p:spPr>
        <p:txBody>
          <a:bodyPr wrap="none" lIns="0" tIns="0" rIns="0" rtlCol="0">
            <a:spAutoFit/>
          </a:bodyPr>
          <a:lstStyle/>
          <a:p>
            <a:pPr>
              <a:lnSpc>
                <a:spcPts val="1400"/>
              </a:lnSpc>
            </a:pPr>
            <a:r>
              <a:rPr lang="en-US" altLang="zh-CN" sz="1405" dirty="0">
                <a:solidFill>
                  <a:srgbClr val="000000"/>
                </a:solidFill>
                <a:latin typeface="Calibri" panose="020F0502020204030204" pitchFamily="18" charset="0"/>
                <a:cs typeface="Calibri" panose="020F0502020204030204" pitchFamily="18" charset="0"/>
              </a:rPr>
              <a:t>(Nguồn</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Calibri" panose="020F0502020204030204" pitchFamily="18" charset="0"/>
                <a:cs typeface="Calibri" panose="020F0502020204030204" pitchFamily="18" charset="0"/>
              </a:rPr>
              <a:t>IDC)</a:t>
            </a:r>
            <a:endParaRPr lang="en-US" altLang="zh-CN" sz="1405" dirty="0">
              <a:solidFill>
                <a:srgbClr val="000000"/>
              </a:solidFill>
              <a:latin typeface="Calibri" panose="020F0502020204030204" pitchFamily="18" charset="0"/>
              <a:cs typeface="Calibri" panose="020F0502020204030204" pitchFamily="18"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228600" y="76200"/>
            <a:ext cx="4305300" cy="2529839"/>
          </a:xfrm>
          <a:custGeom>
            <a:avLst/>
            <a:gdLst>
              <a:gd name="connsiteX0" fmla="*/ 0 w 4305300"/>
              <a:gd name="connsiteY0" fmla="*/ 2529839 h 2529839"/>
              <a:gd name="connsiteX1" fmla="*/ 4305300 w 4305300"/>
              <a:gd name="connsiteY1" fmla="*/ 2529839 h 2529839"/>
              <a:gd name="connsiteX2" fmla="*/ 4305300 w 4305300"/>
              <a:gd name="connsiteY2" fmla="*/ 0 h 2529839"/>
              <a:gd name="connsiteX3" fmla="*/ 0 w 4305300"/>
              <a:gd name="connsiteY3" fmla="*/ 0 h 2529839"/>
              <a:gd name="connsiteX4" fmla="*/ 0 w 4305300"/>
              <a:gd name="connsiteY4" fmla="*/ 2529839 h 25298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05300" h="2529839">
                <a:moveTo>
                  <a:pt x="0" y="2529839"/>
                </a:moveTo>
                <a:lnTo>
                  <a:pt x="4305300" y="2529839"/>
                </a:lnTo>
                <a:lnTo>
                  <a:pt x="4305300" y="0"/>
                </a:lnTo>
                <a:lnTo>
                  <a:pt x="0" y="0"/>
                </a:lnTo>
                <a:lnTo>
                  <a:pt x="0" y="2529839"/>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4533900" y="76200"/>
            <a:ext cx="4305300" cy="2529839"/>
          </a:xfrm>
          <a:custGeom>
            <a:avLst/>
            <a:gdLst>
              <a:gd name="connsiteX0" fmla="*/ 0 w 4305300"/>
              <a:gd name="connsiteY0" fmla="*/ 2529839 h 2529839"/>
              <a:gd name="connsiteX1" fmla="*/ 4305300 w 4305300"/>
              <a:gd name="connsiteY1" fmla="*/ 2529839 h 2529839"/>
              <a:gd name="connsiteX2" fmla="*/ 4305300 w 4305300"/>
              <a:gd name="connsiteY2" fmla="*/ 0 h 2529839"/>
              <a:gd name="connsiteX3" fmla="*/ 0 w 4305300"/>
              <a:gd name="connsiteY3" fmla="*/ 0 h 2529839"/>
              <a:gd name="connsiteX4" fmla="*/ 0 w 4305300"/>
              <a:gd name="connsiteY4" fmla="*/ 2529839 h 25298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05300" h="2529839">
                <a:moveTo>
                  <a:pt x="0" y="2529839"/>
                </a:moveTo>
                <a:lnTo>
                  <a:pt x="4305300" y="2529839"/>
                </a:lnTo>
                <a:lnTo>
                  <a:pt x="4305300" y="0"/>
                </a:lnTo>
                <a:lnTo>
                  <a:pt x="0" y="0"/>
                </a:lnTo>
                <a:lnTo>
                  <a:pt x="0" y="2529839"/>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228600" y="2606103"/>
            <a:ext cx="4305300" cy="4241800"/>
          </a:xfrm>
          <a:custGeom>
            <a:avLst/>
            <a:gdLst>
              <a:gd name="connsiteX0" fmla="*/ 0 w 4305300"/>
              <a:gd name="connsiteY0" fmla="*/ 0 h 4241800"/>
              <a:gd name="connsiteX1" fmla="*/ 4305300 w 4305300"/>
              <a:gd name="connsiteY1" fmla="*/ 0 h 4241800"/>
              <a:gd name="connsiteX2" fmla="*/ 4305300 w 4305300"/>
              <a:gd name="connsiteY2" fmla="*/ 4241800 h 4241800"/>
              <a:gd name="connsiteX3" fmla="*/ 0 w 4305300"/>
              <a:gd name="connsiteY3" fmla="*/ 4241800 h 4241800"/>
              <a:gd name="connsiteX4" fmla="*/ 0 w 4305300"/>
              <a:gd name="connsiteY4" fmla="*/ 0 h 4241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05300" h="4241800">
                <a:moveTo>
                  <a:pt x="0" y="0"/>
                </a:moveTo>
                <a:lnTo>
                  <a:pt x="4305300" y="0"/>
                </a:lnTo>
                <a:lnTo>
                  <a:pt x="4305300" y="4241800"/>
                </a:lnTo>
                <a:lnTo>
                  <a:pt x="0" y="4241800"/>
                </a:lnTo>
                <a:lnTo>
                  <a:pt x="0" y="0"/>
                </a:lnTo>
              </a:path>
            </a:pathLst>
          </a:custGeom>
          <a:solidFill>
            <a:srgbClr val="D0D8E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533900" y="2606103"/>
            <a:ext cx="4305300" cy="4241800"/>
          </a:xfrm>
          <a:custGeom>
            <a:avLst/>
            <a:gdLst>
              <a:gd name="connsiteX0" fmla="*/ 0 w 4305300"/>
              <a:gd name="connsiteY0" fmla="*/ 0 h 4241800"/>
              <a:gd name="connsiteX1" fmla="*/ 4305300 w 4305300"/>
              <a:gd name="connsiteY1" fmla="*/ 0 h 4241800"/>
              <a:gd name="connsiteX2" fmla="*/ 4305300 w 4305300"/>
              <a:gd name="connsiteY2" fmla="*/ 4241800 h 4241800"/>
              <a:gd name="connsiteX3" fmla="*/ 0 w 4305300"/>
              <a:gd name="connsiteY3" fmla="*/ 4241800 h 4241800"/>
              <a:gd name="connsiteX4" fmla="*/ 0 w 4305300"/>
              <a:gd name="connsiteY4" fmla="*/ 0 h 4241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05300" h="4241800">
                <a:moveTo>
                  <a:pt x="0" y="0"/>
                </a:moveTo>
                <a:lnTo>
                  <a:pt x="4305300" y="0"/>
                </a:lnTo>
                <a:lnTo>
                  <a:pt x="4305300" y="4241800"/>
                </a:lnTo>
                <a:lnTo>
                  <a:pt x="0" y="4241800"/>
                </a:lnTo>
                <a:lnTo>
                  <a:pt x="0" y="0"/>
                </a:lnTo>
              </a:path>
            </a:pathLst>
          </a:custGeom>
          <a:solidFill>
            <a:srgbClr val="D0D8E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4527550" y="63500"/>
            <a:ext cx="12700" cy="6794500"/>
          </a:xfrm>
          <a:custGeom>
            <a:avLst/>
            <a:gdLst>
              <a:gd name="connsiteX0" fmla="*/ 6350 w 12700"/>
              <a:gd name="connsiteY0" fmla="*/ 6788150 h 6794500"/>
              <a:gd name="connsiteX1" fmla="*/ 6350 w 12700"/>
              <a:gd name="connsiteY1" fmla="*/ 6350 h 6794500"/>
            </a:gdLst>
            <a:ahLst/>
            <a:cxnLst>
              <a:cxn ang="0">
                <a:pos x="connsiteX0" y="connsiteY0"/>
              </a:cxn>
              <a:cxn ang="1">
                <a:pos x="connsiteX1" y="connsiteY1"/>
              </a:cxn>
            </a:cxnLst>
            <a:rect l="l" t="t" r="r" b="b"/>
            <a:pathLst>
              <a:path w="12700" h="6794500">
                <a:moveTo>
                  <a:pt x="6350" y="6788150"/>
                </a:moveTo>
                <a:lnTo>
                  <a:pt x="6350"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203200" y="2586989"/>
            <a:ext cx="8661400" cy="76200"/>
          </a:xfrm>
          <a:custGeom>
            <a:avLst/>
            <a:gdLst>
              <a:gd name="connsiteX0" fmla="*/ 19050 w 8661400"/>
              <a:gd name="connsiteY0" fmla="*/ 19050 h 76200"/>
              <a:gd name="connsiteX1" fmla="*/ 8642350 w 8661400"/>
              <a:gd name="connsiteY1" fmla="*/ 19050 h 76200"/>
            </a:gdLst>
            <a:ahLst/>
            <a:cxnLst>
              <a:cxn ang="0">
                <a:pos x="connsiteX0" y="connsiteY0"/>
              </a:cxn>
              <a:cxn ang="1">
                <a:pos x="connsiteX1" y="connsiteY1"/>
              </a:cxn>
            </a:cxnLst>
            <a:rect l="l" t="t" r="r" b="b"/>
            <a:pathLst>
              <a:path w="8661400" h="76200">
                <a:moveTo>
                  <a:pt x="19050" y="19050"/>
                </a:moveTo>
                <a:lnTo>
                  <a:pt x="8642350"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222250" y="63500"/>
            <a:ext cx="12700" cy="6794500"/>
          </a:xfrm>
          <a:custGeom>
            <a:avLst/>
            <a:gdLst>
              <a:gd name="connsiteX0" fmla="*/ 6350 w 12700"/>
              <a:gd name="connsiteY0" fmla="*/ 6788150 h 6794500"/>
              <a:gd name="connsiteX1" fmla="*/ 6350 w 12700"/>
              <a:gd name="connsiteY1" fmla="*/ 6350 h 6794500"/>
            </a:gdLst>
            <a:ahLst/>
            <a:cxnLst>
              <a:cxn ang="0">
                <a:pos x="connsiteX0" y="connsiteY0"/>
              </a:cxn>
              <a:cxn ang="1">
                <a:pos x="connsiteX1" y="connsiteY1"/>
              </a:cxn>
            </a:cxnLst>
            <a:rect l="l" t="t" r="r" b="b"/>
            <a:pathLst>
              <a:path w="12700" h="6794500">
                <a:moveTo>
                  <a:pt x="6350" y="6788150"/>
                </a:moveTo>
                <a:lnTo>
                  <a:pt x="6350"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8832850" y="63500"/>
            <a:ext cx="12700" cy="6794500"/>
          </a:xfrm>
          <a:custGeom>
            <a:avLst/>
            <a:gdLst>
              <a:gd name="connsiteX0" fmla="*/ 6350 w 12700"/>
              <a:gd name="connsiteY0" fmla="*/ 6788150 h 6794500"/>
              <a:gd name="connsiteX1" fmla="*/ 6350 w 12700"/>
              <a:gd name="connsiteY1" fmla="*/ 6350 h 6794500"/>
            </a:gdLst>
            <a:ahLst/>
            <a:cxnLst>
              <a:cxn ang="0">
                <a:pos x="connsiteX0" y="connsiteY0"/>
              </a:cxn>
              <a:cxn ang="1">
                <a:pos x="connsiteX1" y="connsiteY1"/>
              </a:cxn>
            </a:cxnLst>
            <a:rect l="l" t="t" r="r" b="b"/>
            <a:pathLst>
              <a:path w="12700" h="6794500">
                <a:moveTo>
                  <a:pt x="6350" y="6788150"/>
                </a:moveTo>
                <a:lnTo>
                  <a:pt x="6350"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215900" y="69850"/>
            <a:ext cx="8636000" cy="25400"/>
          </a:xfrm>
          <a:custGeom>
            <a:avLst/>
            <a:gdLst>
              <a:gd name="connsiteX0" fmla="*/ 6350 w 8636000"/>
              <a:gd name="connsiteY0" fmla="*/ 6350 h 25400"/>
              <a:gd name="connsiteX1" fmla="*/ 8629650 w 8636000"/>
              <a:gd name="connsiteY1" fmla="*/ 6350 h 25400"/>
            </a:gdLst>
            <a:ahLst/>
            <a:cxnLst>
              <a:cxn ang="0">
                <a:pos x="connsiteX0" y="connsiteY0"/>
              </a:cxn>
              <a:cxn ang="1">
                <a:pos x="connsiteX1" y="connsiteY1"/>
              </a:cxn>
            </a:cxnLst>
            <a:rect l="l" t="t" r="r" b="b"/>
            <a:pathLst>
              <a:path w="8636000" h="25400">
                <a:moveTo>
                  <a:pt x="6350" y="6350"/>
                </a:moveTo>
                <a:lnTo>
                  <a:pt x="8629650"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TextBox 1"/>
          <p:cNvSpPr txBox="1"/>
          <p:nvPr/>
        </p:nvSpPr>
        <p:spPr>
          <a:xfrm>
            <a:off x="317500" y="241300"/>
            <a:ext cx="4102100" cy="3238500"/>
          </a:xfrm>
          <a:prstGeom prst="rect">
            <a:avLst/>
          </a:prstGeom>
          <a:noFill/>
        </p:spPr>
        <p:txBody>
          <a:bodyPr wrap="none" lIns="0" tIns="0" rIns="0" rtlCol="0">
            <a:spAutoFit/>
          </a:bodyPr>
          <a:lstStyle/>
          <a:p>
            <a:pPr>
              <a:lnSpc>
                <a:spcPts val="1700"/>
              </a:lnSpc>
            </a:pPr>
            <a:r>
              <a:rPr lang="en-US" altLang="zh-CN" sz="1595" b="1" dirty="0">
                <a:solidFill>
                  <a:srgbClr val="FFFFFF"/>
                </a:solidFill>
                <a:latin typeface="Times New Roman" panose="02020603050405020304" pitchFamily="18" charset="0"/>
                <a:cs typeface="Times New Roman" panose="02020603050405020304" pitchFamily="18" charset="0"/>
              </a:rPr>
              <a:t>Ưu</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điểm</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600" dirty="0">
                <a:solidFill>
                  <a:srgbClr val="FFFFFF"/>
                </a:solidFill>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Hạ</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tầng</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CNTT</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tại</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VN</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đảm</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bảo</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cung</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cấp</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cho</a:t>
            </a:r>
            <a:endParaRPr lang="en-US" altLang="zh-CN" sz="1600"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b="1" dirty="0">
                <a:solidFill>
                  <a:srgbClr val="FFFFFF"/>
                </a:solidFill>
                <a:latin typeface="Times New Roman" panose="02020603050405020304" pitchFamily="18" charset="0"/>
                <a:cs typeface="Times New Roman" panose="02020603050405020304" pitchFamily="18" charset="0"/>
              </a:rPr>
              <a:t>việc</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phát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triển</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Datacenter</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FFFFFF"/>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Trình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độ</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nhân</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sự</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đảm</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bảo</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vận</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hành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được</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DC</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FFFFFF"/>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Đã</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có</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kinh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nghiệm</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tổ</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chức</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vận</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hành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DC</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FFFFFF"/>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Đã</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có</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kinh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nghiệm</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kinh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doanh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trong</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lĩnh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vực</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b="1" dirty="0">
                <a:solidFill>
                  <a:srgbClr val="FFFFFF"/>
                </a:solidFill>
                <a:latin typeface="Times New Roman" panose="02020603050405020304" pitchFamily="18" charset="0"/>
                <a:cs typeface="Times New Roman" panose="02020603050405020304" pitchFamily="18" charset="0"/>
              </a:rPr>
              <a:t>này.</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pPr>
            <a:r>
              <a:rPr lang="en-US" altLang="zh-CN" sz="1595" b="1" dirty="0">
                <a:solidFill>
                  <a:srgbClr val="000000"/>
                </a:solidFill>
                <a:latin typeface="Times New Roman" panose="02020603050405020304" pitchFamily="18" charset="0"/>
                <a:cs typeface="Times New Roman" panose="02020603050405020304" pitchFamily="18" charset="0"/>
              </a:rPr>
              <a:t>Cơ</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Times New Roman" panose="02020603050405020304" pitchFamily="18" charset="0"/>
                <a:cs typeface="Times New Roman" panose="02020603050405020304" pitchFamily="18" charset="0"/>
              </a:rPr>
              <a:t>hội</a:t>
            </a:r>
            <a:endParaRPr lang="en-US" altLang="zh-CN" sz="1595" b="1"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-Theo</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xu</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thế</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thì</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nhu</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cầu</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về</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ngày</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càng</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cao.</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Do</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sự</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phát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triển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của</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Cloud</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và</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Big</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Data.</a:t>
            </a:r>
            <a:endParaRPr lang="en-US" altLang="zh-CN" sz="1595" dirty="0">
              <a:solidFill>
                <a:srgbClr val="000000"/>
              </a:solidFill>
              <a:latin typeface="Times New Roman" panose="02020603050405020304" pitchFamily="18" charset="0"/>
              <a:cs typeface="Times New Roman" panose="02020603050405020304" pitchFamily="18" charset="0"/>
            </a:endParaRPr>
          </a:p>
        </p:txBody>
      </p:sp>
      <p:sp>
        <p:nvSpPr>
          <p:cNvPr id="13" name="TextBox 1"/>
          <p:cNvSpPr txBox="1"/>
          <p:nvPr/>
        </p:nvSpPr>
        <p:spPr>
          <a:xfrm>
            <a:off x="4622800" y="368300"/>
            <a:ext cx="4280018" cy="6701835"/>
          </a:xfrm>
          <a:prstGeom prst="rect">
            <a:avLst/>
          </a:prstGeom>
          <a:noFill/>
        </p:spPr>
        <p:txBody>
          <a:bodyPr wrap="none" lIns="0" tIns="0" rIns="0" rtlCol="0">
            <a:spAutoFit/>
          </a:bodyPr>
          <a:lstStyle/>
          <a:p>
            <a:pPr>
              <a:lnSpc>
                <a:spcPts val="1700"/>
              </a:lnSpc>
            </a:pPr>
            <a:r>
              <a:rPr lang="en-US" altLang="zh-CN" sz="1595" b="1" dirty="0">
                <a:solidFill>
                  <a:srgbClr val="FFFFFF"/>
                </a:solidFill>
                <a:latin typeface="Times New Roman" panose="02020603050405020304" pitchFamily="18" charset="0"/>
                <a:cs typeface="Times New Roman" panose="02020603050405020304" pitchFamily="18" charset="0"/>
              </a:rPr>
              <a:t>Nhược</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điểm</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600" dirty="0">
                <a:solidFill>
                  <a:srgbClr val="FFFFFF"/>
                </a:solidFill>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Chi</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phí</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vận</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hành</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lớn.</a:t>
            </a:r>
            <a:endParaRPr lang="en-US" altLang="zh-CN" sz="1600"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FFFFFF"/>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Các</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DC</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thiếu</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sự</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đầu</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tư</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bài</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bản</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ban</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đầu,</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chủ</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b="1" dirty="0">
                <a:solidFill>
                  <a:srgbClr val="FFFFFF"/>
                </a:solidFill>
                <a:latin typeface="Times New Roman" panose="02020603050405020304" pitchFamily="18" charset="0"/>
                <a:cs typeface="Times New Roman" panose="02020603050405020304" pitchFamily="18" charset="0"/>
              </a:rPr>
              <a:t>yếu</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xây</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dựng</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theo</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phong</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trào(năm</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2010</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khi</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b="1" dirty="0">
                <a:solidFill>
                  <a:srgbClr val="FFFFFF"/>
                </a:solidFill>
                <a:latin typeface="Times New Roman" panose="02020603050405020304" pitchFamily="18" charset="0"/>
                <a:cs typeface="Times New Roman" panose="02020603050405020304" pitchFamily="18" charset="0"/>
              </a:rPr>
              <a:t>TTCK</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bùng</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nổ).</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FFFFFF"/>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Sản</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phẩm/Dịch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vụ</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giữa</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các</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DC</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trùng</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lắp</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b="1" dirty="0">
                <a:solidFill>
                  <a:srgbClr val="FFFFFF"/>
                </a:solidFill>
                <a:latin typeface="Times New Roman" panose="02020603050405020304" pitchFamily="18" charset="0"/>
                <a:cs typeface="Times New Roman" panose="02020603050405020304" pitchFamily="18" charset="0"/>
              </a:rPr>
              <a:t>không</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có</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sự</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khác</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biệt.</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FFFFFF"/>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Bộ</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máy</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quản</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lý</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và</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vận</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hành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DC</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thiếu</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600" b="1" dirty="0">
                <a:solidFill>
                  <a:srgbClr val="FFFFFF"/>
                </a:solidFill>
                <a:latin typeface="Times New Roman" panose="02020603050405020304" pitchFamily="18" charset="0"/>
                <a:cs typeface="Times New Roman" panose="02020603050405020304" pitchFamily="18" charset="0"/>
              </a:rPr>
              <a:t>chuyên</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nghiệp=&gt;</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Lòng</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tin</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Times New Roman" panose="02020603050405020304" pitchFamily="18" charset="0"/>
                <a:cs typeface="Times New Roman" panose="02020603050405020304" pitchFamily="18" charset="0"/>
              </a:rPr>
              <a:t>kém</a:t>
            </a:r>
            <a:endParaRPr lang="en-US" altLang="zh-CN" sz="1600" b="1" dirty="0">
              <a:solidFill>
                <a:srgbClr val="FFFFFF"/>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FFFFFF"/>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Chăm</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sóc</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khách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hàng</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còn</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FFFFFF"/>
                </a:solidFill>
                <a:latin typeface="Times New Roman" panose="02020603050405020304" pitchFamily="18" charset="0"/>
                <a:cs typeface="Times New Roman" panose="02020603050405020304" pitchFamily="18" charset="0"/>
              </a:rPr>
              <a:t>kém.</a:t>
            </a:r>
            <a:endParaRPr lang="en-US" altLang="zh-CN" sz="1595" b="1" dirty="0">
              <a:solidFill>
                <a:srgbClr val="FFFFFF"/>
              </a:solidFill>
              <a:latin typeface="Times New Roman" panose="02020603050405020304" pitchFamily="18" charset="0"/>
              <a:cs typeface="Times New Roman" panose="02020603050405020304" pitchFamily="18" charset="0"/>
            </a:endParaRPr>
          </a:p>
          <a:p>
            <a:pPr>
              <a:lnSpc>
                <a:spcPts val="2600"/>
              </a:lnSpc>
            </a:pPr>
            <a:r>
              <a:rPr lang="en-US" altLang="zh-CN" sz="1595" b="1" dirty="0">
                <a:solidFill>
                  <a:srgbClr val="000000"/>
                </a:solidFill>
                <a:latin typeface="Times New Roman" panose="02020603050405020304" pitchFamily="18" charset="0"/>
                <a:cs typeface="Times New Roman" panose="02020603050405020304" pitchFamily="18" charset="0"/>
              </a:rPr>
              <a:t>Thách</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Times New Roman" panose="02020603050405020304" pitchFamily="18" charset="0"/>
                <a:cs typeface="Times New Roman" panose="02020603050405020304" pitchFamily="18" charset="0"/>
              </a:rPr>
              <a:t>thức</a:t>
            </a:r>
            <a:endParaRPr lang="en-US" altLang="zh-CN" sz="1595" b="1"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-Nhận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thức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của</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nhiều</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lãnh</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đạo</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vẫn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chưa</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thay</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đổi</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về</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việc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đặt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dữ</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liệu</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nơi</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khác(Lo</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lắng</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về</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an</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toàn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dữ</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liệu).</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600" dirty="0">
                <a:solidFill>
                  <a:srgbClr val="000000"/>
                </a:solidFill>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Các</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DC</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chưa</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thực</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sự</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tạo</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được</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01</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hình</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ảnh</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tin</a:t>
            </a:r>
            <a:endParaRPr lang="en-US" altLang="zh-CN" sz="1600"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cậy</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cho</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DN.</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Các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hiện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nay</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còn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đầu</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tư</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theo</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kiểu</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hình</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thức(Các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được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thiết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kế</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dựa</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theo</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của</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TIER</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chứ</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không</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có</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xác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nhận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của</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các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cơ</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quan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độc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lập.)</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Hiện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nay</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ở</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VN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có</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trên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&gt;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100</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(của</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các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DN,</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600" dirty="0">
                <a:solidFill>
                  <a:srgbClr val="000000"/>
                </a:solidFill>
                <a:latin typeface="Times New Roman" panose="02020603050405020304" pitchFamily="18" charset="0"/>
                <a:cs typeface="Times New Roman" panose="02020603050405020304" pitchFamily="18" charset="0"/>
              </a:rPr>
              <a:t>Ngân</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hàng</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và</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các</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tổ</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chức</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thương</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cs typeface="Times New Roman" panose="02020603050405020304" pitchFamily="18" charset="0"/>
              </a:rPr>
              <a:t>mại).</a:t>
            </a:r>
            <a:endParaRPr lang="en-US" altLang="zh-CN" sz="1600"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FF0000"/>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i="1" dirty="0">
                <a:solidFill>
                  <a:srgbClr val="FF0000"/>
                </a:solidFill>
                <a:latin typeface="Times New Roman" panose="02020603050405020304" pitchFamily="18" charset="0"/>
                <a:cs typeface="Times New Roman" panose="02020603050405020304" pitchFamily="18" charset="0"/>
              </a:rPr>
              <a:t>Thị</a:t>
            </a:r>
            <a:r>
              <a:rPr lang="en-US" altLang="zh-CN" sz="1595" dirty="0">
                <a:latin typeface="Times New Roman" panose="02020603050405020304" pitchFamily="18" charset="0"/>
                <a:cs typeface="Times New Roman" panose="02020603050405020304" pitchFamily="18" charset="0"/>
              </a:rPr>
              <a:t> </a:t>
            </a:r>
            <a:r>
              <a:rPr lang="en-US" altLang="zh-CN" sz="1595" b="1" i="1" dirty="0">
                <a:solidFill>
                  <a:srgbClr val="FF0000"/>
                </a:solidFill>
                <a:latin typeface="Times New Roman" panose="02020603050405020304" pitchFamily="18" charset="0"/>
                <a:cs typeface="Times New Roman" panose="02020603050405020304" pitchFamily="18" charset="0"/>
              </a:rPr>
              <a:t>trường</a:t>
            </a:r>
            <a:r>
              <a:rPr lang="en-US" altLang="zh-CN" sz="1595" dirty="0">
                <a:latin typeface="Times New Roman" panose="02020603050405020304" pitchFamily="18" charset="0"/>
                <a:cs typeface="Times New Roman" panose="02020603050405020304" pitchFamily="18" charset="0"/>
              </a:rPr>
              <a:t> </a:t>
            </a:r>
            <a:r>
              <a:rPr lang="en-US" altLang="zh-CN" sz="1595" b="1" i="1" dirty="0">
                <a:solidFill>
                  <a:srgbClr val="FF0000"/>
                </a:solidFill>
                <a:latin typeface="Times New Roman" panose="02020603050405020304" pitchFamily="18" charset="0"/>
                <a:cs typeface="Times New Roman" panose="02020603050405020304" pitchFamily="18" charset="0"/>
              </a:rPr>
              <a:t>hiện</a:t>
            </a:r>
            <a:r>
              <a:rPr lang="en-US" altLang="zh-CN" sz="1595" dirty="0">
                <a:latin typeface="Times New Roman" panose="02020603050405020304" pitchFamily="18" charset="0"/>
                <a:cs typeface="Times New Roman" panose="02020603050405020304" pitchFamily="18" charset="0"/>
              </a:rPr>
              <a:t> </a:t>
            </a:r>
            <a:r>
              <a:rPr lang="en-US" altLang="zh-CN" sz="1595" b="1" i="1" dirty="0">
                <a:solidFill>
                  <a:srgbClr val="FF0000"/>
                </a:solidFill>
                <a:latin typeface="Times New Roman" panose="02020603050405020304" pitchFamily="18" charset="0"/>
                <a:cs typeface="Times New Roman" panose="02020603050405020304" pitchFamily="18" charset="0"/>
              </a:rPr>
              <a:t>tại</a:t>
            </a:r>
            <a:r>
              <a:rPr lang="en-US" altLang="zh-CN" sz="1595" dirty="0">
                <a:latin typeface="Times New Roman" panose="02020603050405020304" pitchFamily="18" charset="0"/>
                <a:cs typeface="Times New Roman" panose="02020603050405020304" pitchFamily="18" charset="0"/>
              </a:rPr>
              <a:t> </a:t>
            </a:r>
            <a:r>
              <a:rPr lang="en-US" altLang="zh-CN" sz="1595" b="1" i="1" dirty="0">
                <a:solidFill>
                  <a:srgbClr val="FF0000"/>
                </a:solidFill>
                <a:latin typeface="Times New Roman" panose="02020603050405020304" pitchFamily="18" charset="0"/>
                <a:cs typeface="Times New Roman" panose="02020603050405020304" pitchFamily="18" charset="0"/>
              </a:rPr>
              <a:t>cung</a:t>
            </a:r>
            <a:r>
              <a:rPr lang="en-US" altLang="zh-CN" sz="1595" dirty="0">
                <a:latin typeface="Times New Roman" panose="02020603050405020304" pitchFamily="18" charset="0"/>
                <a:cs typeface="Times New Roman" panose="02020603050405020304" pitchFamily="18" charset="0"/>
              </a:rPr>
              <a:t> </a:t>
            </a:r>
            <a:r>
              <a:rPr lang="en-US" altLang="zh-CN" sz="1595" b="1" i="1" dirty="0">
                <a:solidFill>
                  <a:srgbClr val="FF0000"/>
                </a:solidFill>
                <a:latin typeface="Times New Roman" panose="02020603050405020304" pitchFamily="18" charset="0"/>
                <a:cs typeface="Times New Roman" panose="02020603050405020304" pitchFamily="18" charset="0"/>
              </a:rPr>
              <a:t>Cao</a:t>
            </a:r>
            <a:r>
              <a:rPr lang="en-US" altLang="zh-CN" sz="1595" dirty="0">
                <a:latin typeface="Times New Roman" panose="02020603050405020304" pitchFamily="18" charset="0"/>
                <a:cs typeface="Times New Roman" panose="02020603050405020304" pitchFamily="18" charset="0"/>
              </a:rPr>
              <a:t> </a:t>
            </a:r>
            <a:r>
              <a:rPr lang="en-US" altLang="zh-CN" sz="1595" b="1" i="1" dirty="0">
                <a:solidFill>
                  <a:srgbClr val="FF0000"/>
                </a:solidFill>
                <a:latin typeface="Times New Roman" panose="02020603050405020304" pitchFamily="18" charset="0"/>
                <a:cs typeface="Times New Roman" panose="02020603050405020304" pitchFamily="18" charset="0"/>
              </a:rPr>
              <a:t>hơn</a:t>
            </a:r>
            <a:r>
              <a:rPr lang="en-US" altLang="zh-CN" sz="1595" dirty="0">
                <a:latin typeface="Times New Roman" panose="02020603050405020304" pitchFamily="18" charset="0"/>
                <a:cs typeface="Times New Roman" panose="02020603050405020304" pitchFamily="18" charset="0"/>
              </a:rPr>
              <a:t> </a:t>
            </a:r>
            <a:r>
              <a:rPr lang="en-US" altLang="zh-CN" sz="1595" b="1" i="1" dirty="0">
                <a:solidFill>
                  <a:srgbClr val="FF0000"/>
                </a:solidFill>
                <a:latin typeface="Times New Roman" panose="02020603050405020304" pitchFamily="18" charset="0"/>
                <a:cs typeface="Times New Roman" panose="02020603050405020304" pitchFamily="18" charset="0"/>
              </a:rPr>
              <a:t>cầu.</a:t>
            </a:r>
            <a:endParaRPr lang="en-US" altLang="zh-CN" sz="1595" b="1" i="1" dirty="0">
              <a:solidFill>
                <a:srgbClr val="FF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Hiện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nay</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hầu</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hết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các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sản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phẩm,</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dịch</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vụ</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của</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trung</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tâm</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đều</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bán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dưới</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giá</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vốn.(Do</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chi</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phí</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vận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hành</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cao)</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1900"/>
              </a:lnSpc>
            </a:pPr>
            <a:r>
              <a:rPr lang="en-US" altLang="zh-CN" sz="1595" dirty="0">
                <a:solidFill>
                  <a:srgbClr val="000000"/>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Các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DC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hiện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nay</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chỉ</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chạy</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khoảng</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30%</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công</a:t>
            </a:r>
            <a:endParaRPr lang="en-US" altLang="zh-CN" sz="1595" dirty="0">
              <a:solidFill>
                <a:srgbClr val="000000"/>
              </a:solidFill>
              <a:latin typeface="Times New Roman" panose="02020603050405020304" pitchFamily="18" charset="0"/>
              <a:cs typeface="Times New Roman" panose="02020603050405020304" pitchFamily="18" charset="0"/>
            </a:endParaRPr>
          </a:p>
          <a:p>
            <a:pPr>
              <a:lnSpc>
                <a:spcPts val="2000"/>
              </a:lnSpc>
            </a:pPr>
            <a:r>
              <a:rPr lang="en-US" altLang="zh-CN" sz="1595" dirty="0">
                <a:solidFill>
                  <a:srgbClr val="000000"/>
                </a:solidFill>
                <a:latin typeface="Times New Roman" panose="02020603050405020304" pitchFamily="18" charset="0"/>
                <a:cs typeface="Times New Roman" panose="02020603050405020304" pitchFamily="18" charset="0"/>
              </a:rPr>
              <a:t>suất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thiết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Times New Roman" panose="02020603050405020304" pitchFamily="18" charset="0"/>
                <a:cs typeface="Times New Roman" panose="02020603050405020304" pitchFamily="18" charset="0"/>
              </a:rPr>
              <a:t>kế.</a:t>
            </a:r>
            <a:r>
              <a:rPr lang="en-US" altLang="zh-CN" sz="159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Calibri" panose="020F0502020204030204" pitchFamily="18" charset="0"/>
                <a:cs typeface="Calibri" panose="020F0502020204030204" pitchFamily="18" charset="0"/>
              </a:rPr>
              <a:t>(Nguồn</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Calibri" panose="020F0502020204030204" pitchFamily="18" charset="0"/>
                <a:cs typeface="Calibri" panose="020F0502020204030204" pitchFamily="18" charset="0"/>
              </a:rPr>
              <a:t>IDC)</a:t>
            </a:r>
            <a:endParaRPr lang="en-US" altLang="zh-CN" sz="1405" dirty="0">
              <a:solidFill>
                <a:srgbClr val="000000"/>
              </a:solidFill>
              <a:latin typeface="Calibri" panose="020F0502020204030204" pitchFamily="18" charset="0"/>
              <a:cs typeface="Calibri" panose="020F0502020204030204" pitchFamily="18" charset="0"/>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84323"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AC0E9313-F0C7-4DE1-A7E9-FBCBA130C9C4}" type="slidenum">
              <a:rPr lang="en-US" altLang="en-US">
                <a:cs typeface="Arial" panose="020B0604020202020204" pitchFamily="34" charset="0"/>
              </a:rPr>
            </a:fld>
            <a:endParaRPr lang="en-US" altLang="en-US">
              <a:cs typeface="Arial" panose="020B0604020202020204" pitchFamily="34" charset="0"/>
            </a:endParaRPr>
          </a:p>
        </p:txBody>
      </p:sp>
      <p:pic>
        <p:nvPicPr>
          <p:cNvPr id="184324" name="Picture 5" descr="underline_base"/>
          <p:cNvPicPr>
            <a:picLocks noChangeArrowheads="1"/>
          </p:cNvPicPr>
          <p:nvPr/>
        </p:nvPicPr>
        <p:blipFill>
          <a:blip r:embed="rId1"/>
          <a:srcRect/>
          <a:stretch>
            <a:fillRect/>
          </a:stretch>
        </p:blipFill>
        <p:spPr bwMode="auto">
          <a:xfrm>
            <a:off x="574965" y="1104899"/>
            <a:ext cx="7758544" cy="259773"/>
          </a:xfrm>
          <a:prstGeom prst="rect">
            <a:avLst/>
          </a:prstGeom>
          <a:noFill/>
          <a:ln w="9525">
            <a:noFill/>
            <a:miter lim="800000"/>
            <a:headEnd/>
            <a:tailEnd/>
          </a:ln>
        </p:spPr>
      </p:pic>
      <p:sp>
        <p:nvSpPr>
          <p:cNvPr id="184325" name="Rectangle 2"/>
          <p:cNvSpPr>
            <a:spLocks noGrp="1" noChangeArrowheads="1"/>
          </p:cNvSpPr>
          <p:nvPr>
            <p:ph type="title"/>
          </p:nvPr>
        </p:nvSpPr>
        <p:spPr>
          <a:xfrm>
            <a:off x="0" y="228600"/>
            <a:ext cx="8813800" cy="1143000"/>
          </a:xfrm>
        </p:spPr>
        <p:txBody>
          <a:bodyPr/>
          <a:lstStyle/>
          <a:p>
            <a:r>
              <a:rPr lang="en-US" altLang="en-US" sz="4000">
                <a:latin typeface="Arial" panose="020B0604020202020204" pitchFamily="34" charset="0"/>
                <a:cs typeface="Arial" panose="020B0604020202020204" pitchFamily="34" charset="0"/>
              </a:rPr>
              <a:t>Tầng Liên kết dữ liệu và mạng </a:t>
            </a:r>
            <a:r>
              <a:rPr lang="en-US" altLang="en-US" sz="3600">
                <a:latin typeface="Arial" panose="020B0604020202020204" pitchFamily="34" charset="0"/>
                <a:cs typeface="Arial" panose="020B0604020202020204" pitchFamily="34" charset="0"/>
              </a:rPr>
              <a:t>LAN</a:t>
            </a:r>
            <a:endParaRPr lang="en-US" altLang="en-US" sz="4000">
              <a:latin typeface="Arial" panose="020B0604020202020204" pitchFamily="34" charset="0"/>
              <a:cs typeface="Arial" panose="020B0604020202020204" pitchFamily="34" charset="0"/>
            </a:endParaRPr>
          </a:p>
        </p:txBody>
      </p:sp>
      <p:sp>
        <p:nvSpPr>
          <p:cNvPr id="184326" name="Rectangle 3"/>
          <p:cNvSpPr txBox="1">
            <a:spLocks noChangeArrowheads="1"/>
          </p:cNvSpPr>
          <p:nvPr/>
        </p:nvSpPr>
        <p:spPr bwMode="auto">
          <a:xfrm>
            <a:off x="533400" y="1600200"/>
            <a:ext cx="3922713"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chemeClr val="accent2"/>
                </a:solidFill>
                <a:latin typeface="Arial" panose="020B0604020202020204" pitchFamily="34" charset="0"/>
                <a:cs typeface="Arial" panose="020B0604020202020204" pitchFamily="34" charset="0"/>
              </a:rPr>
              <a:t>5.1</a:t>
            </a:r>
            <a:r>
              <a:rPr lang="en-US" altLang="en-US" sz="2800" i="0">
                <a:latin typeface="Arial" panose="020B0604020202020204" pitchFamily="34" charset="0"/>
                <a:cs typeface="Arial" panose="020B0604020202020204" pitchFamily="34" charset="0"/>
              </a:rPr>
              <a:t> Giới thiệu và các dịch vụ</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5.2</a:t>
            </a:r>
            <a:r>
              <a:rPr lang="en-US" altLang="en-US" sz="2800" i="0">
                <a:latin typeface="Arial" panose="020B0604020202020204" pitchFamily="34" charset="0"/>
                <a:cs typeface="Arial" panose="020B0604020202020204" pitchFamily="34" charset="0"/>
              </a:rPr>
              <a:t> Phát hiện lỗi và sửa lỗi</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5.3</a:t>
            </a:r>
            <a:r>
              <a:rPr lang="en-US" altLang="en-US" sz="2800" i="0">
                <a:latin typeface="Arial" panose="020B0604020202020204" pitchFamily="34" charset="0"/>
                <a:cs typeface="Arial" panose="020B0604020202020204" pitchFamily="34" charset="0"/>
              </a:rPr>
              <a:t> Các giao thức đa truy cập</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5.4</a:t>
            </a:r>
            <a:r>
              <a:rPr lang="en-US" altLang="en-US" sz="2800" i="0">
                <a:latin typeface="Arial" panose="020B0604020202020204" pitchFamily="34" charset="0"/>
                <a:cs typeface="Arial" panose="020B0604020202020204" pitchFamily="34" charset="0"/>
              </a:rPr>
              <a:t> Mạng LAN</a:t>
            </a:r>
            <a:endParaRPr lang="en-US" altLang="en-US" sz="28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Định địa chỉ, ARP</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Ethernet</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Switches</a:t>
            </a:r>
            <a:endParaRPr lang="en-US" altLang="en-US" sz="2400" i="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a:latin typeface="Arial" panose="020B0604020202020204" pitchFamily="34" charset="0"/>
                <a:cs typeface="Arial" panose="020B0604020202020204" pitchFamily="34" charset="0"/>
              </a:rPr>
              <a:t>VLANS</a:t>
            </a:r>
            <a:endParaRPr lang="en-US" altLang="en-US" sz="2400" i="0">
              <a:latin typeface="Arial" panose="020B0604020202020204" pitchFamily="34" charset="0"/>
              <a:cs typeface="Arial" panose="020B0604020202020204" pitchFamily="34" charset="0"/>
            </a:endParaRPr>
          </a:p>
        </p:txBody>
      </p:sp>
      <p:sp>
        <p:nvSpPr>
          <p:cNvPr id="184327" name="Rectangle 4"/>
          <p:cNvSpPr txBox="1">
            <a:spLocks noChangeArrowheads="1"/>
          </p:cNvSpPr>
          <p:nvPr/>
        </p:nvSpPr>
        <p:spPr bwMode="auto">
          <a:xfrm>
            <a:off x="4495800" y="1600200"/>
            <a:ext cx="4054475"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5.5</a:t>
            </a:r>
            <a:r>
              <a:rPr lang="en-US" altLang="en-US" sz="2800" i="0">
                <a:latin typeface="Arial" panose="020B0604020202020204" pitchFamily="34" charset="0"/>
                <a:cs typeface="Arial" panose="020B0604020202020204" pitchFamily="34" charset="0"/>
              </a:rPr>
              <a:t> Link virtualization: MPLS</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5.6</a:t>
            </a:r>
            <a:r>
              <a:rPr lang="en-US" altLang="en-US" sz="2800" i="0">
                <a:latin typeface="Arial" panose="020B0604020202020204" pitchFamily="34" charset="0"/>
                <a:cs typeface="Arial" panose="020B0604020202020204" pitchFamily="34" charset="0"/>
              </a:rPr>
              <a:t> Mạng trung tâm dữ liệu</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C00000"/>
                </a:solidFill>
                <a:latin typeface="Arial" panose="020B0604020202020204" pitchFamily="34" charset="0"/>
                <a:cs typeface="Arial" panose="020B0604020202020204" pitchFamily="34" charset="0"/>
              </a:rPr>
              <a:t>5.7 Hoạt động thường ngày - truy cập web</a:t>
            </a:r>
            <a:endParaRPr lang="en-US" altLang="en-US" sz="2800" i="0">
              <a:solidFill>
                <a:srgbClr val="C00000"/>
              </a:solidFill>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endParaRPr lang="en-US" altLang="en-US" sz="2600" i="0">
              <a:latin typeface="Arial" panose="020B0604020202020204" pitchFamily="34" charset="0"/>
              <a:cs typeface="Arial" panose="020B0604020202020204" pitchFamily="34" charset="0"/>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ooter Placeholder 4"/>
          <p:cNvSpPr>
            <a:spLocks noGrp="1"/>
          </p:cNvSpPr>
          <p:nvPr>
            <p:ph type="ftr" sz="quarter" idx="11"/>
          </p:nvPr>
        </p:nvSpPr>
        <p:spPr>
          <a:noFill/>
        </p:spPr>
        <p:txBody>
          <a:bodyPr/>
          <a:lstStyle/>
          <a:p>
            <a:r>
              <a:rPr lang="en-US" altLang="en-US">
                <a:solidFill>
                  <a:srgbClr val="000000"/>
                </a:solidFill>
                <a:latin typeface="Comic Sans MS" panose="030F0702030302020204" pitchFamily="18" charset="0"/>
                <a:ea typeface="MS PGothic" panose="020B0600070205080204" pitchFamily="34" charset="-128"/>
              </a:rPr>
              <a:t>Tầng Link</a:t>
            </a:r>
            <a:endParaRPr lang="en-US" altLang="en-US">
              <a:solidFill>
                <a:srgbClr val="000000"/>
              </a:solidFill>
              <a:latin typeface="Comic Sans MS" panose="030F0702030302020204" pitchFamily="18" charset="0"/>
              <a:ea typeface="MS PGothic" panose="020B0600070205080204" pitchFamily="34" charset="-128"/>
            </a:endParaRPr>
          </a:p>
        </p:txBody>
      </p:sp>
      <p:sp>
        <p:nvSpPr>
          <p:cNvPr id="186371" name="Slide Number Placeholder 5"/>
          <p:cNvSpPr>
            <a:spLocks noGrp="1"/>
          </p:cNvSpPr>
          <p:nvPr>
            <p:ph type="sldNum" sz="quarter" idx="12"/>
          </p:nvPr>
        </p:nvSpPr>
        <p:spPr>
          <a:noFill/>
        </p:spPr>
        <p:txBody>
          <a:bodyPr/>
          <a:lstStyle/>
          <a:p>
            <a:r>
              <a:rPr lang="en-US" altLang="en-US">
                <a:solidFill>
                  <a:srgbClr val="000000"/>
                </a:solidFill>
                <a:latin typeface="Comic Sans MS" panose="030F0702030302020204" pitchFamily="18" charset="0"/>
                <a:cs typeface="Arial" panose="020B0604020202020204" pitchFamily="34" charset="0"/>
              </a:rPr>
              <a:t>5-</a:t>
            </a:r>
            <a:fld id="{A72CBB67-4674-4A6A-A123-512A151AE047}" type="slidenum">
              <a:rPr lang="en-US" altLang="en-US">
                <a:solidFill>
                  <a:srgbClr val="000000"/>
                </a:solidFill>
                <a:latin typeface="Comic Sans MS" panose="030F0702030302020204" pitchFamily="18" charset="0"/>
                <a:cs typeface="Arial" panose="020B0604020202020204" pitchFamily="34" charset="0"/>
              </a:rPr>
            </a:fld>
            <a:endParaRPr lang="en-US" altLang="en-US">
              <a:solidFill>
                <a:srgbClr val="000000"/>
              </a:solidFill>
              <a:latin typeface="Comic Sans MS" panose="030F0702030302020204" pitchFamily="18" charset="0"/>
              <a:cs typeface="Arial" panose="020B0604020202020204" pitchFamily="34" charset="0"/>
            </a:endParaRPr>
          </a:p>
        </p:txBody>
      </p:sp>
      <p:sp>
        <p:nvSpPr>
          <p:cNvPr id="186372" name="Rectangle 2"/>
          <p:cNvSpPr>
            <a:spLocks noGrp="1" noChangeArrowheads="1"/>
          </p:cNvSpPr>
          <p:nvPr>
            <p:ph type="title"/>
          </p:nvPr>
        </p:nvSpPr>
        <p:spPr>
          <a:xfrm>
            <a:off x="533400" y="228600"/>
            <a:ext cx="8034338" cy="1143000"/>
          </a:xfrm>
        </p:spPr>
        <p:txBody>
          <a:bodyPr/>
          <a:lstStyle/>
          <a:p>
            <a:r>
              <a:rPr lang="en-US" altLang="en-US" sz="3200" i="1">
                <a:solidFill>
                  <a:srgbClr val="C00000"/>
                </a:solidFill>
                <a:latin typeface="Arial" panose="020B0604020202020204" pitchFamily="34" charset="0"/>
                <a:cs typeface="Arial" panose="020B0604020202020204" pitchFamily="34" charset="0"/>
              </a:rPr>
              <a:t>Tổng hợp: </a:t>
            </a:r>
            <a:r>
              <a:rPr lang="en-US" altLang="en-US" sz="3200">
                <a:latin typeface="Arial" panose="020B0604020202020204" pitchFamily="34" charset="0"/>
                <a:cs typeface="Arial" panose="020B0604020202020204" pitchFamily="34" charset="0"/>
              </a:rPr>
              <a:t>một truy vấn web thường ngày</a:t>
            </a:r>
            <a:endParaRPr lang="en-US" altLang="en-US" sz="3200">
              <a:latin typeface="Arial" panose="020B0604020202020204" pitchFamily="34" charset="0"/>
              <a:cs typeface="Arial" panose="020B0604020202020204" pitchFamily="34" charset="0"/>
            </a:endParaRPr>
          </a:p>
        </p:txBody>
      </p:sp>
      <p:sp>
        <p:nvSpPr>
          <p:cNvPr id="186373" name="Rectangle 3"/>
          <p:cNvSpPr>
            <a:spLocks noGrp="1" noChangeArrowheads="1"/>
          </p:cNvSpPr>
          <p:nvPr>
            <p:ph type="body" idx="1"/>
          </p:nvPr>
        </p:nvSpPr>
        <p:spPr>
          <a:xfrm>
            <a:off x="533400" y="1803400"/>
            <a:ext cx="7772400" cy="3248025"/>
          </a:xfrm>
        </p:spPr>
        <p:txBody>
          <a:bodyPr>
            <a:normAutofit fontScale="77500" lnSpcReduction="20000"/>
          </a:bodyPr>
          <a:lstStyle/>
          <a:p>
            <a:r>
              <a:rPr lang="en-US" altLang="en-US">
                <a:latin typeface="Arial" panose="020B0604020202020204" pitchFamily="34" charset="0"/>
                <a:cs typeface="Arial" panose="020B0604020202020204" pitchFamily="34" charset="0"/>
              </a:rPr>
              <a:t>Tìm hiểu </a:t>
            </a:r>
            <a:r>
              <a:rPr lang="en-US" altLang="en-US" i="1">
                <a:solidFill>
                  <a:srgbClr val="C00000"/>
                </a:solidFill>
                <a:latin typeface="Arial" panose="020B0604020202020204" pitchFamily="34" charset="0"/>
                <a:cs typeface="Arial" panose="020B0604020202020204" pitchFamily="34" charset="0"/>
              </a:rPr>
              <a:t>đầy đủ </a:t>
            </a:r>
            <a:r>
              <a:rPr lang="en-US" altLang="en-US">
                <a:latin typeface="Arial" panose="020B0604020202020204" pitchFamily="34" charset="0"/>
                <a:cs typeface="Arial" panose="020B0604020202020204" pitchFamily="34" charset="0"/>
              </a:rPr>
              <a:t>chồng giao thức từ trên xuống dưới!</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application, transport, network, link</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Tổng hợp toàn bộ quá trình</a:t>
            </a:r>
            <a:endParaRPr lang="en-US" altLang="en-US">
              <a:latin typeface="Arial" panose="020B0604020202020204" pitchFamily="34" charset="0"/>
              <a:cs typeface="Arial" panose="020B0604020202020204" pitchFamily="34" charset="0"/>
            </a:endParaRPr>
          </a:p>
          <a:p>
            <a:pPr lvl="1"/>
            <a:r>
              <a:rPr lang="en-US" altLang="en-US" i="1">
                <a:solidFill>
                  <a:srgbClr val="C00000"/>
                </a:solidFill>
                <a:latin typeface="Arial" panose="020B0604020202020204" pitchFamily="34" charset="0"/>
                <a:cs typeface="Arial" panose="020B0604020202020204" pitchFamily="34" charset="0"/>
              </a:rPr>
              <a:t>Mục tiêu:</a:t>
            </a:r>
            <a:r>
              <a:rPr lang="en-US" altLang="en-US">
                <a:solidFill>
                  <a:srgbClr val="C00000"/>
                </a:solidFill>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xác định, xem xét, hiểu các giao thức (tại tất cả các tầng) được tham gia vào tình huống đơn giản: truy vấn trang www</a:t>
            </a:r>
            <a:endParaRPr lang="en-US" altLang="en-US">
              <a:latin typeface="Arial" panose="020B0604020202020204" pitchFamily="34" charset="0"/>
              <a:cs typeface="Arial" panose="020B0604020202020204" pitchFamily="34" charset="0"/>
            </a:endParaRPr>
          </a:p>
          <a:p>
            <a:pPr lvl="1"/>
            <a:r>
              <a:rPr lang="en-US" altLang="en-US" i="1">
                <a:solidFill>
                  <a:srgbClr val="C00000"/>
                </a:solidFill>
                <a:latin typeface="Arial" panose="020B0604020202020204" pitchFamily="34" charset="0"/>
                <a:cs typeface="Arial" panose="020B0604020202020204" pitchFamily="34" charset="0"/>
              </a:rPr>
              <a:t>Ngữ cảnh:</a:t>
            </a:r>
            <a:r>
              <a:rPr lang="en-US" altLang="en-US">
                <a:solidFill>
                  <a:srgbClr val="C00000"/>
                </a:solidFill>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sinh viên kết nối máy tính xách tay vào mạng của tòa nhà trường học, gửi yêu cầu/nhận phản hồi tới/từ www.google.com </a:t>
            </a:r>
            <a:endParaRPr lang="en-US" altLang="en-US">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p:txBody>
      </p:sp>
      <p:pic>
        <p:nvPicPr>
          <p:cNvPr id="186374" name="Picture 16" descr="underline_base"/>
          <p:cNvPicPr>
            <a:picLocks noChangeArrowheads="1"/>
          </p:cNvPicPr>
          <p:nvPr/>
        </p:nvPicPr>
        <p:blipFill>
          <a:blip r:embed="rId1"/>
          <a:srcRect/>
          <a:stretch>
            <a:fillRect/>
          </a:stretch>
        </p:blipFill>
        <p:spPr bwMode="auto">
          <a:xfrm>
            <a:off x="587375" y="1053182"/>
            <a:ext cx="7313613" cy="173037"/>
          </a:xfrm>
          <a:prstGeom prst="rect">
            <a:avLst/>
          </a:prstGeom>
          <a:noFill/>
          <a:ln w="9525">
            <a:noFill/>
            <a:miter lim="800000"/>
            <a:headEnd/>
            <a:tailEnd/>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Footer Placeholder 4"/>
          <p:cNvSpPr>
            <a:spLocks noGrp="1"/>
          </p:cNvSpPr>
          <p:nvPr>
            <p:ph type="ftr" sz="quarter" idx="11"/>
          </p:nvPr>
        </p:nvSpPr>
        <p:spPr>
          <a:xfrm>
            <a:off x="5572125" y="6486525"/>
            <a:ext cx="2895600" cy="271463"/>
          </a:xfrm>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87395" name="Slide Number Placeholder 5"/>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6B6B4A18-C685-43AE-87BA-20F57495F9FF}"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87396" name="Freeform 406"/>
          <p:cNvSpPr/>
          <p:nvPr/>
        </p:nvSpPr>
        <p:spPr bwMode="auto">
          <a:xfrm>
            <a:off x="4751388" y="706438"/>
            <a:ext cx="3894137" cy="3192462"/>
          </a:xfrm>
          <a:custGeom>
            <a:avLst/>
            <a:gdLst>
              <a:gd name="T0" fmla="*/ 2147483646 w 2453"/>
              <a:gd name="T1" fmla="*/ 2147483646 h 2011"/>
              <a:gd name="T2" fmla="*/ 2147483646 w 2453"/>
              <a:gd name="T3" fmla="*/ 2147483646 h 2011"/>
              <a:gd name="T4" fmla="*/ 2147483646 w 2453"/>
              <a:gd name="T5" fmla="*/ 2147483646 h 2011"/>
              <a:gd name="T6" fmla="*/ 2147483646 w 2453"/>
              <a:gd name="T7" fmla="*/ 2147483646 h 2011"/>
              <a:gd name="T8" fmla="*/ 2147483646 w 2453"/>
              <a:gd name="T9" fmla="*/ 2147483646 h 2011"/>
              <a:gd name="T10" fmla="*/ 2147483646 w 2453"/>
              <a:gd name="T11" fmla="*/ 2147483646 h 2011"/>
              <a:gd name="T12" fmla="*/ 2147483646 w 2453"/>
              <a:gd name="T13" fmla="*/ 2147483646 h 2011"/>
              <a:gd name="T14" fmla="*/ 2147483646 w 2453"/>
              <a:gd name="T15" fmla="*/ 2147483646 h 2011"/>
              <a:gd name="T16" fmla="*/ 2147483646 w 2453"/>
              <a:gd name="T17" fmla="*/ 2147483646 h 2011"/>
              <a:gd name="T18" fmla="*/ 2147483646 w 2453"/>
              <a:gd name="T19" fmla="*/ 2147483646 h 2011"/>
              <a:gd name="T20" fmla="*/ 2147483646 w 2453"/>
              <a:gd name="T21" fmla="*/ 2147483646 h 2011"/>
              <a:gd name="T22" fmla="*/ 2147483646 w 2453"/>
              <a:gd name="T23" fmla="*/ 2147483646 h 2011"/>
              <a:gd name="T24" fmla="*/ 2147483646 w 2453"/>
              <a:gd name="T25" fmla="*/ 2147483646 h 2011"/>
              <a:gd name="T26" fmla="*/ 2147483646 w 2453"/>
              <a:gd name="T27" fmla="*/ 2147483646 h 2011"/>
              <a:gd name="T28" fmla="*/ 2147483646 w 2453"/>
              <a:gd name="T29" fmla="*/ 2147483646 h 2011"/>
              <a:gd name="T30" fmla="*/ 2147483646 w 2453"/>
              <a:gd name="T31" fmla="*/ 2147483646 h 2011"/>
              <a:gd name="T32" fmla="*/ 2147483646 w 2453"/>
              <a:gd name="T33" fmla="*/ 2147483646 h 2011"/>
              <a:gd name="T34" fmla="*/ 2147483646 w 2453"/>
              <a:gd name="T35" fmla="*/ 2147483646 h 2011"/>
              <a:gd name="T36" fmla="*/ 2147483646 w 2453"/>
              <a:gd name="T37" fmla="*/ 2147483646 h 2011"/>
              <a:gd name="T38" fmla="*/ 2147483646 w 2453"/>
              <a:gd name="T39" fmla="*/ 2147483646 h 2011"/>
              <a:gd name="T40" fmla="*/ 2147483646 w 2453"/>
              <a:gd name="T41" fmla="*/ 2147483646 h 2011"/>
              <a:gd name="T42" fmla="*/ 2147483646 w 2453"/>
              <a:gd name="T43" fmla="*/ 2147483646 h 2011"/>
              <a:gd name="T44" fmla="*/ 2147483646 w 2453"/>
              <a:gd name="T45" fmla="*/ 2147483646 h 2011"/>
              <a:gd name="T46" fmla="*/ 2147483646 w 2453"/>
              <a:gd name="T47" fmla="*/ 2147483646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53"/>
              <a:gd name="T73" fmla="*/ 0 h 2011"/>
              <a:gd name="T74" fmla="*/ 2453 w 2453"/>
              <a:gd name="T75" fmla="*/ 2011 h 20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53" h="2011">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16" y="1402"/>
                  <a:pt x="280" y="1446"/>
                </a:cubicBezTo>
                <a:cubicBezTo>
                  <a:pt x="344" y="1490"/>
                  <a:pt x="404" y="1587"/>
                  <a:pt x="549" y="1627"/>
                </a:cubicBezTo>
                <a:cubicBezTo>
                  <a:pt x="694" y="1667"/>
                  <a:pt x="987" y="1631"/>
                  <a:pt x="1152" y="1687"/>
                </a:cubicBezTo>
                <a:cubicBezTo>
                  <a:pt x="1317" y="1743"/>
                  <a:pt x="1455" y="1919"/>
                  <a:pt x="1542" y="1965"/>
                </a:cubicBezTo>
                <a:cubicBezTo>
                  <a:pt x="1629" y="2011"/>
                  <a:pt x="1610" y="1968"/>
                  <a:pt x="1675" y="1965"/>
                </a:cubicBezTo>
                <a:cubicBezTo>
                  <a:pt x="1740" y="1962"/>
                  <a:pt x="1816" y="1974"/>
                  <a:pt x="1933" y="1945"/>
                </a:cubicBezTo>
                <a:cubicBezTo>
                  <a:pt x="2050" y="1916"/>
                  <a:pt x="2299" y="1866"/>
                  <a:pt x="2376" y="1793"/>
                </a:cubicBezTo>
                <a:cubicBezTo>
                  <a:pt x="2453" y="1720"/>
                  <a:pt x="2410" y="1591"/>
                  <a:pt x="2396" y="1508"/>
                </a:cubicBezTo>
                <a:cubicBezTo>
                  <a:pt x="2382" y="1425"/>
                  <a:pt x="2301" y="1408"/>
                  <a:pt x="2293" y="1297"/>
                </a:cubicBezTo>
                <a:cubicBezTo>
                  <a:pt x="2285" y="1186"/>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w="9525">
            <a:noFill/>
            <a:round/>
          </a:ln>
        </p:spPr>
        <p:txBody>
          <a:bodyPr wrap="none"/>
          <a:lstStyle/>
          <a:p>
            <a:endParaRPr lang="en-US"/>
          </a:p>
        </p:txBody>
      </p:sp>
      <p:sp>
        <p:nvSpPr>
          <p:cNvPr id="187397" name="Rectangle 2"/>
          <p:cNvSpPr>
            <a:spLocks noGrp="1" noChangeArrowheads="1"/>
          </p:cNvSpPr>
          <p:nvPr>
            <p:ph type="title"/>
          </p:nvPr>
        </p:nvSpPr>
        <p:spPr>
          <a:xfrm>
            <a:off x="533400" y="96838"/>
            <a:ext cx="8034338" cy="973137"/>
          </a:xfrm>
        </p:spPr>
        <p:txBody>
          <a:bodyPr/>
          <a:lstStyle/>
          <a:p>
            <a:pPr algn="l"/>
            <a:r>
              <a:rPr lang="en-US" altLang="en-US" sz="3200" dirty="0" err="1">
                <a:latin typeface="Arial" panose="020B0604020202020204" pitchFamily="34" charset="0"/>
                <a:cs typeface="Arial" panose="020B0604020202020204" pitchFamily="34" charset="0"/>
              </a:rPr>
              <a:t>Ngữ</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cảnh</a:t>
            </a:r>
            <a:r>
              <a:rPr lang="en-US" altLang="en-US" sz="3200" dirty="0">
                <a:latin typeface="Arial" panose="020B0604020202020204" pitchFamily="34" charset="0"/>
                <a:cs typeface="Arial" panose="020B0604020202020204" pitchFamily="34" charset="0"/>
              </a:rPr>
              <a:t> -1 </a:t>
            </a:r>
            <a:endParaRPr lang="en-US" altLang="en-US" sz="3200" dirty="0">
              <a:latin typeface="Arial" panose="020B0604020202020204" pitchFamily="34" charset="0"/>
              <a:cs typeface="Arial" panose="020B0604020202020204" pitchFamily="34" charset="0"/>
            </a:endParaRPr>
          </a:p>
        </p:txBody>
      </p:sp>
      <p:sp>
        <p:nvSpPr>
          <p:cNvPr id="187398" name="Freeform 3"/>
          <p:cNvSpPr/>
          <p:nvPr/>
        </p:nvSpPr>
        <p:spPr bwMode="auto">
          <a:xfrm>
            <a:off x="611188"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w="9525">
            <a:noFill/>
            <a:round/>
          </a:ln>
        </p:spPr>
        <p:txBody>
          <a:bodyPr wrap="none" anchor="ctr"/>
          <a:lstStyle/>
          <a:p>
            <a:endParaRPr lang="en-US"/>
          </a:p>
        </p:txBody>
      </p:sp>
      <p:grpSp>
        <p:nvGrpSpPr>
          <p:cNvPr id="187399" name="Group 4"/>
          <p:cNvGrpSpPr/>
          <p:nvPr/>
        </p:nvGrpSpPr>
        <p:grpSpPr bwMode="auto">
          <a:xfrm>
            <a:off x="5383213" y="2679700"/>
            <a:ext cx="757237" cy="379413"/>
            <a:chOff x="2466" y="2026"/>
            <a:chExt cx="477" cy="282"/>
          </a:xfrm>
        </p:grpSpPr>
        <p:sp>
          <p:nvSpPr>
            <p:cNvPr id="187670" name="Oval 5"/>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87671" name="Line 6"/>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87672" name="Rectangle 7"/>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673" name="Oval 8"/>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nvGrpSpPr>
            <p:cNvPr id="187674" name="Group 9"/>
            <p:cNvGrpSpPr/>
            <p:nvPr/>
          </p:nvGrpSpPr>
          <p:grpSpPr bwMode="auto">
            <a:xfrm>
              <a:off x="2581" y="2061"/>
              <a:ext cx="236" cy="94"/>
              <a:chOff x="2848" y="848"/>
              <a:chExt cx="140" cy="98"/>
            </a:xfrm>
          </p:grpSpPr>
          <p:sp>
            <p:nvSpPr>
              <p:cNvPr id="187681" name="Line 10"/>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82" name="Line 11"/>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83" name="Line 12"/>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87675" name="Group 13"/>
            <p:cNvGrpSpPr/>
            <p:nvPr/>
          </p:nvGrpSpPr>
          <p:grpSpPr bwMode="auto">
            <a:xfrm flipV="1">
              <a:off x="2581" y="2060"/>
              <a:ext cx="236" cy="94"/>
              <a:chOff x="2848" y="848"/>
              <a:chExt cx="140" cy="98"/>
            </a:xfrm>
          </p:grpSpPr>
          <p:sp>
            <p:nvSpPr>
              <p:cNvPr id="187678" name="Line 14"/>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79" name="Line 15"/>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80" name="Line 16"/>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87676" name="Line 17"/>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87677" name="Line 18"/>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grpSp>
        <p:nvGrpSpPr>
          <p:cNvPr id="187400" name="Group 19"/>
          <p:cNvGrpSpPr/>
          <p:nvPr/>
        </p:nvGrpSpPr>
        <p:grpSpPr bwMode="auto">
          <a:xfrm>
            <a:off x="6748463" y="2425700"/>
            <a:ext cx="757237" cy="379413"/>
            <a:chOff x="2466" y="2026"/>
            <a:chExt cx="477" cy="282"/>
          </a:xfrm>
        </p:grpSpPr>
        <p:sp>
          <p:nvSpPr>
            <p:cNvPr id="187656" name="Oval 20"/>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87657" name="Line 21"/>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87658" name="Rectangle 22"/>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659" name="Oval 23"/>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nvGrpSpPr>
            <p:cNvPr id="187660" name="Group 24"/>
            <p:cNvGrpSpPr/>
            <p:nvPr/>
          </p:nvGrpSpPr>
          <p:grpSpPr bwMode="auto">
            <a:xfrm>
              <a:off x="2581" y="2061"/>
              <a:ext cx="236" cy="94"/>
              <a:chOff x="2848" y="848"/>
              <a:chExt cx="140" cy="98"/>
            </a:xfrm>
          </p:grpSpPr>
          <p:sp>
            <p:nvSpPr>
              <p:cNvPr id="187667" name="Line 25"/>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68" name="Line 26"/>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69" name="Line 27"/>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87661" name="Group 28"/>
            <p:cNvGrpSpPr/>
            <p:nvPr/>
          </p:nvGrpSpPr>
          <p:grpSpPr bwMode="auto">
            <a:xfrm flipV="1">
              <a:off x="2581" y="2060"/>
              <a:ext cx="236" cy="94"/>
              <a:chOff x="2848" y="848"/>
              <a:chExt cx="140" cy="98"/>
            </a:xfrm>
          </p:grpSpPr>
          <p:sp>
            <p:nvSpPr>
              <p:cNvPr id="187664" name="Line 29"/>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65" name="Line 30"/>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66" name="Line 31"/>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87662" name="Line 32"/>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87663" name="Line 33"/>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sp>
        <p:nvSpPr>
          <p:cNvPr id="187401" name="Text Box 34"/>
          <p:cNvSpPr txBox="1">
            <a:spLocks noChangeArrowheads="1"/>
          </p:cNvSpPr>
          <p:nvPr/>
        </p:nvSpPr>
        <p:spPr bwMode="auto">
          <a:xfrm>
            <a:off x="5364163" y="1762125"/>
            <a:ext cx="1811337" cy="581025"/>
          </a:xfrm>
          <a:prstGeom prst="rect">
            <a:avLst/>
          </a:prstGeom>
          <a:noFill/>
          <a:ln w="9525">
            <a:noFill/>
            <a:miter lim="800000"/>
          </a:ln>
        </p:spPr>
        <p:txBody>
          <a:bodyPr wrap="none">
            <a:spAutoFit/>
          </a:bodyPr>
          <a:lstStyle/>
          <a:p>
            <a:pPr eaLnBrk="1" hangingPunct="1"/>
            <a:r>
              <a:rPr lang="en-US" altLang="en-US" sz="1600" i="0" dirty="0">
                <a:solidFill>
                  <a:srgbClr val="000000"/>
                </a:solidFill>
                <a:latin typeface="Arial" panose="020B0604020202020204" pitchFamily="34" charset="0"/>
                <a:cs typeface="Arial" panose="020B0604020202020204" pitchFamily="34" charset="0"/>
              </a:rPr>
              <a:t>Comcast network </a:t>
            </a:r>
            <a:endParaRPr lang="en-US" altLang="en-US" sz="1600" i="0" dirty="0">
              <a:solidFill>
                <a:srgbClr val="000000"/>
              </a:solidFill>
              <a:latin typeface="Arial" panose="020B0604020202020204" pitchFamily="34" charset="0"/>
              <a:cs typeface="Arial" panose="020B0604020202020204" pitchFamily="34" charset="0"/>
            </a:endParaRPr>
          </a:p>
          <a:p>
            <a:pPr eaLnBrk="1" hangingPunct="1"/>
            <a:r>
              <a:rPr lang="en-US" altLang="en-US" sz="1600" i="0" dirty="0">
                <a:solidFill>
                  <a:srgbClr val="000000"/>
                </a:solidFill>
                <a:latin typeface="Arial" panose="020B0604020202020204" pitchFamily="34" charset="0"/>
                <a:cs typeface="Arial" panose="020B0604020202020204" pitchFamily="34" charset="0"/>
              </a:rPr>
              <a:t>68.80.0.0/13</a:t>
            </a:r>
            <a:endParaRPr lang="en-US" altLang="en-US" sz="1600" i="0" dirty="0">
              <a:solidFill>
                <a:srgbClr val="000000"/>
              </a:solidFill>
              <a:latin typeface="Arial" panose="020B0604020202020204" pitchFamily="34" charset="0"/>
              <a:cs typeface="Arial" panose="020B0604020202020204" pitchFamily="34" charset="0"/>
            </a:endParaRPr>
          </a:p>
        </p:txBody>
      </p:sp>
      <p:sp>
        <p:nvSpPr>
          <p:cNvPr id="187402" name="Line 36"/>
          <p:cNvSpPr>
            <a:spLocks noChangeShapeType="1"/>
          </p:cNvSpPr>
          <p:nvPr/>
        </p:nvSpPr>
        <p:spPr bwMode="auto">
          <a:xfrm flipV="1">
            <a:off x="3613150" y="2344738"/>
            <a:ext cx="155575" cy="142875"/>
          </a:xfrm>
          <a:prstGeom prst="line">
            <a:avLst/>
          </a:prstGeom>
          <a:noFill/>
          <a:ln w="9525">
            <a:solidFill>
              <a:srgbClr val="000000"/>
            </a:solidFill>
            <a:round/>
          </a:ln>
        </p:spPr>
        <p:txBody>
          <a:bodyPr/>
          <a:lstStyle/>
          <a:p>
            <a:endParaRPr lang="en-US"/>
          </a:p>
        </p:txBody>
      </p:sp>
      <p:sp>
        <p:nvSpPr>
          <p:cNvPr id="187403" name="Line 43"/>
          <p:cNvSpPr>
            <a:spLocks noChangeShapeType="1"/>
          </p:cNvSpPr>
          <p:nvPr/>
        </p:nvSpPr>
        <p:spPr bwMode="auto">
          <a:xfrm flipV="1">
            <a:off x="2503488" y="2517775"/>
            <a:ext cx="695325" cy="0"/>
          </a:xfrm>
          <a:prstGeom prst="line">
            <a:avLst/>
          </a:prstGeom>
          <a:noFill/>
          <a:ln w="9525">
            <a:solidFill>
              <a:srgbClr val="000000"/>
            </a:solidFill>
            <a:round/>
          </a:ln>
        </p:spPr>
        <p:txBody>
          <a:bodyPr/>
          <a:lstStyle/>
          <a:p>
            <a:endParaRPr lang="en-US"/>
          </a:p>
        </p:txBody>
      </p:sp>
      <p:sp>
        <p:nvSpPr>
          <p:cNvPr id="187404" name="Line 44"/>
          <p:cNvSpPr>
            <a:spLocks noChangeShapeType="1"/>
          </p:cNvSpPr>
          <p:nvPr/>
        </p:nvSpPr>
        <p:spPr bwMode="auto">
          <a:xfrm flipV="1">
            <a:off x="3762375" y="2201863"/>
            <a:ext cx="138113" cy="142875"/>
          </a:xfrm>
          <a:prstGeom prst="line">
            <a:avLst/>
          </a:prstGeom>
          <a:noFill/>
          <a:ln w="9525">
            <a:solidFill>
              <a:srgbClr val="000000"/>
            </a:solidFill>
            <a:prstDash val="dash"/>
            <a:round/>
          </a:ln>
        </p:spPr>
        <p:txBody>
          <a:bodyPr/>
          <a:lstStyle/>
          <a:p>
            <a:endParaRPr lang="en-US"/>
          </a:p>
        </p:txBody>
      </p:sp>
      <p:sp>
        <p:nvSpPr>
          <p:cNvPr id="187405" name="Line 48"/>
          <p:cNvSpPr>
            <a:spLocks noChangeShapeType="1"/>
          </p:cNvSpPr>
          <p:nvPr/>
        </p:nvSpPr>
        <p:spPr bwMode="auto">
          <a:xfrm flipV="1">
            <a:off x="3117850" y="2736850"/>
            <a:ext cx="512763" cy="612775"/>
          </a:xfrm>
          <a:prstGeom prst="line">
            <a:avLst/>
          </a:prstGeom>
          <a:noFill/>
          <a:ln w="9525">
            <a:solidFill>
              <a:srgbClr val="000000"/>
            </a:solidFill>
            <a:round/>
          </a:ln>
        </p:spPr>
        <p:txBody>
          <a:bodyPr/>
          <a:lstStyle/>
          <a:p>
            <a:endParaRPr lang="en-US"/>
          </a:p>
        </p:txBody>
      </p:sp>
      <p:grpSp>
        <p:nvGrpSpPr>
          <p:cNvPr id="187406" name="Group 49"/>
          <p:cNvGrpSpPr/>
          <p:nvPr/>
        </p:nvGrpSpPr>
        <p:grpSpPr bwMode="auto">
          <a:xfrm>
            <a:off x="2598738" y="3365500"/>
            <a:ext cx="987425" cy="479425"/>
            <a:chOff x="1118" y="1621"/>
            <a:chExt cx="622" cy="302"/>
          </a:xfrm>
        </p:grpSpPr>
        <p:sp>
          <p:nvSpPr>
            <p:cNvPr id="187639" name="Rectangle 50"/>
            <p:cNvSpPr>
              <a:spLocks noChangeArrowheads="1"/>
            </p:cNvSpPr>
            <p:nvPr/>
          </p:nvSpPr>
          <p:spPr bwMode="auto">
            <a:xfrm>
              <a:off x="1578" y="1789"/>
              <a:ext cx="162" cy="44"/>
            </a:xfrm>
            <a:prstGeom prst="rect">
              <a:avLst/>
            </a:prstGeom>
            <a:solidFill>
              <a:srgbClr val="C0C0C0"/>
            </a:solidFill>
            <a:ln w="9525">
              <a:solidFill>
                <a:srgbClr val="000000"/>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87640" name="Rectangle 51"/>
            <p:cNvSpPr>
              <a:spLocks noChangeArrowheads="1"/>
            </p:cNvSpPr>
            <p:nvPr/>
          </p:nvSpPr>
          <p:spPr bwMode="auto">
            <a:xfrm rot="-2700000">
              <a:off x="1336" y="1621"/>
              <a:ext cx="162" cy="44"/>
            </a:xfrm>
            <a:prstGeom prst="rect">
              <a:avLst/>
            </a:prstGeom>
            <a:solidFill>
              <a:srgbClr val="C0C0C0"/>
            </a:solidFill>
            <a:ln w="9525">
              <a:solidFill>
                <a:srgbClr val="000000"/>
              </a:solidFill>
              <a:miter lim="800000"/>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nvGrpSpPr>
            <p:cNvPr id="187641" name="Group 52"/>
            <p:cNvGrpSpPr/>
            <p:nvPr/>
          </p:nvGrpSpPr>
          <p:grpSpPr bwMode="auto">
            <a:xfrm>
              <a:off x="1118" y="1684"/>
              <a:ext cx="477" cy="239"/>
              <a:chOff x="2466" y="2026"/>
              <a:chExt cx="477" cy="282"/>
            </a:xfrm>
          </p:grpSpPr>
          <p:sp>
            <p:nvSpPr>
              <p:cNvPr id="187642" name="Oval 53"/>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87643" name="Line 54"/>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87644" name="Rectangle 55"/>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645" name="Oval 56"/>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nvGrpSpPr>
              <p:cNvPr id="187646" name="Group 57"/>
              <p:cNvGrpSpPr/>
              <p:nvPr/>
            </p:nvGrpSpPr>
            <p:grpSpPr bwMode="auto">
              <a:xfrm>
                <a:off x="2581" y="2061"/>
                <a:ext cx="236" cy="94"/>
                <a:chOff x="2848" y="848"/>
                <a:chExt cx="140" cy="98"/>
              </a:xfrm>
            </p:grpSpPr>
            <p:sp>
              <p:nvSpPr>
                <p:cNvPr id="187653" name="Line 58"/>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54" name="Line 59"/>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55" name="Line 60"/>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87647" name="Group 61"/>
              <p:cNvGrpSpPr/>
              <p:nvPr/>
            </p:nvGrpSpPr>
            <p:grpSpPr bwMode="auto">
              <a:xfrm flipV="1">
                <a:off x="2581" y="2060"/>
                <a:ext cx="236" cy="94"/>
                <a:chOff x="2848" y="848"/>
                <a:chExt cx="140" cy="98"/>
              </a:xfrm>
            </p:grpSpPr>
            <p:sp>
              <p:nvSpPr>
                <p:cNvPr id="187650" name="Line 62"/>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51" name="Line 63"/>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52" name="Line 64"/>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87648" name="Line 65"/>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87649" name="Line 66"/>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grpSp>
      <p:sp>
        <p:nvSpPr>
          <p:cNvPr id="187407" name="Line 68"/>
          <p:cNvSpPr>
            <a:spLocks noChangeShapeType="1"/>
          </p:cNvSpPr>
          <p:nvPr/>
        </p:nvSpPr>
        <p:spPr bwMode="auto">
          <a:xfrm flipV="1">
            <a:off x="3589338" y="2930525"/>
            <a:ext cx="1819275" cy="733425"/>
          </a:xfrm>
          <a:prstGeom prst="line">
            <a:avLst/>
          </a:prstGeom>
          <a:noFill/>
          <a:ln w="9525">
            <a:solidFill>
              <a:srgbClr val="000000"/>
            </a:solidFill>
            <a:round/>
          </a:ln>
        </p:spPr>
        <p:txBody>
          <a:bodyPr/>
          <a:lstStyle/>
          <a:p>
            <a:endParaRPr lang="en-US"/>
          </a:p>
        </p:txBody>
      </p:sp>
      <p:grpSp>
        <p:nvGrpSpPr>
          <p:cNvPr id="187408" name="Group 69"/>
          <p:cNvGrpSpPr/>
          <p:nvPr/>
        </p:nvGrpSpPr>
        <p:grpSpPr bwMode="auto">
          <a:xfrm>
            <a:off x="7405688" y="3341688"/>
            <a:ext cx="757237" cy="379412"/>
            <a:chOff x="2466" y="2026"/>
            <a:chExt cx="477" cy="282"/>
          </a:xfrm>
        </p:grpSpPr>
        <p:sp>
          <p:nvSpPr>
            <p:cNvPr id="187625" name="Oval 70"/>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87626" name="Line 71"/>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87627" name="Rectangle 72"/>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628" name="Oval 73"/>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nvGrpSpPr>
            <p:cNvPr id="187629" name="Group 74"/>
            <p:cNvGrpSpPr/>
            <p:nvPr/>
          </p:nvGrpSpPr>
          <p:grpSpPr bwMode="auto">
            <a:xfrm>
              <a:off x="2581" y="2061"/>
              <a:ext cx="236" cy="94"/>
              <a:chOff x="2848" y="848"/>
              <a:chExt cx="140" cy="98"/>
            </a:xfrm>
          </p:grpSpPr>
          <p:sp>
            <p:nvSpPr>
              <p:cNvPr id="187636" name="Line 75"/>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37" name="Line 76"/>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38" name="Line 77"/>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87630" name="Group 78"/>
            <p:cNvGrpSpPr/>
            <p:nvPr/>
          </p:nvGrpSpPr>
          <p:grpSpPr bwMode="auto">
            <a:xfrm flipV="1">
              <a:off x="2581" y="2060"/>
              <a:ext cx="236" cy="94"/>
              <a:chOff x="2848" y="848"/>
              <a:chExt cx="140" cy="98"/>
            </a:xfrm>
          </p:grpSpPr>
          <p:sp>
            <p:nvSpPr>
              <p:cNvPr id="187633" name="Line 79"/>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34" name="Line 80"/>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35" name="Line 81"/>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87631" name="Line 82"/>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87632" name="Line 83"/>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sp>
        <p:nvSpPr>
          <p:cNvPr id="187409" name="Line 93"/>
          <p:cNvSpPr>
            <a:spLocks noChangeShapeType="1"/>
          </p:cNvSpPr>
          <p:nvPr/>
        </p:nvSpPr>
        <p:spPr bwMode="auto">
          <a:xfrm flipH="1">
            <a:off x="7124700" y="2166938"/>
            <a:ext cx="260350" cy="258762"/>
          </a:xfrm>
          <a:prstGeom prst="line">
            <a:avLst/>
          </a:prstGeom>
          <a:noFill/>
          <a:ln w="9525">
            <a:solidFill>
              <a:srgbClr val="000000"/>
            </a:solidFill>
            <a:round/>
          </a:ln>
        </p:spPr>
        <p:txBody>
          <a:bodyPr/>
          <a:lstStyle/>
          <a:p>
            <a:endParaRPr lang="en-US"/>
          </a:p>
        </p:txBody>
      </p:sp>
      <p:sp>
        <p:nvSpPr>
          <p:cNvPr id="187410" name="Freeform 94"/>
          <p:cNvSpPr/>
          <p:nvPr/>
        </p:nvSpPr>
        <p:spPr bwMode="auto">
          <a:xfrm>
            <a:off x="1089025" y="4146550"/>
            <a:ext cx="6419850" cy="1620838"/>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w="9525">
            <a:noFill/>
            <a:round/>
          </a:ln>
        </p:spPr>
        <p:txBody>
          <a:bodyPr wrap="none" anchor="ctr"/>
          <a:lstStyle/>
          <a:p>
            <a:endParaRPr lang="en-US"/>
          </a:p>
        </p:txBody>
      </p:sp>
      <p:grpSp>
        <p:nvGrpSpPr>
          <p:cNvPr id="187411" name="Group 110"/>
          <p:cNvGrpSpPr/>
          <p:nvPr/>
        </p:nvGrpSpPr>
        <p:grpSpPr bwMode="auto">
          <a:xfrm>
            <a:off x="4025900" y="4724400"/>
            <a:ext cx="757238" cy="379413"/>
            <a:chOff x="2466" y="2026"/>
            <a:chExt cx="477" cy="282"/>
          </a:xfrm>
        </p:grpSpPr>
        <p:sp>
          <p:nvSpPr>
            <p:cNvPr id="187611" name="Oval 111"/>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87612" name="Line 112"/>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87613" name="Rectangle 113"/>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614" name="Oval 114"/>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nvGrpSpPr>
            <p:cNvPr id="187615" name="Group 115"/>
            <p:cNvGrpSpPr/>
            <p:nvPr/>
          </p:nvGrpSpPr>
          <p:grpSpPr bwMode="auto">
            <a:xfrm>
              <a:off x="2581" y="2061"/>
              <a:ext cx="236" cy="94"/>
              <a:chOff x="2848" y="848"/>
              <a:chExt cx="140" cy="98"/>
            </a:xfrm>
          </p:grpSpPr>
          <p:sp>
            <p:nvSpPr>
              <p:cNvPr id="187622" name="Line 116"/>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23" name="Line 117"/>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24" name="Line 118"/>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87616" name="Group 119"/>
            <p:cNvGrpSpPr/>
            <p:nvPr/>
          </p:nvGrpSpPr>
          <p:grpSpPr bwMode="auto">
            <a:xfrm flipV="1">
              <a:off x="2581" y="2060"/>
              <a:ext cx="236" cy="94"/>
              <a:chOff x="2848" y="848"/>
              <a:chExt cx="140" cy="98"/>
            </a:xfrm>
          </p:grpSpPr>
          <p:sp>
            <p:nvSpPr>
              <p:cNvPr id="187619" name="Line 120"/>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20" name="Line 121"/>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21" name="Line 122"/>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87617" name="Line 123"/>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87618" name="Line 124"/>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sp>
        <p:nvSpPr>
          <p:cNvPr id="187412" name="Line 134"/>
          <p:cNvSpPr>
            <a:spLocks noChangeShapeType="1"/>
          </p:cNvSpPr>
          <p:nvPr/>
        </p:nvSpPr>
        <p:spPr bwMode="auto">
          <a:xfrm flipV="1">
            <a:off x="4479925" y="3074988"/>
            <a:ext cx="1174750" cy="1651000"/>
          </a:xfrm>
          <a:prstGeom prst="line">
            <a:avLst/>
          </a:prstGeom>
          <a:noFill/>
          <a:ln w="9525">
            <a:solidFill>
              <a:srgbClr val="000000"/>
            </a:solidFill>
            <a:round/>
          </a:ln>
        </p:spPr>
        <p:txBody>
          <a:bodyPr/>
          <a:lstStyle/>
          <a:p>
            <a:endParaRPr lang="en-US"/>
          </a:p>
        </p:txBody>
      </p:sp>
      <p:sp>
        <p:nvSpPr>
          <p:cNvPr id="187413" name="Text Box 135"/>
          <p:cNvSpPr txBox="1">
            <a:spLocks noChangeArrowheads="1"/>
          </p:cNvSpPr>
          <p:nvPr/>
        </p:nvSpPr>
        <p:spPr bwMode="auto">
          <a:xfrm>
            <a:off x="5357813" y="5018088"/>
            <a:ext cx="1803400" cy="584200"/>
          </a:xfrm>
          <a:prstGeom prst="rect">
            <a:avLst/>
          </a:prstGeom>
          <a:noFill/>
          <a:ln w="9525">
            <a:noFill/>
            <a:miter lim="800000"/>
          </a:ln>
        </p:spPr>
        <p:txBody>
          <a:bodyPr wrap="none">
            <a:spAutoFit/>
          </a:bodyPr>
          <a:lstStyle/>
          <a:p>
            <a:pPr eaLnBrk="1" hangingPunct="1"/>
            <a:r>
              <a:rPr lang="en-US" altLang="en-US" sz="1600" i="0">
                <a:solidFill>
                  <a:srgbClr val="000000"/>
                </a:solidFill>
                <a:latin typeface="Arial" panose="020B0604020202020204" pitchFamily="34" charset="0"/>
                <a:cs typeface="Arial" panose="020B0604020202020204" pitchFamily="34" charset="0"/>
              </a:rPr>
              <a:t>Mạng của Google</a:t>
            </a:r>
            <a:endParaRPr lang="en-US" altLang="ja-JP" sz="1600" i="0">
              <a:solidFill>
                <a:srgbClr val="000000"/>
              </a:solidFill>
              <a:latin typeface="Arial" panose="020B0604020202020204" pitchFamily="34" charset="0"/>
              <a:cs typeface="Arial" panose="020B0604020202020204" pitchFamily="34" charset="0"/>
            </a:endParaRPr>
          </a:p>
          <a:p>
            <a:pPr eaLnBrk="1" hangingPunct="1"/>
            <a:r>
              <a:rPr lang="en-US" altLang="en-US" sz="1600" i="0">
                <a:solidFill>
                  <a:srgbClr val="000000"/>
                </a:solidFill>
                <a:latin typeface="Arial" panose="020B0604020202020204" pitchFamily="34" charset="0"/>
                <a:cs typeface="Arial" panose="020B0604020202020204" pitchFamily="34" charset="0"/>
              </a:rPr>
              <a:t>64.233.160.0/19 </a:t>
            </a:r>
            <a:endParaRPr lang="en-US" altLang="en-US" sz="1600" i="0">
              <a:solidFill>
                <a:srgbClr val="000000"/>
              </a:solidFill>
              <a:latin typeface="Arial" panose="020B0604020202020204" pitchFamily="34" charset="0"/>
              <a:cs typeface="Arial" panose="020B0604020202020204" pitchFamily="34" charset="0"/>
            </a:endParaRPr>
          </a:p>
        </p:txBody>
      </p:sp>
      <p:sp>
        <p:nvSpPr>
          <p:cNvPr id="187414" name="Line 136"/>
          <p:cNvSpPr>
            <a:spLocks noChangeShapeType="1"/>
          </p:cNvSpPr>
          <p:nvPr/>
        </p:nvSpPr>
        <p:spPr bwMode="auto">
          <a:xfrm flipV="1">
            <a:off x="3059113" y="4894263"/>
            <a:ext cx="942975" cy="1587"/>
          </a:xfrm>
          <a:prstGeom prst="line">
            <a:avLst/>
          </a:prstGeom>
          <a:noFill/>
          <a:ln w="9525">
            <a:solidFill>
              <a:srgbClr val="000000"/>
            </a:solidFill>
            <a:round/>
          </a:ln>
        </p:spPr>
        <p:txBody>
          <a:bodyPr/>
          <a:lstStyle/>
          <a:p>
            <a:endParaRPr lang="en-US"/>
          </a:p>
        </p:txBody>
      </p:sp>
      <p:sp>
        <p:nvSpPr>
          <p:cNvPr id="187415" name="Text Box 137"/>
          <p:cNvSpPr txBox="1">
            <a:spLocks noChangeArrowheads="1"/>
          </p:cNvSpPr>
          <p:nvPr/>
        </p:nvSpPr>
        <p:spPr bwMode="auto">
          <a:xfrm>
            <a:off x="1971675" y="5286375"/>
            <a:ext cx="1595438" cy="336550"/>
          </a:xfrm>
          <a:prstGeom prst="rect">
            <a:avLst/>
          </a:prstGeom>
          <a:noFill/>
          <a:ln w="9525">
            <a:noFill/>
            <a:miter lim="800000"/>
          </a:ln>
        </p:spPr>
        <p:txBody>
          <a:bodyPr wrap="none">
            <a:spAutoFit/>
          </a:bodyPr>
          <a:lstStyle/>
          <a:p>
            <a:pPr eaLnBrk="1" hangingPunct="1"/>
            <a:r>
              <a:rPr lang="en-US" altLang="en-US" sz="1600" i="0">
                <a:solidFill>
                  <a:srgbClr val="000000"/>
                </a:solidFill>
                <a:latin typeface="Arial" panose="020B0604020202020204" pitchFamily="34" charset="0"/>
                <a:cs typeface="Arial" panose="020B0604020202020204" pitchFamily="34" charset="0"/>
              </a:rPr>
              <a:t>64.233.169.105</a:t>
            </a:r>
            <a:endParaRPr lang="en-US" altLang="en-US" sz="1600" i="0">
              <a:solidFill>
                <a:srgbClr val="000000"/>
              </a:solidFill>
              <a:latin typeface="Arial" panose="020B0604020202020204" pitchFamily="34" charset="0"/>
              <a:cs typeface="Arial" panose="020B0604020202020204" pitchFamily="34" charset="0"/>
            </a:endParaRPr>
          </a:p>
        </p:txBody>
      </p:sp>
      <p:sp>
        <p:nvSpPr>
          <p:cNvPr id="187416" name="Text Box 138"/>
          <p:cNvSpPr txBox="1">
            <a:spLocks noChangeArrowheads="1"/>
          </p:cNvSpPr>
          <p:nvPr/>
        </p:nvSpPr>
        <p:spPr bwMode="auto">
          <a:xfrm>
            <a:off x="1939925" y="4992688"/>
            <a:ext cx="1177925" cy="336550"/>
          </a:xfrm>
          <a:prstGeom prst="rect">
            <a:avLst/>
          </a:prstGeom>
          <a:noFill/>
          <a:ln w="9525">
            <a:noFill/>
            <a:miter lim="800000"/>
          </a:ln>
        </p:spPr>
        <p:txBody>
          <a:bodyPr wrap="none">
            <a:spAutoFit/>
          </a:bodyPr>
          <a:lstStyle/>
          <a:p>
            <a:pPr eaLnBrk="1" hangingPunct="1"/>
            <a:r>
              <a:rPr lang="en-US" altLang="en-US" sz="1600" i="0">
                <a:solidFill>
                  <a:srgbClr val="000000"/>
                </a:solidFill>
                <a:latin typeface="Arial" panose="020B0604020202020204" pitchFamily="34" charset="0"/>
                <a:cs typeface="Arial" panose="020B0604020202020204" pitchFamily="34" charset="0"/>
              </a:rPr>
              <a:t>web server</a:t>
            </a:r>
            <a:endParaRPr lang="en-US" altLang="en-US" sz="1600" i="0">
              <a:solidFill>
                <a:srgbClr val="000000"/>
              </a:solidFill>
              <a:latin typeface="Arial" panose="020B0604020202020204" pitchFamily="34" charset="0"/>
              <a:cs typeface="Arial" panose="020B0604020202020204" pitchFamily="34" charset="0"/>
            </a:endParaRPr>
          </a:p>
        </p:txBody>
      </p:sp>
      <p:sp>
        <p:nvSpPr>
          <p:cNvPr id="187417" name="Text Box 139"/>
          <p:cNvSpPr txBox="1">
            <a:spLocks noChangeArrowheads="1"/>
          </p:cNvSpPr>
          <p:nvPr/>
        </p:nvSpPr>
        <p:spPr bwMode="auto">
          <a:xfrm>
            <a:off x="7577138" y="1384300"/>
            <a:ext cx="1233487" cy="581025"/>
          </a:xfrm>
          <a:prstGeom prst="rect">
            <a:avLst/>
          </a:prstGeom>
          <a:noFill/>
          <a:ln w="9525">
            <a:noFill/>
            <a:miter lim="800000"/>
          </a:ln>
        </p:spPr>
        <p:txBody>
          <a:bodyPr wrap="none">
            <a:spAutoFit/>
          </a:bodyPr>
          <a:lstStyle/>
          <a:p>
            <a:pPr eaLnBrk="1" hangingPunct="1"/>
            <a:r>
              <a:rPr lang="en-US" altLang="en-US" sz="1600" i="0" dirty="0">
                <a:solidFill>
                  <a:srgbClr val="000000"/>
                </a:solidFill>
                <a:latin typeface="Arial" panose="020B0604020202020204" pitchFamily="34" charset="0"/>
                <a:cs typeface="Arial" panose="020B0604020202020204" pitchFamily="34" charset="0"/>
              </a:rPr>
              <a:t>DNS server</a:t>
            </a:r>
            <a:endParaRPr lang="en-US" altLang="en-US" sz="1600" i="0" dirty="0">
              <a:solidFill>
                <a:srgbClr val="000000"/>
              </a:solidFill>
              <a:latin typeface="Arial" panose="020B0604020202020204" pitchFamily="34" charset="0"/>
              <a:cs typeface="Arial" panose="020B0604020202020204" pitchFamily="34" charset="0"/>
            </a:endParaRPr>
          </a:p>
          <a:p>
            <a:pPr eaLnBrk="1" hangingPunct="1"/>
            <a:endParaRPr lang="en-US" altLang="en-US" sz="1600" i="0" dirty="0">
              <a:solidFill>
                <a:srgbClr val="000000"/>
              </a:solidFill>
              <a:latin typeface="Arial" panose="020B0604020202020204" pitchFamily="34" charset="0"/>
              <a:cs typeface="Arial" panose="020B0604020202020204" pitchFamily="34" charset="0"/>
            </a:endParaRPr>
          </a:p>
        </p:txBody>
      </p:sp>
      <p:grpSp>
        <p:nvGrpSpPr>
          <p:cNvPr id="187418" name="Group 95"/>
          <p:cNvGrpSpPr/>
          <p:nvPr/>
        </p:nvGrpSpPr>
        <p:grpSpPr bwMode="auto">
          <a:xfrm>
            <a:off x="5797550" y="4365625"/>
            <a:ext cx="757238" cy="379413"/>
            <a:chOff x="2466" y="2026"/>
            <a:chExt cx="477" cy="282"/>
          </a:xfrm>
        </p:grpSpPr>
        <p:sp>
          <p:nvSpPr>
            <p:cNvPr id="187597" name="Oval 96"/>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87598" name="Line 97"/>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87599" name="Rectangle 98"/>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600" name="Oval 99"/>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nvGrpSpPr>
            <p:cNvPr id="187601" name="Group 100"/>
            <p:cNvGrpSpPr/>
            <p:nvPr/>
          </p:nvGrpSpPr>
          <p:grpSpPr bwMode="auto">
            <a:xfrm>
              <a:off x="2581" y="2061"/>
              <a:ext cx="236" cy="94"/>
              <a:chOff x="2848" y="848"/>
              <a:chExt cx="140" cy="98"/>
            </a:xfrm>
          </p:grpSpPr>
          <p:sp>
            <p:nvSpPr>
              <p:cNvPr id="187608" name="Line 101"/>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09" name="Line 102"/>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10" name="Line 103"/>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87602" name="Group 104"/>
            <p:cNvGrpSpPr/>
            <p:nvPr/>
          </p:nvGrpSpPr>
          <p:grpSpPr bwMode="auto">
            <a:xfrm flipV="1">
              <a:off x="2581" y="2060"/>
              <a:ext cx="236" cy="94"/>
              <a:chOff x="2848" y="848"/>
              <a:chExt cx="140" cy="98"/>
            </a:xfrm>
          </p:grpSpPr>
          <p:sp>
            <p:nvSpPr>
              <p:cNvPr id="187605" name="Line 105"/>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87606" name="Line 106"/>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87607" name="Line 107"/>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87603" name="Line 108"/>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87604" name="Line 109"/>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grpSp>
        <p:nvGrpSpPr>
          <p:cNvPr id="187419" name="Group 166"/>
          <p:cNvGrpSpPr/>
          <p:nvPr/>
        </p:nvGrpSpPr>
        <p:grpSpPr bwMode="auto">
          <a:xfrm>
            <a:off x="5181600" y="3048000"/>
            <a:ext cx="400050" cy="152400"/>
            <a:chOff x="3228" y="1776"/>
            <a:chExt cx="252" cy="96"/>
          </a:xfrm>
        </p:grpSpPr>
        <p:sp>
          <p:nvSpPr>
            <p:cNvPr id="187595" name="Line 164"/>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96" name="Line 165"/>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20" name="Group 167"/>
          <p:cNvGrpSpPr/>
          <p:nvPr/>
        </p:nvGrpSpPr>
        <p:grpSpPr bwMode="auto">
          <a:xfrm flipH="1">
            <a:off x="5810250" y="3062288"/>
            <a:ext cx="400050" cy="152400"/>
            <a:chOff x="3228" y="1776"/>
            <a:chExt cx="252" cy="96"/>
          </a:xfrm>
        </p:grpSpPr>
        <p:sp>
          <p:nvSpPr>
            <p:cNvPr id="187593" name="Line 168"/>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94" name="Line 169"/>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21" name="Group 170"/>
          <p:cNvGrpSpPr/>
          <p:nvPr/>
        </p:nvGrpSpPr>
        <p:grpSpPr bwMode="auto">
          <a:xfrm flipH="1" flipV="1">
            <a:off x="5962650" y="2538413"/>
            <a:ext cx="400050" cy="152400"/>
            <a:chOff x="3228" y="1776"/>
            <a:chExt cx="252" cy="96"/>
          </a:xfrm>
        </p:grpSpPr>
        <p:sp>
          <p:nvSpPr>
            <p:cNvPr id="187591" name="Line 171"/>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92" name="Line 172"/>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22" name="Group 173"/>
          <p:cNvGrpSpPr/>
          <p:nvPr/>
        </p:nvGrpSpPr>
        <p:grpSpPr bwMode="auto">
          <a:xfrm flipH="1" flipV="1">
            <a:off x="8062913" y="3228975"/>
            <a:ext cx="400050" cy="152400"/>
            <a:chOff x="3228" y="1776"/>
            <a:chExt cx="252" cy="96"/>
          </a:xfrm>
        </p:grpSpPr>
        <p:sp>
          <p:nvSpPr>
            <p:cNvPr id="187589" name="Line 174"/>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90" name="Line 175"/>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23" name="Group 176"/>
          <p:cNvGrpSpPr/>
          <p:nvPr/>
        </p:nvGrpSpPr>
        <p:grpSpPr bwMode="auto">
          <a:xfrm flipV="1">
            <a:off x="7239000" y="3248025"/>
            <a:ext cx="295275" cy="114300"/>
            <a:chOff x="3228" y="1776"/>
            <a:chExt cx="252" cy="96"/>
          </a:xfrm>
        </p:grpSpPr>
        <p:sp>
          <p:nvSpPr>
            <p:cNvPr id="187587" name="Line 177"/>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88" name="Line 178"/>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24" name="Group 179"/>
          <p:cNvGrpSpPr/>
          <p:nvPr/>
        </p:nvGrpSpPr>
        <p:grpSpPr bwMode="auto">
          <a:xfrm rot="409689" flipH="1" flipV="1">
            <a:off x="7510463" y="2590800"/>
            <a:ext cx="452437" cy="57150"/>
            <a:chOff x="3228" y="1776"/>
            <a:chExt cx="252" cy="96"/>
          </a:xfrm>
        </p:grpSpPr>
        <p:sp>
          <p:nvSpPr>
            <p:cNvPr id="187585" name="Line 180"/>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86" name="Line 181"/>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25" name="Group 182"/>
          <p:cNvGrpSpPr/>
          <p:nvPr/>
        </p:nvGrpSpPr>
        <p:grpSpPr bwMode="auto">
          <a:xfrm>
            <a:off x="6653213" y="2795588"/>
            <a:ext cx="295275" cy="114300"/>
            <a:chOff x="3228" y="1776"/>
            <a:chExt cx="252" cy="96"/>
          </a:xfrm>
        </p:grpSpPr>
        <p:sp>
          <p:nvSpPr>
            <p:cNvPr id="187583" name="Line 183"/>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84" name="Line 184"/>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26" name="Group 185"/>
          <p:cNvGrpSpPr/>
          <p:nvPr/>
        </p:nvGrpSpPr>
        <p:grpSpPr bwMode="auto">
          <a:xfrm flipH="1">
            <a:off x="7291388" y="2795588"/>
            <a:ext cx="295275" cy="114300"/>
            <a:chOff x="3228" y="1776"/>
            <a:chExt cx="252" cy="96"/>
          </a:xfrm>
        </p:grpSpPr>
        <p:sp>
          <p:nvSpPr>
            <p:cNvPr id="187581" name="Line 186"/>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82" name="Line 187"/>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27" name="Group 188"/>
          <p:cNvGrpSpPr/>
          <p:nvPr/>
        </p:nvGrpSpPr>
        <p:grpSpPr bwMode="auto">
          <a:xfrm>
            <a:off x="5705475" y="4743450"/>
            <a:ext cx="295275" cy="114300"/>
            <a:chOff x="3228" y="1776"/>
            <a:chExt cx="252" cy="96"/>
          </a:xfrm>
        </p:grpSpPr>
        <p:sp>
          <p:nvSpPr>
            <p:cNvPr id="187579" name="Line 189"/>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80" name="Line 190"/>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28" name="Group 191"/>
          <p:cNvGrpSpPr/>
          <p:nvPr/>
        </p:nvGrpSpPr>
        <p:grpSpPr bwMode="auto">
          <a:xfrm flipH="1">
            <a:off x="6343650" y="4743450"/>
            <a:ext cx="295275" cy="114300"/>
            <a:chOff x="3228" y="1776"/>
            <a:chExt cx="252" cy="96"/>
          </a:xfrm>
        </p:grpSpPr>
        <p:sp>
          <p:nvSpPr>
            <p:cNvPr id="187577" name="Line 192"/>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78" name="Line 193"/>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29" name="Group 194"/>
          <p:cNvGrpSpPr/>
          <p:nvPr/>
        </p:nvGrpSpPr>
        <p:grpSpPr bwMode="auto">
          <a:xfrm>
            <a:off x="3938588" y="5100638"/>
            <a:ext cx="295275" cy="114300"/>
            <a:chOff x="3228" y="1776"/>
            <a:chExt cx="252" cy="96"/>
          </a:xfrm>
        </p:grpSpPr>
        <p:sp>
          <p:nvSpPr>
            <p:cNvPr id="187575" name="Line 195"/>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76" name="Line 196"/>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30" name="Group 197"/>
          <p:cNvGrpSpPr/>
          <p:nvPr/>
        </p:nvGrpSpPr>
        <p:grpSpPr bwMode="auto">
          <a:xfrm flipH="1">
            <a:off x="4576763" y="5100638"/>
            <a:ext cx="295275" cy="114300"/>
            <a:chOff x="3228" y="1776"/>
            <a:chExt cx="252" cy="96"/>
          </a:xfrm>
        </p:grpSpPr>
        <p:sp>
          <p:nvSpPr>
            <p:cNvPr id="187573" name="Line 198"/>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74" name="Line 199"/>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87431" name="Group 200"/>
          <p:cNvGrpSpPr/>
          <p:nvPr/>
        </p:nvGrpSpPr>
        <p:grpSpPr bwMode="auto">
          <a:xfrm flipH="1" flipV="1">
            <a:off x="4781550" y="4805363"/>
            <a:ext cx="295275" cy="114300"/>
            <a:chOff x="3228" y="1776"/>
            <a:chExt cx="252" cy="96"/>
          </a:xfrm>
        </p:grpSpPr>
        <p:sp>
          <p:nvSpPr>
            <p:cNvPr id="187571" name="Line 201"/>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87572" name="Line 202"/>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sp>
        <p:nvSpPr>
          <p:cNvPr id="187432" name="Text Box 34"/>
          <p:cNvSpPr txBox="1">
            <a:spLocks noChangeArrowheads="1"/>
          </p:cNvSpPr>
          <p:nvPr/>
        </p:nvSpPr>
        <p:spPr bwMode="auto">
          <a:xfrm>
            <a:off x="962025" y="3128963"/>
            <a:ext cx="1770063" cy="584200"/>
          </a:xfrm>
          <a:prstGeom prst="rect">
            <a:avLst/>
          </a:prstGeom>
          <a:noFill/>
          <a:ln w="9525">
            <a:noFill/>
            <a:miter lim="800000"/>
          </a:ln>
        </p:spPr>
        <p:txBody>
          <a:bodyPr wrap="none">
            <a:spAutoFit/>
          </a:bodyPr>
          <a:lstStyle/>
          <a:p>
            <a:pPr eaLnBrk="1" hangingPunct="1"/>
            <a:r>
              <a:rPr lang="en-US" altLang="en-US" sz="1600" i="0" dirty="0" err="1">
                <a:solidFill>
                  <a:srgbClr val="000000"/>
                </a:solidFill>
                <a:latin typeface="Arial" panose="020B0604020202020204" pitchFamily="34" charset="0"/>
                <a:cs typeface="Arial" panose="020B0604020202020204" pitchFamily="34" charset="0"/>
              </a:rPr>
              <a:t>Mạng</a:t>
            </a:r>
            <a:r>
              <a:rPr lang="en-US" altLang="en-US" sz="1600" i="0" dirty="0">
                <a:solidFill>
                  <a:srgbClr val="000000"/>
                </a:solidFill>
                <a:latin typeface="Arial" panose="020B0604020202020204" pitchFamily="34" charset="0"/>
                <a:cs typeface="Arial" panose="020B0604020202020204" pitchFamily="34" charset="0"/>
              </a:rPr>
              <a:t> </a:t>
            </a:r>
            <a:r>
              <a:rPr lang="en-US" altLang="en-US" sz="1600" i="0" dirty="0" err="1">
                <a:solidFill>
                  <a:srgbClr val="000000"/>
                </a:solidFill>
                <a:latin typeface="Arial" panose="020B0604020202020204" pitchFamily="34" charset="0"/>
                <a:cs typeface="Arial" panose="020B0604020202020204" pitchFamily="34" charset="0"/>
              </a:rPr>
              <a:t>trường</a:t>
            </a:r>
            <a:r>
              <a:rPr lang="en-US" altLang="en-US" sz="1600" i="0" dirty="0">
                <a:solidFill>
                  <a:srgbClr val="000000"/>
                </a:solidFill>
                <a:latin typeface="Arial" panose="020B0604020202020204" pitchFamily="34" charset="0"/>
                <a:cs typeface="Arial" panose="020B0604020202020204" pitchFamily="34" charset="0"/>
              </a:rPr>
              <a:t> </a:t>
            </a:r>
            <a:r>
              <a:rPr lang="en-US" altLang="en-US" sz="1600" i="0" dirty="0" err="1">
                <a:solidFill>
                  <a:srgbClr val="000000"/>
                </a:solidFill>
                <a:latin typeface="Arial" panose="020B0604020202020204" pitchFamily="34" charset="0"/>
                <a:cs typeface="Arial" panose="020B0604020202020204" pitchFamily="34" charset="0"/>
              </a:rPr>
              <a:t>học</a:t>
            </a:r>
            <a:endParaRPr lang="en-US" altLang="en-US" sz="1600" i="0" dirty="0">
              <a:solidFill>
                <a:srgbClr val="000000"/>
              </a:solidFill>
              <a:latin typeface="Arial" panose="020B0604020202020204" pitchFamily="34" charset="0"/>
              <a:cs typeface="Arial" panose="020B0604020202020204" pitchFamily="34" charset="0"/>
            </a:endParaRPr>
          </a:p>
          <a:p>
            <a:pPr eaLnBrk="1" hangingPunct="1"/>
            <a:r>
              <a:rPr lang="en-US" altLang="en-US" sz="1600" i="0" dirty="0">
                <a:solidFill>
                  <a:srgbClr val="000000"/>
                </a:solidFill>
                <a:latin typeface="Arial" panose="020B0604020202020204" pitchFamily="34" charset="0"/>
                <a:cs typeface="Arial" panose="020B0604020202020204" pitchFamily="34" charset="0"/>
              </a:rPr>
              <a:t>68.80.2.0/24</a:t>
            </a:r>
            <a:endParaRPr lang="en-US" altLang="en-US" sz="1600" i="0" dirty="0">
              <a:solidFill>
                <a:srgbClr val="000000"/>
              </a:solidFill>
              <a:latin typeface="Arial" panose="020B0604020202020204" pitchFamily="34" charset="0"/>
              <a:cs typeface="Arial" panose="020B0604020202020204" pitchFamily="34" charset="0"/>
            </a:endParaRPr>
          </a:p>
        </p:txBody>
      </p:sp>
      <p:pic>
        <p:nvPicPr>
          <p:cNvPr id="699793" name="Picture 401"/>
          <p:cNvPicPr>
            <a:picLocks noChangeAspect="1" noChangeArrowheads="1"/>
          </p:cNvPicPr>
          <p:nvPr/>
        </p:nvPicPr>
        <p:blipFill>
          <a:blip r:embed="rId1"/>
          <a:srcRect/>
          <a:stretch>
            <a:fillRect/>
          </a:stretch>
        </p:blipFill>
        <p:spPr bwMode="auto">
          <a:xfrm>
            <a:off x="1382713" y="4208463"/>
            <a:ext cx="1243012" cy="768350"/>
          </a:xfrm>
          <a:prstGeom prst="rect">
            <a:avLst/>
          </a:prstGeom>
          <a:noFill/>
          <a:ln w="28575">
            <a:solidFill>
              <a:srgbClr val="FF0000"/>
            </a:solidFill>
            <a:miter lim="800000"/>
            <a:headEnd/>
            <a:tailEnd/>
          </a:ln>
        </p:spPr>
      </p:pic>
      <p:sp>
        <p:nvSpPr>
          <p:cNvPr id="699796" name="Text Box 404"/>
          <p:cNvSpPr txBox="1">
            <a:spLocks noChangeArrowheads="1"/>
          </p:cNvSpPr>
          <p:nvPr/>
        </p:nvSpPr>
        <p:spPr bwMode="auto">
          <a:xfrm>
            <a:off x="1563688" y="3940175"/>
            <a:ext cx="952500" cy="304800"/>
          </a:xfrm>
          <a:prstGeom prst="rect">
            <a:avLst/>
          </a:prstGeom>
          <a:noFill/>
          <a:ln w="9525">
            <a:noFill/>
            <a:miter lim="800000"/>
          </a:ln>
        </p:spPr>
        <p:txBody>
          <a:bodyPr wrap="none">
            <a:spAutoFit/>
          </a:bodyPr>
          <a:lstStyle/>
          <a:p>
            <a:r>
              <a:rPr lang="en-US" altLang="en-US" sz="1400" i="0">
                <a:solidFill>
                  <a:srgbClr val="FF0000"/>
                </a:solidFill>
                <a:latin typeface="Arial" panose="020B0604020202020204" pitchFamily="34" charset="0"/>
                <a:cs typeface="Arial" panose="020B0604020202020204" pitchFamily="34" charset="0"/>
              </a:rPr>
              <a:t>web page</a:t>
            </a:r>
            <a:endParaRPr lang="en-US" altLang="en-US" sz="1400" i="0">
              <a:solidFill>
                <a:srgbClr val="FF0000"/>
              </a:solidFill>
              <a:latin typeface="Arial" panose="020B0604020202020204" pitchFamily="34" charset="0"/>
              <a:cs typeface="Arial" panose="020B0604020202020204" pitchFamily="34" charset="0"/>
            </a:endParaRPr>
          </a:p>
        </p:txBody>
      </p:sp>
      <p:grpSp>
        <p:nvGrpSpPr>
          <p:cNvPr id="2" name="Group 405"/>
          <p:cNvGrpSpPr/>
          <p:nvPr/>
        </p:nvGrpSpPr>
        <p:grpSpPr bwMode="auto">
          <a:xfrm>
            <a:off x="288925" y="1162050"/>
            <a:ext cx="1416050" cy="1265238"/>
            <a:chOff x="146" y="690"/>
            <a:chExt cx="892" cy="797"/>
          </a:xfrm>
        </p:grpSpPr>
        <p:grpSp>
          <p:nvGrpSpPr>
            <p:cNvPr id="187564" name="Group 400"/>
            <p:cNvGrpSpPr/>
            <p:nvPr/>
          </p:nvGrpSpPr>
          <p:grpSpPr bwMode="auto">
            <a:xfrm>
              <a:off x="146" y="690"/>
              <a:ext cx="892" cy="797"/>
              <a:chOff x="146" y="690"/>
              <a:chExt cx="892" cy="797"/>
            </a:xfrm>
          </p:grpSpPr>
          <p:sp>
            <p:nvSpPr>
              <p:cNvPr id="187566" name="Freeform 398"/>
              <p:cNvSpPr/>
              <p:nvPr/>
            </p:nvSpPr>
            <p:spPr bwMode="auto">
              <a:xfrm>
                <a:off x="177" y="715"/>
                <a:ext cx="861" cy="77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 name="T15" fmla="*/ 0 w 861"/>
                  <a:gd name="T16" fmla="*/ 0 h 772"/>
                  <a:gd name="T17" fmla="*/ 861 w 861"/>
                  <a:gd name="T18" fmla="*/ 772 h 772"/>
                </a:gdLst>
                <a:ahLst/>
                <a:cxnLst>
                  <a:cxn ang="T10">
                    <a:pos x="T0" y="T1"/>
                  </a:cxn>
                  <a:cxn ang="T11">
                    <a:pos x="T2" y="T3"/>
                  </a:cxn>
                  <a:cxn ang="T12">
                    <a:pos x="T4" y="T5"/>
                  </a:cxn>
                  <a:cxn ang="T13">
                    <a:pos x="T6" y="T7"/>
                  </a:cxn>
                  <a:cxn ang="T14">
                    <a:pos x="T8" y="T9"/>
                  </a:cxn>
                </a:cxnLst>
                <a:rect l="T15" t="T16" r="T17" b="T18"/>
                <a:pathLst>
                  <a:path w="861" h="772">
                    <a:moveTo>
                      <a:pt x="861" y="772"/>
                    </a:moveTo>
                    <a:lnTo>
                      <a:pt x="0" y="557"/>
                    </a:lnTo>
                    <a:lnTo>
                      <a:pt x="532" y="405"/>
                    </a:lnTo>
                    <a:lnTo>
                      <a:pt x="652" y="0"/>
                    </a:lnTo>
                    <a:lnTo>
                      <a:pt x="861" y="772"/>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87567" name="Group 392"/>
              <p:cNvGrpSpPr/>
              <p:nvPr/>
            </p:nvGrpSpPr>
            <p:grpSpPr bwMode="auto">
              <a:xfrm>
                <a:off x="148" y="697"/>
                <a:ext cx="694" cy="574"/>
                <a:chOff x="2579" y="1366"/>
                <a:chExt cx="1078" cy="674"/>
              </a:xfrm>
            </p:grpSpPr>
            <p:pic>
              <p:nvPicPr>
                <p:cNvPr id="187569" name="Picture 393"/>
                <p:cNvPicPr>
                  <a:picLocks noChangeAspect="1" noChangeArrowheads="1"/>
                </p:cNvPicPr>
                <p:nvPr/>
              </p:nvPicPr>
              <p:blipFill>
                <a:blip r:embed="rId2"/>
                <a:srcRect/>
                <a:stretch>
                  <a:fillRect/>
                </a:stretch>
              </p:blipFill>
              <p:spPr bwMode="auto">
                <a:xfrm>
                  <a:off x="2579" y="1366"/>
                  <a:ext cx="1078" cy="674"/>
                </a:xfrm>
                <a:prstGeom prst="rect">
                  <a:avLst/>
                </a:prstGeom>
                <a:noFill/>
                <a:ln w="9525">
                  <a:noFill/>
                  <a:miter lim="800000"/>
                  <a:headEnd/>
                  <a:tailEnd/>
                </a:ln>
              </p:spPr>
            </p:pic>
            <p:sp>
              <p:nvSpPr>
                <p:cNvPr id="187570" name="Rectangle 394"/>
                <p:cNvSpPr>
                  <a:spLocks noChangeArrowheads="1"/>
                </p:cNvSpPr>
                <p:nvPr/>
              </p:nvSpPr>
              <p:spPr bwMode="auto">
                <a:xfrm>
                  <a:off x="2633" y="1428"/>
                  <a:ext cx="957" cy="568"/>
                </a:xfrm>
                <a:prstGeom prst="rect">
                  <a:avLst/>
                </a:prstGeom>
                <a:solidFill>
                  <a:schemeClr val="bg1"/>
                </a:solidFill>
                <a:ln w="9525">
                  <a:noFill/>
                  <a:miter lim="800000"/>
                </a:ln>
              </p:spPr>
              <p:txBody>
                <a:bodyPr wrap="none" anchor="ctr"/>
                <a:lstStyle/>
                <a:p>
                  <a:endParaRPr lang="vi-VN" altLang="en-US">
                    <a:solidFill>
                      <a:srgbClr val="000000"/>
                    </a:solidFill>
                    <a:cs typeface="Arial" panose="020B0604020202020204" pitchFamily="34" charset="0"/>
                  </a:endParaRPr>
                </a:p>
              </p:txBody>
            </p:sp>
          </p:grpSp>
          <p:sp>
            <p:nvSpPr>
              <p:cNvPr id="187568" name="Rectangle 399"/>
              <p:cNvSpPr>
                <a:spLocks noChangeArrowheads="1"/>
              </p:cNvSpPr>
              <p:nvPr/>
            </p:nvSpPr>
            <p:spPr bwMode="auto">
              <a:xfrm>
                <a:off x="146" y="690"/>
                <a:ext cx="696" cy="582"/>
              </a:xfrm>
              <a:prstGeom prst="rect">
                <a:avLst/>
              </a:prstGeom>
              <a:noFill/>
              <a:ln w="19050">
                <a:solidFill>
                  <a:srgbClr val="FF0000"/>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87565" name="Text Box 402"/>
            <p:cNvSpPr txBox="1">
              <a:spLocks noChangeArrowheads="1"/>
            </p:cNvSpPr>
            <p:nvPr/>
          </p:nvSpPr>
          <p:spPr bwMode="auto">
            <a:xfrm>
              <a:off x="227" y="850"/>
              <a:ext cx="513" cy="192"/>
            </a:xfrm>
            <a:prstGeom prst="rect">
              <a:avLst/>
            </a:prstGeom>
            <a:noFill/>
            <a:ln w="9525">
              <a:noFill/>
              <a:miter lim="800000"/>
            </a:ln>
          </p:spPr>
          <p:txBody>
            <a:bodyPr wrap="none">
              <a:spAutoFit/>
            </a:bodyPr>
            <a:lstStyle/>
            <a:p>
              <a:r>
                <a:rPr lang="en-US" altLang="en-US" sz="1400" i="0" dirty="0">
                  <a:solidFill>
                    <a:srgbClr val="FF0000"/>
                  </a:solidFill>
                  <a:latin typeface="Arial" panose="020B0604020202020204" pitchFamily="34" charset="0"/>
                  <a:cs typeface="Arial" panose="020B0604020202020204" pitchFamily="34" charset="0"/>
                </a:rPr>
                <a:t>browser</a:t>
              </a:r>
              <a:endParaRPr lang="en-US" altLang="en-US" sz="1400" i="0" dirty="0">
                <a:solidFill>
                  <a:srgbClr val="FF0000"/>
                </a:solidFill>
                <a:latin typeface="Arial" panose="020B0604020202020204" pitchFamily="34" charset="0"/>
                <a:cs typeface="Arial" panose="020B0604020202020204" pitchFamily="34" charset="0"/>
              </a:endParaRPr>
            </a:p>
          </p:txBody>
        </p:sp>
      </p:grpSp>
      <p:grpSp>
        <p:nvGrpSpPr>
          <p:cNvPr id="187436" name="Group 356"/>
          <p:cNvGrpSpPr/>
          <p:nvPr/>
        </p:nvGrpSpPr>
        <p:grpSpPr bwMode="auto">
          <a:xfrm>
            <a:off x="1511300" y="1898650"/>
            <a:ext cx="842963" cy="814388"/>
            <a:chOff x="313" y="1497"/>
            <a:chExt cx="1152" cy="1014"/>
          </a:xfrm>
        </p:grpSpPr>
        <p:pic>
          <p:nvPicPr>
            <p:cNvPr id="187562" name="Picture 354" descr="laptop_stylized_small"/>
            <p:cNvPicPr>
              <a:picLocks noChangeAspect="1" noChangeArrowheads="1"/>
            </p:cNvPicPr>
            <p:nvPr/>
          </p:nvPicPr>
          <p:blipFill>
            <a:blip r:embed="rId3"/>
            <a:srcRect/>
            <a:stretch>
              <a:fillRect/>
            </a:stretch>
          </p:blipFill>
          <p:spPr bwMode="auto">
            <a:xfrm>
              <a:off x="313" y="1727"/>
              <a:ext cx="1152" cy="784"/>
            </a:xfrm>
            <a:prstGeom prst="rect">
              <a:avLst/>
            </a:prstGeom>
            <a:noFill/>
            <a:ln w="9525">
              <a:noFill/>
              <a:miter lim="800000"/>
              <a:headEnd/>
              <a:tailEnd/>
            </a:ln>
          </p:spPr>
        </p:pic>
        <p:pic>
          <p:nvPicPr>
            <p:cNvPr id="187563" name="Picture 355" descr="antenna_stylized"/>
            <p:cNvPicPr>
              <a:picLocks noChangeAspect="1" noChangeArrowheads="1"/>
            </p:cNvPicPr>
            <p:nvPr/>
          </p:nvPicPr>
          <p:blipFill>
            <a:blip r:embed="rId4"/>
            <a:srcRect/>
            <a:stretch>
              <a:fillRect/>
            </a:stretch>
          </p:blipFill>
          <p:spPr bwMode="auto">
            <a:xfrm>
              <a:off x="334" y="1497"/>
              <a:ext cx="1113" cy="650"/>
            </a:xfrm>
            <a:prstGeom prst="rect">
              <a:avLst/>
            </a:prstGeom>
            <a:noFill/>
            <a:ln w="9525">
              <a:noFill/>
              <a:miter lim="800000"/>
              <a:headEnd/>
              <a:tailEnd/>
            </a:ln>
          </p:spPr>
        </p:pic>
      </p:grpSp>
      <p:sp>
        <p:nvSpPr>
          <p:cNvPr id="699788" name="AutoShape 396"/>
          <p:cNvSpPr>
            <a:spLocks noChangeArrowheads="1"/>
          </p:cNvSpPr>
          <p:nvPr/>
        </p:nvSpPr>
        <p:spPr bwMode="auto">
          <a:xfrm>
            <a:off x="668338" y="2266950"/>
            <a:ext cx="976312" cy="485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noFill/>
            <a:miter lim="800000"/>
          </a:ln>
        </p:spPr>
        <p:txBody>
          <a:bodyPr wrap="none" anchor="ctr"/>
          <a:lstStyle/>
          <a:p>
            <a:endParaRPr lang="en-US"/>
          </a:p>
        </p:txBody>
      </p:sp>
      <p:pic>
        <p:nvPicPr>
          <p:cNvPr id="187438" name="Picture 3"/>
          <p:cNvPicPr>
            <a:picLocks noChangeAspect="1" noChangeArrowheads="1"/>
          </p:cNvPicPr>
          <p:nvPr/>
        </p:nvPicPr>
        <p:blipFill>
          <a:blip r:embed="rId5"/>
          <a:srcRect/>
          <a:stretch>
            <a:fillRect/>
          </a:stretch>
        </p:blipFill>
        <p:spPr bwMode="auto">
          <a:xfrm>
            <a:off x="3090863" y="2444750"/>
            <a:ext cx="914400" cy="387350"/>
          </a:xfrm>
          <a:prstGeom prst="rect">
            <a:avLst/>
          </a:prstGeom>
          <a:noFill/>
          <a:ln w="9525">
            <a:noFill/>
            <a:miter lim="800000"/>
            <a:headEnd/>
            <a:tailEnd/>
          </a:ln>
        </p:spPr>
      </p:pic>
      <p:sp>
        <p:nvSpPr>
          <p:cNvPr id="196" name="Rectangle 43"/>
          <p:cNvSpPr>
            <a:spLocks noChangeArrowheads="1"/>
          </p:cNvSpPr>
          <p:nvPr/>
        </p:nvSpPr>
        <p:spPr bwMode="auto">
          <a:xfrm rot="-5400000">
            <a:off x="3416300" y="3551238"/>
            <a:ext cx="147638" cy="18891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198" name="Rectangle 43"/>
          <p:cNvSpPr>
            <a:spLocks noChangeArrowheads="1"/>
          </p:cNvSpPr>
          <p:nvPr/>
        </p:nvSpPr>
        <p:spPr bwMode="auto">
          <a:xfrm rot="2460490">
            <a:off x="3074988" y="3208338"/>
            <a:ext cx="136525" cy="3063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187441" name="Oval 407"/>
          <p:cNvSpPr>
            <a:spLocks noChangeArrowheads="1"/>
          </p:cNvSpPr>
          <p:nvPr/>
        </p:nvSpPr>
        <p:spPr bwMode="auto">
          <a:xfrm>
            <a:off x="2552700" y="3619500"/>
            <a:ext cx="850900" cy="250825"/>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442" name="Rectangle 410"/>
          <p:cNvSpPr>
            <a:spLocks noChangeArrowheads="1"/>
          </p:cNvSpPr>
          <p:nvPr/>
        </p:nvSpPr>
        <p:spPr bwMode="auto">
          <a:xfrm>
            <a:off x="2552700" y="3590925"/>
            <a:ext cx="854075" cy="15716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443" name="Oval 411"/>
          <p:cNvSpPr>
            <a:spLocks noChangeArrowheads="1"/>
          </p:cNvSpPr>
          <p:nvPr/>
        </p:nvSpPr>
        <p:spPr bwMode="auto">
          <a:xfrm>
            <a:off x="2549525" y="3421063"/>
            <a:ext cx="850900" cy="293687"/>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grpSp>
        <p:nvGrpSpPr>
          <p:cNvPr id="187444" name="Group 1189"/>
          <p:cNvGrpSpPr/>
          <p:nvPr/>
        </p:nvGrpSpPr>
        <p:grpSpPr bwMode="auto">
          <a:xfrm>
            <a:off x="2720975" y="3497263"/>
            <a:ext cx="481013" cy="136525"/>
            <a:chOff x="2468" y="1332"/>
            <a:chExt cx="310" cy="60"/>
          </a:xfrm>
        </p:grpSpPr>
        <p:sp>
          <p:nvSpPr>
            <p:cNvPr id="187560"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87561"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87445" name="Line 1192"/>
          <p:cNvSpPr>
            <a:spLocks noChangeShapeType="1"/>
          </p:cNvSpPr>
          <p:nvPr/>
        </p:nvSpPr>
        <p:spPr bwMode="auto">
          <a:xfrm>
            <a:off x="2552700" y="3557588"/>
            <a:ext cx="0" cy="200025"/>
          </a:xfrm>
          <a:prstGeom prst="line">
            <a:avLst/>
          </a:prstGeom>
          <a:noFill/>
          <a:ln w="9525">
            <a:solidFill>
              <a:schemeClr val="tx1"/>
            </a:solidFill>
            <a:round/>
          </a:ln>
        </p:spPr>
        <p:txBody>
          <a:bodyPr/>
          <a:lstStyle/>
          <a:p>
            <a:endParaRPr lang="en-US"/>
          </a:p>
        </p:txBody>
      </p:sp>
      <p:sp>
        <p:nvSpPr>
          <p:cNvPr id="187446" name="Line 1193"/>
          <p:cNvSpPr>
            <a:spLocks noChangeShapeType="1"/>
          </p:cNvSpPr>
          <p:nvPr/>
        </p:nvSpPr>
        <p:spPr bwMode="auto">
          <a:xfrm>
            <a:off x="3400425" y="3567113"/>
            <a:ext cx="0" cy="195262"/>
          </a:xfrm>
          <a:prstGeom prst="line">
            <a:avLst/>
          </a:prstGeom>
          <a:noFill/>
          <a:ln w="9525">
            <a:solidFill>
              <a:schemeClr val="tx1"/>
            </a:solidFill>
            <a:round/>
          </a:ln>
        </p:spPr>
        <p:txBody>
          <a:bodyPr/>
          <a:lstStyle/>
          <a:p>
            <a:endParaRPr lang="en-US"/>
          </a:p>
        </p:txBody>
      </p:sp>
      <p:sp>
        <p:nvSpPr>
          <p:cNvPr id="207" name="Rectangle 43"/>
          <p:cNvSpPr>
            <a:spLocks noChangeArrowheads="1"/>
          </p:cNvSpPr>
          <p:nvPr/>
        </p:nvSpPr>
        <p:spPr bwMode="auto">
          <a:xfrm rot="-5400000">
            <a:off x="2338388" y="2365375"/>
            <a:ext cx="146050" cy="31432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grpSp>
        <p:nvGrpSpPr>
          <p:cNvPr id="187448" name="Group 1185"/>
          <p:cNvGrpSpPr/>
          <p:nvPr/>
        </p:nvGrpSpPr>
        <p:grpSpPr bwMode="auto">
          <a:xfrm>
            <a:off x="5338763" y="2667000"/>
            <a:ext cx="830262" cy="455613"/>
            <a:chOff x="4650" y="1129"/>
            <a:chExt cx="246" cy="95"/>
          </a:xfrm>
        </p:grpSpPr>
        <p:sp>
          <p:nvSpPr>
            <p:cNvPr id="18755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55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55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grpSp>
          <p:nvGrpSpPr>
            <p:cNvPr id="187555" name="Group 1189"/>
            <p:cNvGrpSpPr/>
            <p:nvPr/>
          </p:nvGrpSpPr>
          <p:grpSpPr bwMode="auto">
            <a:xfrm>
              <a:off x="4699" y="1145"/>
              <a:ext cx="138" cy="29"/>
              <a:chOff x="2468" y="1332"/>
              <a:chExt cx="310" cy="60"/>
            </a:xfrm>
          </p:grpSpPr>
          <p:sp>
            <p:nvSpPr>
              <p:cNvPr id="187558"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87559"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87556" name="Line 1192"/>
            <p:cNvSpPr>
              <a:spLocks noChangeShapeType="1"/>
            </p:cNvSpPr>
            <p:nvPr/>
          </p:nvSpPr>
          <p:spPr bwMode="auto">
            <a:xfrm>
              <a:off x="4651" y="1158"/>
              <a:ext cx="0" cy="42"/>
            </a:xfrm>
            <a:prstGeom prst="line">
              <a:avLst/>
            </a:prstGeom>
            <a:noFill/>
            <a:ln w="9525">
              <a:solidFill>
                <a:schemeClr val="tx1"/>
              </a:solidFill>
              <a:round/>
            </a:ln>
          </p:spPr>
          <p:txBody>
            <a:bodyPr/>
            <a:lstStyle/>
            <a:p>
              <a:endParaRPr lang="en-US"/>
            </a:p>
          </p:txBody>
        </p:sp>
        <p:sp>
          <p:nvSpPr>
            <p:cNvPr id="187557" name="Line 1193"/>
            <p:cNvSpPr>
              <a:spLocks noChangeShapeType="1"/>
            </p:cNvSpPr>
            <p:nvPr/>
          </p:nvSpPr>
          <p:spPr bwMode="auto">
            <a:xfrm>
              <a:off x="4894" y="1160"/>
              <a:ext cx="0" cy="41"/>
            </a:xfrm>
            <a:prstGeom prst="line">
              <a:avLst/>
            </a:prstGeom>
            <a:noFill/>
            <a:ln w="9525">
              <a:solidFill>
                <a:schemeClr val="tx1"/>
              </a:solidFill>
              <a:round/>
            </a:ln>
          </p:spPr>
          <p:txBody>
            <a:bodyPr/>
            <a:lstStyle/>
            <a:p>
              <a:endParaRPr lang="en-US"/>
            </a:p>
          </p:txBody>
        </p:sp>
      </p:grpSp>
      <p:grpSp>
        <p:nvGrpSpPr>
          <p:cNvPr id="187449" name="Group 1185"/>
          <p:cNvGrpSpPr/>
          <p:nvPr/>
        </p:nvGrpSpPr>
        <p:grpSpPr bwMode="auto">
          <a:xfrm>
            <a:off x="6729413" y="2401888"/>
            <a:ext cx="808037" cy="425450"/>
            <a:chOff x="4650" y="1129"/>
            <a:chExt cx="246" cy="95"/>
          </a:xfrm>
        </p:grpSpPr>
        <p:sp>
          <p:nvSpPr>
            <p:cNvPr id="18754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54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54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grpSp>
          <p:nvGrpSpPr>
            <p:cNvPr id="187547" name="Group 1189"/>
            <p:cNvGrpSpPr/>
            <p:nvPr/>
          </p:nvGrpSpPr>
          <p:grpSpPr bwMode="auto">
            <a:xfrm>
              <a:off x="4699" y="1145"/>
              <a:ext cx="138" cy="29"/>
              <a:chOff x="2468" y="1332"/>
              <a:chExt cx="310" cy="60"/>
            </a:xfrm>
          </p:grpSpPr>
          <p:sp>
            <p:nvSpPr>
              <p:cNvPr id="187550"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87551"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87548" name="Line 1192"/>
            <p:cNvSpPr>
              <a:spLocks noChangeShapeType="1"/>
            </p:cNvSpPr>
            <p:nvPr/>
          </p:nvSpPr>
          <p:spPr bwMode="auto">
            <a:xfrm>
              <a:off x="4651" y="1158"/>
              <a:ext cx="0" cy="42"/>
            </a:xfrm>
            <a:prstGeom prst="line">
              <a:avLst/>
            </a:prstGeom>
            <a:noFill/>
            <a:ln w="9525">
              <a:solidFill>
                <a:schemeClr val="tx1"/>
              </a:solidFill>
              <a:round/>
            </a:ln>
          </p:spPr>
          <p:txBody>
            <a:bodyPr/>
            <a:lstStyle/>
            <a:p>
              <a:endParaRPr lang="en-US"/>
            </a:p>
          </p:txBody>
        </p:sp>
        <p:sp>
          <p:nvSpPr>
            <p:cNvPr id="187549" name="Line 1193"/>
            <p:cNvSpPr>
              <a:spLocks noChangeShapeType="1"/>
            </p:cNvSpPr>
            <p:nvPr/>
          </p:nvSpPr>
          <p:spPr bwMode="auto">
            <a:xfrm>
              <a:off x="4894" y="1160"/>
              <a:ext cx="0" cy="41"/>
            </a:xfrm>
            <a:prstGeom prst="line">
              <a:avLst/>
            </a:prstGeom>
            <a:noFill/>
            <a:ln w="9525">
              <a:solidFill>
                <a:schemeClr val="tx1"/>
              </a:solidFill>
              <a:round/>
            </a:ln>
          </p:spPr>
          <p:txBody>
            <a:bodyPr/>
            <a:lstStyle/>
            <a:p>
              <a:endParaRPr lang="en-US"/>
            </a:p>
          </p:txBody>
        </p:sp>
      </p:grpSp>
      <p:grpSp>
        <p:nvGrpSpPr>
          <p:cNvPr id="187450" name="Group 1185"/>
          <p:cNvGrpSpPr/>
          <p:nvPr/>
        </p:nvGrpSpPr>
        <p:grpSpPr bwMode="auto">
          <a:xfrm>
            <a:off x="7343775" y="3338513"/>
            <a:ext cx="892175" cy="390525"/>
            <a:chOff x="4650" y="1129"/>
            <a:chExt cx="246" cy="95"/>
          </a:xfrm>
        </p:grpSpPr>
        <p:sp>
          <p:nvSpPr>
            <p:cNvPr id="1875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5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5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grpSp>
          <p:nvGrpSpPr>
            <p:cNvPr id="187539" name="Group 1189"/>
            <p:cNvGrpSpPr/>
            <p:nvPr/>
          </p:nvGrpSpPr>
          <p:grpSpPr bwMode="auto">
            <a:xfrm>
              <a:off x="4699" y="1145"/>
              <a:ext cx="138" cy="29"/>
              <a:chOff x="2468" y="1332"/>
              <a:chExt cx="310" cy="60"/>
            </a:xfrm>
          </p:grpSpPr>
          <p:sp>
            <p:nvSpPr>
              <p:cNvPr id="187542"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87543"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87540" name="Line 1192"/>
            <p:cNvSpPr>
              <a:spLocks noChangeShapeType="1"/>
            </p:cNvSpPr>
            <p:nvPr/>
          </p:nvSpPr>
          <p:spPr bwMode="auto">
            <a:xfrm>
              <a:off x="4651" y="1158"/>
              <a:ext cx="0" cy="42"/>
            </a:xfrm>
            <a:prstGeom prst="line">
              <a:avLst/>
            </a:prstGeom>
            <a:noFill/>
            <a:ln w="9525">
              <a:solidFill>
                <a:schemeClr val="tx1"/>
              </a:solidFill>
              <a:round/>
            </a:ln>
          </p:spPr>
          <p:txBody>
            <a:bodyPr/>
            <a:lstStyle/>
            <a:p>
              <a:endParaRPr lang="en-US"/>
            </a:p>
          </p:txBody>
        </p:sp>
        <p:sp>
          <p:nvSpPr>
            <p:cNvPr id="187541" name="Line 1193"/>
            <p:cNvSpPr>
              <a:spLocks noChangeShapeType="1"/>
            </p:cNvSpPr>
            <p:nvPr/>
          </p:nvSpPr>
          <p:spPr bwMode="auto">
            <a:xfrm>
              <a:off x="4894" y="1160"/>
              <a:ext cx="0" cy="41"/>
            </a:xfrm>
            <a:prstGeom prst="line">
              <a:avLst/>
            </a:prstGeom>
            <a:noFill/>
            <a:ln w="9525">
              <a:solidFill>
                <a:schemeClr val="tx1"/>
              </a:solidFill>
              <a:round/>
            </a:ln>
          </p:spPr>
          <p:txBody>
            <a:bodyPr/>
            <a:lstStyle/>
            <a:p>
              <a:endParaRPr lang="en-US"/>
            </a:p>
          </p:txBody>
        </p:sp>
      </p:grpSp>
      <p:grpSp>
        <p:nvGrpSpPr>
          <p:cNvPr id="187451" name="Group 1185"/>
          <p:cNvGrpSpPr/>
          <p:nvPr/>
        </p:nvGrpSpPr>
        <p:grpSpPr bwMode="auto">
          <a:xfrm>
            <a:off x="5754688" y="4344988"/>
            <a:ext cx="808037" cy="425450"/>
            <a:chOff x="4650" y="1129"/>
            <a:chExt cx="246" cy="95"/>
          </a:xfrm>
        </p:grpSpPr>
        <p:sp>
          <p:nvSpPr>
            <p:cNvPr id="1875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5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5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grpSp>
          <p:nvGrpSpPr>
            <p:cNvPr id="187531" name="Group 1189"/>
            <p:cNvGrpSpPr/>
            <p:nvPr/>
          </p:nvGrpSpPr>
          <p:grpSpPr bwMode="auto">
            <a:xfrm>
              <a:off x="4699" y="1145"/>
              <a:ext cx="138" cy="29"/>
              <a:chOff x="2468" y="1332"/>
              <a:chExt cx="310" cy="60"/>
            </a:xfrm>
          </p:grpSpPr>
          <p:sp>
            <p:nvSpPr>
              <p:cNvPr id="187534"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87535"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87532" name="Line 1192"/>
            <p:cNvSpPr>
              <a:spLocks noChangeShapeType="1"/>
            </p:cNvSpPr>
            <p:nvPr/>
          </p:nvSpPr>
          <p:spPr bwMode="auto">
            <a:xfrm>
              <a:off x="4651" y="1158"/>
              <a:ext cx="0" cy="42"/>
            </a:xfrm>
            <a:prstGeom prst="line">
              <a:avLst/>
            </a:prstGeom>
            <a:noFill/>
            <a:ln w="9525">
              <a:solidFill>
                <a:schemeClr val="tx1"/>
              </a:solidFill>
              <a:round/>
            </a:ln>
          </p:spPr>
          <p:txBody>
            <a:bodyPr/>
            <a:lstStyle/>
            <a:p>
              <a:endParaRPr lang="en-US"/>
            </a:p>
          </p:txBody>
        </p:sp>
        <p:sp>
          <p:nvSpPr>
            <p:cNvPr id="187533" name="Line 1193"/>
            <p:cNvSpPr>
              <a:spLocks noChangeShapeType="1"/>
            </p:cNvSpPr>
            <p:nvPr/>
          </p:nvSpPr>
          <p:spPr bwMode="auto">
            <a:xfrm>
              <a:off x="4894" y="1160"/>
              <a:ext cx="0" cy="41"/>
            </a:xfrm>
            <a:prstGeom prst="line">
              <a:avLst/>
            </a:prstGeom>
            <a:noFill/>
            <a:ln w="9525">
              <a:solidFill>
                <a:schemeClr val="tx1"/>
              </a:solidFill>
              <a:round/>
            </a:ln>
          </p:spPr>
          <p:txBody>
            <a:bodyPr/>
            <a:lstStyle/>
            <a:p>
              <a:endParaRPr lang="en-US"/>
            </a:p>
          </p:txBody>
        </p:sp>
      </p:grpSp>
      <p:grpSp>
        <p:nvGrpSpPr>
          <p:cNvPr id="187452" name="Group 1185"/>
          <p:cNvGrpSpPr/>
          <p:nvPr/>
        </p:nvGrpSpPr>
        <p:grpSpPr bwMode="auto">
          <a:xfrm>
            <a:off x="4013200" y="4710113"/>
            <a:ext cx="808038" cy="425450"/>
            <a:chOff x="4650" y="1129"/>
            <a:chExt cx="246" cy="95"/>
          </a:xfrm>
        </p:grpSpPr>
        <p:sp>
          <p:nvSpPr>
            <p:cNvPr id="1875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5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875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p>
              <a:endParaRPr lang="vi-VN" altLang="en-US" sz="2400" i="0">
                <a:solidFill>
                  <a:srgbClr val="000000"/>
                </a:solidFill>
                <a:latin typeface="Times New Roman" panose="02020603050405020304" pitchFamily="18" charset="0"/>
                <a:cs typeface="Arial" panose="020B0604020202020204" pitchFamily="34" charset="0"/>
              </a:endParaRPr>
            </a:p>
          </p:txBody>
        </p:sp>
        <p:grpSp>
          <p:nvGrpSpPr>
            <p:cNvPr id="187523" name="Group 1189"/>
            <p:cNvGrpSpPr/>
            <p:nvPr/>
          </p:nvGrpSpPr>
          <p:grpSpPr bwMode="auto">
            <a:xfrm>
              <a:off x="4699" y="1145"/>
              <a:ext cx="138" cy="29"/>
              <a:chOff x="2468" y="1332"/>
              <a:chExt cx="310" cy="60"/>
            </a:xfrm>
          </p:grpSpPr>
          <p:sp>
            <p:nvSpPr>
              <p:cNvPr id="187526" name="Freeform 1190"/>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ln>
            </p:spPr>
            <p:txBody>
              <a:bodyPr/>
              <a:lstStyle/>
              <a:p>
                <a:endParaRPr lang="en-US"/>
              </a:p>
            </p:txBody>
          </p:sp>
          <p:sp>
            <p:nvSpPr>
              <p:cNvPr id="187527" name="Freeform 119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ln>
            </p:spPr>
            <p:txBody>
              <a:bodyPr/>
              <a:lstStyle/>
              <a:p>
                <a:endParaRPr lang="en-US"/>
              </a:p>
            </p:txBody>
          </p:sp>
        </p:grpSp>
        <p:sp>
          <p:nvSpPr>
            <p:cNvPr id="187524" name="Line 1192"/>
            <p:cNvSpPr>
              <a:spLocks noChangeShapeType="1"/>
            </p:cNvSpPr>
            <p:nvPr/>
          </p:nvSpPr>
          <p:spPr bwMode="auto">
            <a:xfrm>
              <a:off x="4651" y="1158"/>
              <a:ext cx="0" cy="42"/>
            </a:xfrm>
            <a:prstGeom prst="line">
              <a:avLst/>
            </a:prstGeom>
            <a:noFill/>
            <a:ln w="9525">
              <a:solidFill>
                <a:schemeClr val="tx1"/>
              </a:solidFill>
              <a:round/>
            </a:ln>
          </p:spPr>
          <p:txBody>
            <a:bodyPr/>
            <a:lstStyle/>
            <a:p>
              <a:endParaRPr lang="en-US"/>
            </a:p>
          </p:txBody>
        </p:sp>
        <p:sp>
          <p:nvSpPr>
            <p:cNvPr id="187525" name="Line 1193"/>
            <p:cNvSpPr>
              <a:spLocks noChangeShapeType="1"/>
            </p:cNvSpPr>
            <p:nvPr/>
          </p:nvSpPr>
          <p:spPr bwMode="auto">
            <a:xfrm>
              <a:off x="4894" y="1160"/>
              <a:ext cx="0" cy="41"/>
            </a:xfrm>
            <a:prstGeom prst="line">
              <a:avLst/>
            </a:prstGeom>
            <a:noFill/>
            <a:ln w="9525">
              <a:solidFill>
                <a:schemeClr val="tx1"/>
              </a:solidFill>
              <a:round/>
            </a:ln>
          </p:spPr>
          <p:txBody>
            <a:bodyPr/>
            <a:lstStyle/>
            <a:p>
              <a:endParaRPr lang="en-US"/>
            </a:p>
          </p:txBody>
        </p:sp>
      </p:grpSp>
      <p:grpSp>
        <p:nvGrpSpPr>
          <p:cNvPr id="187453" name="Group 248"/>
          <p:cNvGrpSpPr/>
          <p:nvPr/>
        </p:nvGrpSpPr>
        <p:grpSpPr bwMode="auto">
          <a:xfrm>
            <a:off x="7218363" y="1558925"/>
            <a:ext cx="358775" cy="623888"/>
            <a:chOff x="4140" y="429"/>
            <a:chExt cx="1425" cy="2396"/>
          </a:xfrm>
        </p:grpSpPr>
        <p:sp>
          <p:nvSpPr>
            <p:cNvPr id="187488" name="Freeform 148"/>
            <p:cNvSpPr/>
            <p:nvPr/>
          </p:nvSpPr>
          <p:spPr bwMode="auto">
            <a:xfrm>
              <a:off x="5268" y="433"/>
              <a:ext cx="283" cy="2286"/>
            </a:xfrm>
            <a:custGeom>
              <a:avLst/>
              <a:gdLst>
                <a:gd name="T0" fmla="*/ 2 w 354"/>
                <a:gd name="T1" fmla="*/ 0 h 2742"/>
                <a:gd name="T2" fmla="*/ 2 w 354"/>
                <a:gd name="T3" fmla="*/ 6 h 2742"/>
                <a:gd name="T4" fmla="*/ 2 w 354"/>
                <a:gd name="T5" fmla="*/ 40 h 2742"/>
                <a:gd name="T6" fmla="*/ 0 w 354"/>
                <a:gd name="T7" fmla="*/ 4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87489"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7490" name="Freeform 150"/>
            <p:cNvSpPr/>
            <p:nvPr/>
          </p:nvSpPr>
          <p:spPr bwMode="auto">
            <a:xfrm>
              <a:off x="5321" y="570"/>
              <a:ext cx="169" cy="2115"/>
            </a:xfrm>
            <a:custGeom>
              <a:avLst/>
              <a:gdLst>
                <a:gd name="T0" fmla="*/ 2 w 211"/>
                <a:gd name="T1" fmla="*/ 0 h 2537"/>
                <a:gd name="T2" fmla="*/ 2 w 211"/>
                <a:gd name="T3" fmla="*/ 4 h 2537"/>
                <a:gd name="T4" fmla="*/ 2 w 211"/>
                <a:gd name="T5" fmla="*/ 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87491" name="Freeform 151"/>
            <p:cNvSpPr/>
            <p:nvPr/>
          </p:nvSpPr>
          <p:spPr bwMode="auto">
            <a:xfrm>
              <a:off x="5284" y="1640"/>
              <a:ext cx="263" cy="189"/>
            </a:xfrm>
            <a:custGeom>
              <a:avLst/>
              <a:gdLst>
                <a:gd name="T0" fmla="*/ 2 w 328"/>
                <a:gd name="T1" fmla="*/ 0 h 226"/>
                <a:gd name="T2" fmla="*/ 2 w 328"/>
                <a:gd name="T3" fmla="*/ 3 h 226"/>
                <a:gd name="T4" fmla="*/ 2 w 328"/>
                <a:gd name="T5" fmla="*/ 4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7492"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7493" name="Group 153"/>
            <p:cNvGrpSpPr/>
            <p:nvPr/>
          </p:nvGrpSpPr>
          <p:grpSpPr bwMode="auto">
            <a:xfrm>
              <a:off x="4749" y="668"/>
              <a:ext cx="581" cy="145"/>
              <a:chOff x="614" y="2568"/>
              <a:chExt cx="725" cy="139"/>
            </a:xfrm>
          </p:grpSpPr>
          <p:sp>
            <p:nvSpPr>
              <p:cNvPr id="187518" name="AutoShape 154"/>
              <p:cNvSpPr>
                <a:spLocks noChangeArrowheads="1"/>
              </p:cNvSpPr>
              <p:nvPr/>
            </p:nvSpPr>
            <p:spPr bwMode="auto">
              <a:xfrm>
                <a:off x="617" y="2567"/>
                <a:ext cx="724" cy="140"/>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519"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7494"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7495" name="Group 157"/>
            <p:cNvGrpSpPr/>
            <p:nvPr/>
          </p:nvGrpSpPr>
          <p:grpSpPr bwMode="auto">
            <a:xfrm>
              <a:off x="4747" y="994"/>
              <a:ext cx="581" cy="134"/>
              <a:chOff x="614" y="2568"/>
              <a:chExt cx="725" cy="139"/>
            </a:xfrm>
          </p:grpSpPr>
          <p:sp>
            <p:nvSpPr>
              <p:cNvPr id="187516" name="AutoShape 158"/>
              <p:cNvSpPr>
                <a:spLocks noChangeArrowheads="1"/>
              </p:cNvSpPr>
              <p:nvPr/>
            </p:nvSpPr>
            <p:spPr bwMode="auto">
              <a:xfrm>
                <a:off x="612" y="2570"/>
                <a:ext cx="724"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517"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7496"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7497"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7498" name="Group 162"/>
            <p:cNvGrpSpPr/>
            <p:nvPr/>
          </p:nvGrpSpPr>
          <p:grpSpPr bwMode="auto">
            <a:xfrm>
              <a:off x="4735" y="1627"/>
              <a:ext cx="582" cy="151"/>
              <a:chOff x="614" y="2568"/>
              <a:chExt cx="725" cy="139"/>
            </a:xfrm>
          </p:grpSpPr>
          <p:sp>
            <p:nvSpPr>
              <p:cNvPr id="187514" name="AutoShape 163"/>
              <p:cNvSpPr>
                <a:spLocks noChangeArrowheads="1"/>
              </p:cNvSpPr>
              <p:nvPr/>
            </p:nvSpPr>
            <p:spPr bwMode="auto">
              <a:xfrm>
                <a:off x="611" y="2576"/>
                <a:ext cx="730" cy="12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515"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7499" name="Freeform 165"/>
            <p:cNvSpPr/>
            <p:nvPr/>
          </p:nvSpPr>
          <p:spPr bwMode="auto">
            <a:xfrm>
              <a:off x="5288" y="1354"/>
              <a:ext cx="263" cy="188"/>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87500" name="Group 166"/>
            <p:cNvGrpSpPr/>
            <p:nvPr/>
          </p:nvGrpSpPr>
          <p:grpSpPr bwMode="auto">
            <a:xfrm>
              <a:off x="4739" y="1327"/>
              <a:ext cx="582" cy="139"/>
              <a:chOff x="614" y="2568"/>
              <a:chExt cx="725" cy="139"/>
            </a:xfrm>
          </p:grpSpPr>
          <p:sp>
            <p:nvSpPr>
              <p:cNvPr id="187512" name="AutoShape 167"/>
              <p:cNvSpPr>
                <a:spLocks noChangeArrowheads="1"/>
              </p:cNvSpPr>
              <p:nvPr/>
            </p:nvSpPr>
            <p:spPr bwMode="auto">
              <a:xfrm>
                <a:off x="614" y="2566"/>
                <a:ext cx="723" cy="140"/>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513"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7501"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7502" name="Freeform 170"/>
            <p:cNvSpPr/>
            <p:nvPr/>
          </p:nvSpPr>
          <p:spPr bwMode="auto">
            <a:xfrm>
              <a:off x="5312" y="1007"/>
              <a:ext cx="237" cy="213"/>
            </a:xfrm>
            <a:custGeom>
              <a:avLst/>
              <a:gdLst>
                <a:gd name="T0" fmla="*/ 2 w 296"/>
                <a:gd name="T1" fmla="*/ 0 h 256"/>
                <a:gd name="T2" fmla="*/ 2 w 296"/>
                <a:gd name="T3" fmla="*/ 2 h 256"/>
                <a:gd name="T4" fmla="*/ 2 w 296"/>
                <a:gd name="T5" fmla="*/ 3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7503" name="Freeform 171"/>
            <p:cNvSpPr/>
            <p:nvPr/>
          </p:nvSpPr>
          <p:spPr bwMode="auto">
            <a:xfrm>
              <a:off x="5315" y="680"/>
              <a:ext cx="244" cy="240"/>
            </a:xfrm>
            <a:custGeom>
              <a:avLst/>
              <a:gdLst>
                <a:gd name="T0" fmla="*/ 0 w 304"/>
                <a:gd name="T1" fmla="*/ 0 h 288"/>
                <a:gd name="T2" fmla="*/ 2 w 304"/>
                <a:gd name="T3" fmla="*/ 2 h 288"/>
                <a:gd name="T4" fmla="*/ 2 w 304"/>
                <a:gd name="T5" fmla="*/ 4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7504" name="Oval 172"/>
            <p:cNvSpPr>
              <a:spLocks noChangeArrowheads="1"/>
            </p:cNvSpPr>
            <p:nvPr/>
          </p:nvSpPr>
          <p:spPr bwMode="auto">
            <a:xfrm>
              <a:off x="5515" y="2612"/>
              <a:ext cx="50" cy="98"/>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505" name="Freeform 173"/>
            <p:cNvSpPr/>
            <p:nvPr/>
          </p:nvSpPr>
          <p:spPr bwMode="auto">
            <a:xfrm>
              <a:off x="5302" y="2614"/>
              <a:ext cx="245" cy="200"/>
            </a:xfrm>
            <a:custGeom>
              <a:avLst/>
              <a:gdLst>
                <a:gd name="T0" fmla="*/ 0 w 306"/>
                <a:gd name="T1" fmla="*/ 3 h 240"/>
                <a:gd name="T2" fmla="*/ 2 w 306"/>
                <a:gd name="T3" fmla="*/ 4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87506"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87507"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87508" name="Oval 176"/>
            <p:cNvSpPr>
              <a:spLocks noChangeArrowheads="1"/>
            </p:cNvSpPr>
            <p:nvPr/>
          </p:nvSpPr>
          <p:spPr bwMode="auto">
            <a:xfrm>
              <a:off x="4310" y="2386"/>
              <a:ext cx="158" cy="140"/>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509" name="Oval 177"/>
            <p:cNvSpPr>
              <a:spLocks noChangeArrowheads="1"/>
            </p:cNvSpPr>
            <p:nvPr/>
          </p:nvSpPr>
          <p:spPr bwMode="auto">
            <a:xfrm>
              <a:off x="4487" y="2386"/>
              <a:ext cx="158" cy="140"/>
            </a:xfrm>
            <a:prstGeom prst="ellipse">
              <a:avLst/>
            </a:prstGeom>
            <a:solidFill>
              <a:srgbClr val="FF0000"/>
            </a:solidFill>
            <a:ln w="9525">
              <a:noFill/>
              <a:round/>
            </a:ln>
          </p:spPr>
          <p:txBody>
            <a:bodyPr wrap="none" anchor="ctr"/>
            <a:lstStyle/>
            <a:p>
              <a:pPr algn="ctr"/>
              <a:endParaRPr lang="vi-VN" altLang="en-US">
                <a:solidFill>
                  <a:srgbClr val="FF0000"/>
                </a:solidFill>
                <a:cs typeface="Arial" panose="020B0604020202020204" pitchFamily="34" charset="0"/>
              </a:endParaRPr>
            </a:p>
          </p:txBody>
        </p:sp>
        <p:sp>
          <p:nvSpPr>
            <p:cNvPr id="187510" name="Oval 178"/>
            <p:cNvSpPr>
              <a:spLocks noChangeArrowheads="1"/>
            </p:cNvSpPr>
            <p:nvPr/>
          </p:nvSpPr>
          <p:spPr bwMode="auto">
            <a:xfrm>
              <a:off x="4663" y="2380"/>
              <a:ext cx="158" cy="140"/>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511"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87454" name="Group 248"/>
          <p:cNvGrpSpPr/>
          <p:nvPr/>
        </p:nvGrpSpPr>
        <p:grpSpPr bwMode="auto">
          <a:xfrm>
            <a:off x="2876550" y="4454525"/>
            <a:ext cx="358775" cy="623888"/>
            <a:chOff x="4140" y="429"/>
            <a:chExt cx="1425" cy="2396"/>
          </a:xfrm>
        </p:grpSpPr>
        <p:sp>
          <p:nvSpPr>
            <p:cNvPr id="187456" name="Freeform 148"/>
            <p:cNvSpPr/>
            <p:nvPr/>
          </p:nvSpPr>
          <p:spPr bwMode="auto">
            <a:xfrm>
              <a:off x="5268" y="433"/>
              <a:ext cx="283" cy="2286"/>
            </a:xfrm>
            <a:custGeom>
              <a:avLst/>
              <a:gdLst>
                <a:gd name="T0" fmla="*/ 2 w 354"/>
                <a:gd name="T1" fmla="*/ 0 h 2742"/>
                <a:gd name="T2" fmla="*/ 2 w 354"/>
                <a:gd name="T3" fmla="*/ 6 h 2742"/>
                <a:gd name="T4" fmla="*/ 2 w 354"/>
                <a:gd name="T5" fmla="*/ 40 h 2742"/>
                <a:gd name="T6" fmla="*/ 0 w 354"/>
                <a:gd name="T7" fmla="*/ 4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87457"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7458" name="Freeform 150"/>
            <p:cNvSpPr/>
            <p:nvPr/>
          </p:nvSpPr>
          <p:spPr bwMode="auto">
            <a:xfrm>
              <a:off x="5321" y="570"/>
              <a:ext cx="169" cy="2115"/>
            </a:xfrm>
            <a:custGeom>
              <a:avLst/>
              <a:gdLst>
                <a:gd name="T0" fmla="*/ 2 w 211"/>
                <a:gd name="T1" fmla="*/ 0 h 2537"/>
                <a:gd name="T2" fmla="*/ 2 w 211"/>
                <a:gd name="T3" fmla="*/ 4 h 2537"/>
                <a:gd name="T4" fmla="*/ 2 w 211"/>
                <a:gd name="T5" fmla="*/ 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87459" name="Freeform 151"/>
            <p:cNvSpPr/>
            <p:nvPr/>
          </p:nvSpPr>
          <p:spPr bwMode="auto">
            <a:xfrm>
              <a:off x="5284" y="1640"/>
              <a:ext cx="263" cy="189"/>
            </a:xfrm>
            <a:custGeom>
              <a:avLst/>
              <a:gdLst>
                <a:gd name="T0" fmla="*/ 2 w 328"/>
                <a:gd name="T1" fmla="*/ 0 h 226"/>
                <a:gd name="T2" fmla="*/ 2 w 328"/>
                <a:gd name="T3" fmla="*/ 3 h 226"/>
                <a:gd name="T4" fmla="*/ 2 w 328"/>
                <a:gd name="T5" fmla="*/ 4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7460"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7461" name="Group 153"/>
            <p:cNvGrpSpPr/>
            <p:nvPr/>
          </p:nvGrpSpPr>
          <p:grpSpPr bwMode="auto">
            <a:xfrm>
              <a:off x="4749" y="668"/>
              <a:ext cx="581" cy="145"/>
              <a:chOff x="614" y="2568"/>
              <a:chExt cx="725" cy="139"/>
            </a:xfrm>
          </p:grpSpPr>
          <p:sp>
            <p:nvSpPr>
              <p:cNvPr id="187486" name="AutoShape 154"/>
              <p:cNvSpPr>
                <a:spLocks noChangeArrowheads="1"/>
              </p:cNvSpPr>
              <p:nvPr/>
            </p:nvSpPr>
            <p:spPr bwMode="auto">
              <a:xfrm>
                <a:off x="617" y="2567"/>
                <a:ext cx="724" cy="140"/>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487"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7462"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7463" name="Group 157"/>
            <p:cNvGrpSpPr/>
            <p:nvPr/>
          </p:nvGrpSpPr>
          <p:grpSpPr bwMode="auto">
            <a:xfrm>
              <a:off x="4747" y="994"/>
              <a:ext cx="581" cy="134"/>
              <a:chOff x="614" y="2568"/>
              <a:chExt cx="725" cy="139"/>
            </a:xfrm>
          </p:grpSpPr>
          <p:sp>
            <p:nvSpPr>
              <p:cNvPr id="187484" name="AutoShape 158"/>
              <p:cNvSpPr>
                <a:spLocks noChangeArrowheads="1"/>
              </p:cNvSpPr>
              <p:nvPr/>
            </p:nvSpPr>
            <p:spPr bwMode="auto">
              <a:xfrm>
                <a:off x="612" y="2570"/>
                <a:ext cx="724"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485"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7464"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7465"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7466" name="Group 162"/>
            <p:cNvGrpSpPr/>
            <p:nvPr/>
          </p:nvGrpSpPr>
          <p:grpSpPr bwMode="auto">
            <a:xfrm>
              <a:off x="4735" y="1627"/>
              <a:ext cx="582" cy="151"/>
              <a:chOff x="614" y="2568"/>
              <a:chExt cx="725" cy="139"/>
            </a:xfrm>
          </p:grpSpPr>
          <p:sp>
            <p:nvSpPr>
              <p:cNvPr id="187482" name="AutoShape 163"/>
              <p:cNvSpPr>
                <a:spLocks noChangeArrowheads="1"/>
              </p:cNvSpPr>
              <p:nvPr/>
            </p:nvSpPr>
            <p:spPr bwMode="auto">
              <a:xfrm>
                <a:off x="611" y="2576"/>
                <a:ext cx="730" cy="12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483"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7467" name="Freeform 165"/>
            <p:cNvSpPr/>
            <p:nvPr/>
          </p:nvSpPr>
          <p:spPr bwMode="auto">
            <a:xfrm>
              <a:off x="5288" y="1354"/>
              <a:ext cx="263" cy="188"/>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87468" name="Group 166"/>
            <p:cNvGrpSpPr/>
            <p:nvPr/>
          </p:nvGrpSpPr>
          <p:grpSpPr bwMode="auto">
            <a:xfrm>
              <a:off x="4739" y="1327"/>
              <a:ext cx="582" cy="139"/>
              <a:chOff x="614" y="2568"/>
              <a:chExt cx="725" cy="139"/>
            </a:xfrm>
          </p:grpSpPr>
          <p:sp>
            <p:nvSpPr>
              <p:cNvPr id="187480" name="AutoShape 167"/>
              <p:cNvSpPr>
                <a:spLocks noChangeArrowheads="1"/>
              </p:cNvSpPr>
              <p:nvPr/>
            </p:nvSpPr>
            <p:spPr bwMode="auto">
              <a:xfrm>
                <a:off x="614" y="2566"/>
                <a:ext cx="723" cy="140"/>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481"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7469"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7470" name="Freeform 170"/>
            <p:cNvSpPr/>
            <p:nvPr/>
          </p:nvSpPr>
          <p:spPr bwMode="auto">
            <a:xfrm>
              <a:off x="5312" y="1007"/>
              <a:ext cx="237" cy="213"/>
            </a:xfrm>
            <a:custGeom>
              <a:avLst/>
              <a:gdLst>
                <a:gd name="T0" fmla="*/ 2 w 296"/>
                <a:gd name="T1" fmla="*/ 0 h 256"/>
                <a:gd name="T2" fmla="*/ 2 w 296"/>
                <a:gd name="T3" fmla="*/ 2 h 256"/>
                <a:gd name="T4" fmla="*/ 2 w 296"/>
                <a:gd name="T5" fmla="*/ 3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7471" name="Freeform 171"/>
            <p:cNvSpPr/>
            <p:nvPr/>
          </p:nvSpPr>
          <p:spPr bwMode="auto">
            <a:xfrm>
              <a:off x="5315" y="680"/>
              <a:ext cx="244" cy="240"/>
            </a:xfrm>
            <a:custGeom>
              <a:avLst/>
              <a:gdLst>
                <a:gd name="T0" fmla="*/ 0 w 304"/>
                <a:gd name="T1" fmla="*/ 0 h 288"/>
                <a:gd name="T2" fmla="*/ 2 w 304"/>
                <a:gd name="T3" fmla="*/ 2 h 288"/>
                <a:gd name="T4" fmla="*/ 2 w 304"/>
                <a:gd name="T5" fmla="*/ 4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7472" name="Oval 172"/>
            <p:cNvSpPr>
              <a:spLocks noChangeArrowheads="1"/>
            </p:cNvSpPr>
            <p:nvPr/>
          </p:nvSpPr>
          <p:spPr bwMode="auto">
            <a:xfrm>
              <a:off x="5515" y="2612"/>
              <a:ext cx="50" cy="98"/>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473" name="Freeform 173"/>
            <p:cNvSpPr/>
            <p:nvPr/>
          </p:nvSpPr>
          <p:spPr bwMode="auto">
            <a:xfrm>
              <a:off x="5302" y="2614"/>
              <a:ext cx="245" cy="200"/>
            </a:xfrm>
            <a:custGeom>
              <a:avLst/>
              <a:gdLst>
                <a:gd name="T0" fmla="*/ 0 w 306"/>
                <a:gd name="T1" fmla="*/ 3 h 240"/>
                <a:gd name="T2" fmla="*/ 2 w 306"/>
                <a:gd name="T3" fmla="*/ 4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87474"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87475"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87476" name="Oval 176"/>
            <p:cNvSpPr>
              <a:spLocks noChangeArrowheads="1"/>
            </p:cNvSpPr>
            <p:nvPr/>
          </p:nvSpPr>
          <p:spPr bwMode="auto">
            <a:xfrm>
              <a:off x="4310" y="2386"/>
              <a:ext cx="158" cy="140"/>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477" name="Oval 177"/>
            <p:cNvSpPr>
              <a:spLocks noChangeArrowheads="1"/>
            </p:cNvSpPr>
            <p:nvPr/>
          </p:nvSpPr>
          <p:spPr bwMode="auto">
            <a:xfrm>
              <a:off x="4487" y="2386"/>
              <a:ext cx="158" cy="140"/>
            </a:xfrm>
            <a:prstGeom prst="ellipse">
              <a:avLst/>
            </a:prstGeom>
            <a:solidFill>
              <a:srgbClr val="FF0000"/>
            </a:solidFill>
            <a:ln w="9525">
              <a:noFill/>
              <a:round/>
            </a:ln>
          </p:spPr>
          <p:txBody>
            <a:bodyPr wrap="none" anchor="ctr"/>
            <a:lstStyle/>
            <a:p>
              <a:pPr algn="ctr"/>
              <a:endParaRPr lang="vi-VN" altLang="en-US">
                <a:solidFill>
                  <a:srgbClr val="FF0000"/>
                </a:solidFill>
                <a:cs typeface="Arial" panose="020B0604020202020204" pitchFamily="34" charset="0"/>
              </a:endParaRPr>
            </a:p>
          </p:txBody>
        </p:sp>
        <p:sp>
          <p:nvSpPr>
            <p:cNvPr id="187478" name="Oval 178"/>
            <p:cNvSpPr>
              <a:spLocks noChangeArrowheads="1"/>
            </p:cNvSpPr>
            <p:nvPr/>
          </p:nvSpPr>
          <p:spPr bwMode="auto">
            <a:xfrm>
              <a:off x="4663" y="2380"/>
              <a:ext cx="158" cy="140"/>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7479"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pic>
        <p:nvPicPr>
          <p:cNvPr id="187455" name="Picture 22" descr="underline_base"/>
          <p:cNvPicPr>
            <a:picLocks noChangeArrowheads="1"/>
          </p:cNvPicPr>
          <p:nvPr/>
        </p:nvPicPr>
        <p:blipFill>
          <a:blip r:embed="rId6"/>
          <a:srcRect/>
          <a:stretch>
            <a:fillRect/>
          </a:stretch>
        </p:blipFill>
        <p:spPr bwMode="auto">
          <a:xfrm>
            <a:off x="626601" y="746125"/>
            <a:ext cx="2579879" cy="173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9788"/>
                                        </p:tgtEl>
                                        <p:attrNameLst>
                                          <p:attrName>style.visibility</p:attrName>
                                        </p:attrNameLst>
                                      </p:cBhvr>
                                      <p:to>
                                        <p:strVal val="visible"/>
                                      </p:to>
                                    </p:set>
                                    <p:animEffect transition="in" filter="wipe(left)">
                                      <p:cBhvr>
                                        <p:cTn id="7" dur="500"/>
                                        <p:tgtEl>
                                          <p:spTgt spid="6997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97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97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796" grpId="0"/>
      <p:bldP spid="69978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143000"/>
          </a:xfrm>
        </p:spPr>
        <p:txBody>
          <a:bodyPr>
            <a:normAutofit fontScale="90000"/>
          </a:bodyPr>
          <a:lstStyle/>
          <a:p>
            <a:r>
              <a:rPr lang="en-US" altLang="zh-CN" dirty="0" err="1">
                <a:solidFill>
                  <a:srgbClr val="3333CC"/>
                </a:solidFill>
                <a:latin typeface="Comic Sans MS" panose="030F0702030302020204" pitchFamily="18" charset="0"/>
                <a:cs typeface="Comic Sans MS" panose="030F0702030302020204" pitchFamily="18" charset="0"/>
              </a:rPr>
              <a:t>Ch</a:t>
            </a:r>
            <a:r>
              <a:rPr lang="en-US" altLang="zh-CN" dirty="0" err="1">
                <a:solidFill>
                  <a:srgbClr val="3333CC"/>
                </a:solidFill>
                <a:latin typeface="Times New Roman" panose="02020603050405020304" pitchFamily="18" charset="0"/>
                <a:cs typeface="Times New Roman" panose="02020603050405020304" pitchFamily="18" charset="0"/>
              </a:rPr>
              <a:t>ươ</a:t>
            </a:r>
            <a:r>
              <a:rPr lang="en-US" altLang="zh-CN" dirty="0" err="1">
                <a:solidFill>
                  <a:srgbClr val="3333CC"/>
                </a:solidFill>
                <a:latin typeface="Comic Sans MS" panose="030F0702030302020204" pitchFamily="18" charset="0"/>
                <a:cs typeface="Comic Sans MS" panose="030F0702030302020204" pitchFamily="18" charset="0"/>
              </a:rPr>
              <a:t>ng</a:t>
            </a:r>
            <a:r>
              <a:rPr lang="en-US" altLang="zh-CN" dirty="0">
                <a:solidFill>
                  <a:srgbClr val="3333CC"/>
                </a:solidFill>
                <a:latin typeface="Comic Sans MS" panose="030F0702030302020204" pitchFamily="18" charset="0"/>
                <a:cs typeface="Comic Sans MS" panose="030F0702030302020204" pitchFamily="18" charset="0"/>
              </a:rPr>
              <a:t> 5: </a:t>
            </a:r>
            <a:r>
              <a:rPr lang="en-US" altLang="zh-CN" dirty="0" err="1">
                <a:solidFill>
                  <a:srgbClr val="3333CC"/>
                </a:solidFill>
                <a:latin typeface="Comic Sans MS" panose="030F0702030302020204" pitchFamily="18" charset="0"/>
                <a:cs typeface="Comic Sans MS" panose="030F0702030302020204" pitchFamily="18" charset="0"/>
              </a:rPr>
              <a:t>Tầng</a:t>
            </a:r>
            <a:r>
              <a:rPr lang="en-US" altLang="zh-CN" dirty="0">
                <a:solidFill>
                  <a:srgbClr val="3333CC"/>
                </a:solidFill>
                <a:latin typeface="Comic Sans MS" panose="030F0702030302020204" pitchFamily="18" charset="0"/>
                <a:cs typeface="Comic Sans MS" panose="030F0702030302020204" pitchFamily="18" charset="0"/>
              </a:rPr>
              <a:t> Data Link</a:t>
            </a:r>
            <a:br>
              <a:rPr lang="en-US" altLang="zh-CN" u="sng" dirty="0">
                <a:solidFill>
                  <a:srgbClr val="3333CC"/>
                </a:solidFill>
                <a:latin typeface="Comic Sans MS" panose="030F0702030302020204" pitchFamily="18" charset="0"/>
                <a:cs typeface="Comic Sans MS" panose="030F0702030302020204" pitchFamily="18" charset="0"/>
              </a:rPr>
            </a:br>
            <a:endParaRPr lang="en-US" dirty="0"/>
          </a:p>
        </p:txBody>
      </p:sp>
      <p:pic>
        <p:nvPicPr>
          <p:cNvPr id="6" name="Content Placeholder 5" descr="su-khac-nhau-giua-osi-va-tcp-ip-model-1.jpg"/>
          <p:cNvPicPr>
            <a:picLocks noGrp="1" noChangeAspect="1"/>
          </p:cNvPicPr>
          <p:nvPr>
            <p:ph idx="1"/>
          </p:nvPr>
        </p:nvPicPr>
        <p:blipFill>
          <a:blip r:embed="rId1"/>
          <a:stretch>
            <a:fillRect/>
          </a:stretch>
        </p:blipFill>
        <p:spPr>
          <a:xfrm>
            <a:off x="442453" y="1295400"/>
            <a:ext cx="8168147" cy="4596606"/>
          </a:xfrm>
        </p:spPr>
      </p:pic>
      <p:pic>
        <p:nvPicPr>
          <p:cNvPr id="4" name="Picture 5" descr="underline_base"/>
          <p:cNvPicPr>
            <a:picLocks noChangeArrowheads="1"/>
          </p:cNvPicPr>
          <p:nvPr/>
        </p:nvPicPr>
        <p:blipFill>
          <a:blip r:embed="rId2"/>
          <a:srcRect/>
          <a:stretch>
            <a:fillRect/>
          </a:stretch>
        </p:blipFill>
        <p:spPr bwMode="auto">
          <a:xfrm>
            <a:off x="1723231" y="838200"/>
            <a:ext cx="5896769" cy="2286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17505" y="406404"/>
            <a:ext cx="4068421" cy="1418337"/>
          </a:xfrm>
          <a:prstGeom prst="rect">
            <a:avLst/>
          </a:prstGeom>
          <a:noFill/>
        </p:spPr>
        <p:txBody>
          <a:bodyPr wrap="none" lIns="0" tIns="0" rIns="0" rtlCol="0">
            <a:spAutoFit/>
          </a:bodyPr>
          <a:lstStyle/>
          <a:p>
            <a:pPr>
              <a:lnSpc>
                <a:spcPts val="4300"/>
              </a:lnSpc>
              <a:tabLst>
                <a:tab pos="228600" algn="l"/>
              </a:tabLst>
            </a:pPr>
            <a:r>
              <a:rPr lang="en-US" altLang="zh-CN" sz="3600" b="1" dirty="0">
                <a:solidFill>
                  <a:srgbClr val="345A88"/>
                </a:solidFill>
                <a:latin typeface="Tahoma" panose="020B0604030504040204" pitchFamily="34" charset="0"/>
                <a:cs typeface="Tahoma" panose="020B0604030504040204" pitchFamily="34" charset="0"/>
              </a:rPr>
              <a:t>Parity</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1</a:t>
            </a:r>
            <a:r>
              <a:rPr lang="en-US" altLang="zh-CN" sz="3600" dirty="0">
                <a:latin typeface="Times New Roman" panose="02020603050405020304" pitchFamily="18" charset="0"/>
                <a:cs typeface="Times New Roman" panose="02020603050405020304" pitchFamily="18" charset="0"/>
              </a:rPr>
              <a:t> </a:t>
            </a:r>
            <a:r>
              <a:rPr lang="en-US" altLang="zh-CN" sz="3600" b="1" dirty="0" err="1">
                <a:solidFill>
                  <a:srgbClr val="345A88"/>
                </a:solidFill>
                <a:latin typeface="Tahoma" panose="020B0604030504040204" pitchFamily="34" charset="0"/>
                <a:cs typeface="Tahoma" panose="020B0604030504040204" pitchFamily="34" charset="0"/>
              </a:rPr>
              <a:t>chiều</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b="1" dirty="0" err="1">
                <a:solidFill>
                  <a:srgbClr val="345A88"/>
                </a:solidFill>
                <a:latin typeface="Tahoma" panose="020B0604030504040204" pitchFamily="34" charset="0"/>
                <a:cs typeface="Tahoma" panose="020B0604030504040204" pitchFamily="34" charset="0"/>
              </a:rPr>
              <a:t>tt</a:t>
            </a:r>
            <a:r>
              <a:rPr lang="en-US" altLang="zh-CN" sz="3600" b="1" dirty="0">
                <a:solidFill>
                  <a:srgbClr val="345A88"/>
                </a:solidFill>
                <a:latin typeface="Tahoma" panose="020B0604030504040204" pitchFamily="34" charset="0"/>
                <a:cs typeface="Tahoma" panose="020B0604030504040204" pitchFamily="34" charset="0"/>
              </a:rPr>
              <a:t>)</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228600" algn="l"/>
              </a:tabLst>
            </a:pPr>
            <a:r>
              <a:rPr lang="en-US" altLang="zh-CN" dirty="0"/>
              <a:t>	</a:t>
            </a:r>
            <a:r>
              <a:rPr lang="en-US" altLang="zh-CN" sz="2605" dirty="0">
                <a:solidFill>
                  <a:srgbClr val="000000"/>
                </a:solidFill>
                <a:latin typeface="Wingdings" panose="05000000000000000000" pitchFamily="18" charset="0"/>
                <a:cs typeface="Wingdings" panose="05000000000000000000" pitchFamily="18" charset="0"/>
              </a:rPr>
              <a:t></a:t>
            </a:r>
            <a:r>
              <a:rPr lang="en-US" altLang="zh-CN" sz="2605" dirty="0">
                <a:solidFill>
                  <a:srgbClr val="000000"/>
                </a:solidFill>
                <a:latin typeface="Tahoma" panose="020B0604030504040204" pitchFamily="34" charset="0"/>
                <a:cs typeface="Tahoma" panose="020B0604030504040204" pitchFamily="34" charset="0"/>
              </a:rPr>
              <a:t>Bên</a:t>
            </a:r>
            <a:r>
              <a:rPr lang="en-US" altLang="zh-CN" sz="2605" dirty="0">
                <a:latin typeface="Times New Roman" panose="02020603050405020304" pitchFamily="18" charset="0"/>
                <a:cs typeface="Times New Roman" panose="02020603050405020304" pitchFamily="18" charset="0"/>
              </a:rPr>
              <a:t> </a:t>
            </a:r>
            <a:r>
              <a:rPr lang="en-US" altLang="zh-CN" sz="2605" dirty="0">
                <a:solidFill>
                  <a:srgbClr val="000000"/>
                </a:solidFill>
                <a:latin typeface="Tahoma" panose="020B0604030504040204" pitchFamily="34" charset="0"/>
                <a:cs typeface="Tahoma" panose="020B0604030504040204" pitchFamily="34" charset="0"/>
              </a:rPr>
              <a:t>nhận:</a:t>
            </a:r>
            <a:endParaRPr lang="en-US" altLang="zh-CN" sz="2605" dirty="0">
              <a:solidFill>
                <a:srgbClr val="000000"/>
              </a:solidFill>
              <a:latin typeface="Tahoma" panose="020B0604030504040204" pitchFamily="34" charset="0"/>
              <a:cs typeface="Tahoma" panose="020B0604030504040204" pitchFamily="34" charset="0"/>
            </a:endParaRPr>
          </a:p>
        </p:txBody>
      </p:sp>
      <p:sp>
        <p:nvSpPr>
          <p:cNvPr id="6" name="TextBox 1"/>
          <p:cNvSpPr txBox="1"/>
          <p:nvPr/>
        </p:nvSpPr>
        <p:spPr>
          <a:xfrm>
            <a:off x="1003300" y="1879604"/>
            <a:ext cx="128240" cy="1546577"/>
          </a:xfrm>
          <a:prstGeom prst="rect">
            <a:avLst/>
          </a:prstGeom>
          <a:noFill/>
        </p:spPr>
        <p:txBody>
          <a:bodyPr wrap="none" lIns="0" tIns="0" rIns="0" rtlCol="0">
            <a:spAutoFit/>
          </a:bodyPr>
          <a:lstStyle/>
          <a:p>
            <a:pPr>
              <a:lnSpc>
                <a:spcPts val="2400"/>
              </a:lnSpc>
            </a:pPr>
            <a:r>
              <a:rPr lang="en-US" altLang="zh-CN" sz="2195" dirty="0">
                <a:solidFill>
                  <a:srgbClr val="000000"/>
                </a:solidFill>
                <a:latin typeface="Wingdings" panose="05000000000000000000" pitchFamily="18" charset="0"/>
                <a:cs typeface="Wingdings" panose="05000000000000000000" pitchFamily="18" charset="0"/>
              </a:rPr>
              <a:t></a:t>
            </a:r>
            <a:endParaRPr lang="en-US" altLang="zh-CN" sz="2195" dirty="0">
              <a:solidFill>
                <a:srgbClr val="000000"/>
              </a:solidFill>
              <a:latin typeface="Wingdings" panose="05000000000000000000" pitchFamily="18" charset="0"/>
              <a:cs typeface="Wingdings" panose="05000000000000000000" pitchFamily="18" charset="0"/>
            </a:endParaRPr>
          </a:p>
          <a:p>
            <a:pPr>
              <a:lnSpc>
                <a:spcPts val="3100"/>
              </a:lnSpc>
            </a:pPr>
            <a:r>
              <a:rPr lang="en-US" altLang="zh-CN" sz="2195" dirty="0">
                <a:solidFill>
                  <a:srgbClr val="000000"/>
                </a:solidFill>
                <a:latin typeface="Wingdings" panose="05000000000000000000" pitchFamily="18" charset="0"/>
                <a:cs typeface="Wingdings" panose="05000000000000000000" pitchFamily="18" charset="0"/>
              </a:rPr>
              <a:t></a:t>
            </a:r>
            <a:endParaRPr lang="en-US" altLang="zh-CN" sz="2195" dirty="0">
              <a:solidFill>
                <a:srgbClr val="000000"/>
              </a:solidFill>
              <a:latin typeface="Wingdings" panose="05000000000000000000" pitchFamily="18" charset="0"/>
              <a:cs typeface="Wingdings" panose="05000000000000000000" pitchFamily="18" charset="0"/>
            </a:endParaRPr>
          </a:p>
          <a:p>
            <a:pPr>
              <a:lnSpc>
                <a:spcPts val="3100"/>
              </a:lnSpc>
            </a:pPr>
            <a:r>
              <a:rPr lang="en-US" altLang="zh-CN" sz="2200" dirty="0">
                <a:solidFill>
                  <a:srgbClr val="000000"/>
                </a:solidFill>
                <a:latin typeface="Wingdings" panose="05000000000000000000" pitchFamily="18" charset="0"/>
                <a:cs typeface="Wingdings" panose="05000000000000000000" pitchFamily="18" charset="0"/>
              </a:rPr>
              <a:t></a:t>
            </a:r>
            <a:endParaRPr lang="en-US" altLang="zh-CN" sz="2200" dirty="0">
              <a:solidFill>
                <a:srgbClr val="000000"/>
              </a:solidFill>
              <a:latin typeface="Wingdings" panose="05000000000000000000" pitchFamily="18" charset="0"/>
              <a:cs typeface="Wingdings" panose="05000000000000000000" pitchFamily="18" charset="0"/>
            </a:endParaRPr>
          </a:p>
          <a:p>
            <a:pPr>
              <a:lnSpc>
                <a:spcPts val="3100"/>
              </a:lnSpc>
            </a:pPr>
            <a:r>
              <a:rPr lang="en-US" altLang="zh-CN" sz="2195" dirty="0">
                <a:solidFill>
                  <a:srgbClr val="000000"/>
                </a:solidFill>
                <a:latin typeface="Wingdings" panose="05000000000000000000" pitchFamily="18" charset="0"/>
                <a:cs typeface="Wingdings" panose="05000000000000000000" pitchFamily="18" charset="0"/>
              </a:rPr>
              <a:t></a:t>
            </a:r>
            <a:endParaRPr lang="en-US" altLang="zh-CN" sz="2195" dirty="0">
              <a:solidFill>
                <a:srgbClr val="000000"/>
              </a:solidFill>
              <a:latin typeface="Wingdings" panose="05000000000000000000" pitchFamily="18" charset="0"/>
              <a:cs typeface="Wingdings" panose="05000000000000000000" pitchFamily="18" charset="0"/>
            </a:endParaRPr>
          </a:p>
        </p:txBody>
      </p:sp>
      <p:sp>
        <p:nvSpPr>
          <p:cNvPr id="7" name="TextBox 1"/>
          <p:cNvSpPr txBox="1"/>
          <p:nvPr/>
        </p:nvSpPr>
        <p:spPr>
          <a:xfrm>
            <a:off x="1282700" y="1854200"/>
            <a:ext cx="4125809" cy="1572225"/>
          </a:xfrm>
          <a:prstGeom prst="rect">
            <a:avLst/>
          </a:prstGeom>
          <a:noFill/>
        </p:spPr>
        <p:txBody>
          <a:bodyPr wrap="none" lIns="0" tIns="0" rIns="0" rtlCol="0">
            <a:spAutoFit/>
          </a:bodyPr>
          <a:lstStyle/>
          <a:p>
            <a:pPr>
              <a:lnSpc>
                <a:spcPts val="2600"/>
              </a:lnSpc>
            </a:pPr>
            <a:r>
              <a:rPr lang="en-US" altLang="zh-CN" sz="2195" dirty="0">
                <a:solidFill>
                  <a:srgbClr val="000000"/>
                </a:solidFill>
                <a:latin typeface="Tahoma" panose="020B0604030504040204" pitchFamily="34" charset="0"/>
                <a:cs typeface="Tahoma" panose="020B0604030504040204" pitchFamily="34" charset="0"/>
              </a:rPr>
              <a:t>Nhận</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D’</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có</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(d+1)</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bits</a:t>
            </a:r>
            <a:endParaRPr lang="en-US" altLang="zh-CN" sz="2195" dirty="0">
              <a:solidFill>
                <a:srgbClr val="000000"/>
              </a:solidFill>
              <a:latin typeface="Tahoma" panose="020B0604030504040204" pitchFamily="34" charset="0"/>
              <a:cs typeface="Tahoma" panose="020B0604030504040204" pitchFamily="34" charset="0"/>
            </a:endParaRPr>
          </a:p>
          <a:p>
            <a:pPr>
              <a:lnSpc>
                <a:spcPts val="3100"/>
              </a:lnSpc>
            </a:pPr>
            <a:r>
              <a:rPr lang="en-US" altLang="zh-CN" sz="2195" dirty="0">
                <a:solidFill>
                  <a:srgbClr val="000000"/>
                </a:solidFill>
                <a:latin typeface="Tahoma" panose="020B0604030504040204" pitchFamily="34" charset="0"/>
                <a:cs typeface="Tahoma" panose="020B0604030504040204" pitchFamily="34" charset="0"/>
              </a:rPr>
              <a:t>Đếm</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số</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bit</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1</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trong</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(d+1)</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bits</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x</a:t>
            </a:r>
            <a:endParaRPr lang="en-US" altLang="zh-CN" sz="2195" dirty="0">
              <a:solidFill>
                <a:srgbClr val="000000"/>
              </a:solidFill>
              <a:latin typeface="Tahoma" panose="020B0604030504040204" pitchFamily="34" charset="0"/>
              <a:cs typeface="Tahoma" panose="020B0604030504040204" pitchFamily="34" charset="0"/>
            </a:endParaRPr>
          </a:p>
          <a:p>
            <a:pPr>
              <a:lnSpc>
                <a:spcPts val="3100"/>
              </a:lnSpc>
            </a:pPr>
            <a:r>
              <a:rPr lang="en-US" altLang="zh-CN" sz="2200" dirty="0">
                <a:solidFill>
                  <a:srgbClr val="000000"/>
                </a:solidFill>
                <a:latin typeface="Tahoma" panose="020B0604030504040204" pitchFamily="34" charset="0"/>
                <a:cs typeface="Tahoma" panose="020B0604030504040204" pitchFamily="34" charset="0"/>
              </a:rPr>
              <a:t>Even parity :</a:t>
            </a: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000000"/>
                </a:solidFill>
                <a:latin typeface="Tahoma" panose="020B0604030504040204" pitchFamily="34" charset="0"/>
                <a:cs typeface="Tahoma" panose="020B0604030504040204" pitchFamily="34" charset="0"/>
              </a:rPr>
              <a:t>nếu</a:t>
            </a: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000000"/>
                </a:solidFill>
                <a:latin typeface="Tahoma" panose="020B0604030504040204" pitchFamily="34" charset="0"/>
                <a:cs typeface="Tahoma" panose="020B0604030504040204" pitchFamily="34" charset="0"/>
              </a:rPr>
              <a:t>x</a:t>
            </a: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000000"/>
                </a:solidFill>
                <a:latin typeface="Tahoma" panose="020B0604030504040204" pitchFamily="34" charset="0"/>
                <a:cs typeface="Tahoma" panose="020B0604030504040204" pitchFamily="34" charset="0"/>
              </a:rPr>
              <a:t>lẻ</a:t>
            </a: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000000"/>
                </a:solidFill>
                <a:latin typeface="Wingdings" panose="05000000000000000000" pitchFamily="18" charset="0"/>
                <a:cs typeface="Wingdings" panose="05000000000000000000" pitchFamily="18" charset="0"/>
              </a:rPr>
              <a:t></a:t>
            </a: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000000"/>
                </a:solidFill>
                <a:latin typeface="Tahoma" panose="020B0604030504040204" pitchFamily="34" charset="0"/>
                <a:cs typeface="Tahoma" panose="020B0604030504040204" pitchFamily="34" charset="0"/>
              </a:rPr>
              <a:t>error</a:t>
            </a:r>
            <a:endParaRPr lang="en-US" altLang="zh-CN" sz="2200" dirty="0">
              <a:solidFill>
                <a:srgbClr val="000000"/>
              </a:solidFill>
              <a:latin typeface="Tahoma" panose="020B0604030504040204" pitchFamily="34" charset="0"/>
              <a:cs typeface="Tahoma" panose="020B0604030504040204" pitchFamily="34" charset="0"/>
            </a:endParaRPr>
          </a:p>
          <a:p>
            <a:pPr>
              <a:lnSpc>
                <a:spcPts val="3100"/>
              </a:lnSpc>
            </a:pPr>
            <a:r>
              <a:rPr lang="en-US" altLang="zh-CN" sz="2195" dirty="0">
                <a:solidFill>
                  <a:srgbClr val="000000"/>
                </a:solidFill>
                <a:latin typeface="Tahoma" panose="020B0604030504040204" pitchFamily="34" charset="0"/>
                <a:cs typeface="Tahoma" panose="020B0604030504040204" pitchFamily="34" charset="0"/>
              </a:rPr>
              <a:t>Odd parity  :</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nếu</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x</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chẵn</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Wingdings" panose="05000000000000000000" pitchFamily="18" charset="0"/>
                <a:cs typeface="Wingdings" panose="05000000000000000000" pitchFamily="18" charset="0"/>
              </a:rPr>
              <a:t></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error</a:t>
            </a:r>
            <a:endParaRPr lang="en-US" altLang="zh-CN" sz="2195" dirty="0">
              <a:solidFill>
                <a:srgbClr val="000000"/>
              </a:solidFill>
              <a:latin typeface="Tahoma" panose="020B0604030504040204" pitchFamily="34" charset="0"/>
              <a:cs typeface="Tahoma" panose="020B0604030504040204" pitchFamily="34" charset="0"/>
            </a:endParaRPr>
          </a:p>
        </p:txBody>
      </p:sp>
      <p:sp>
        <p:nvSpPr>
          <p:cNvPr id="8" name="TextBox 1"/>
          <p:cNvSpPr txBox="1"/>
          <p:nvPr/>
        </p:nvSpPr>
        <p:spPr>
          <a:xfrm>
            <a:off x="546105" y="3517900"/>
            <a:ext cx="6980565" cy="2854628"/>
          </a:xfrm>
          <a:prstGeom prst="rect">
            <a:avLst/>
          </a:prstGeom>
          <a:noFill/>
        </p:spPr>
        <p:txBody>
          <a:bodyPr wrap="none" lIns="0" tIns="0" rIns="0" rtlCol="0">
            <a:spAutoFit/>
          </a:bodyPr>
          <a:lstStyle/>
          <a:p>
            <a:pPr>
              <a:lnSpc>
                <a:spcPts val="3100"/>
              </a:lnSpc>
              <a:tabLst>
                <a:tab pos="457200" algn="l"/>
                <a:tab pos="914400" algn="l"/>
              </a:tabLst>
            </a:pPr>
            <a:r>
              <a:rPr lang="en-US" altLang="zh-CN" sz="2605" dirty="0">
                <a:solidFill>
                  <a:srgbClr val="000000"/>
                </a:solidFill>
                <a:latin typeface="Wingdings" panose="05000000000000000000" pitchFamily="18" charset="0"/>
                <a:cs typeface="Wingdings" panose="05000000000000000000" pitchFamily="18" charset="0"/>
              </a:rPr>
              <a:t></a:t>
            </a:r>
            <a:r>
              <a:rPr lang="en-US" altLang="zh-CN" sz="2605" dirty="0">
                <a:solidFill>
                  <a:srgbClr val="000000"/>
                </a:solidFill>
                <a:latin typeface="Tahoma" panose="020B0604030504040204" pitchFamily="34" charset="0"/>
                <a:cs typeface="Tahoma" panose="020B0604030504040204" pitchFamily="34" charset="0"/>
              </a:rPr>
              <a:t>Ví</a:t>
            </a:r>
            <a:r>
              <a:rPr lang="en-US" altLang="zh-CN" sz="2605" dirty="0">
                <a:latin typeface="Times New Roman" panose="02020603050405020304" pitchFamily="18" charset="0"/>
                <a:cs typeface="Times New Roman" panose="02020603050405020304" pitchFamily="18" charset="0"/>
              </a:rPr>
              <a:t> </a:t>
            </a:r>
            <a:r>
              <a:rPr lang="en-US" altLang="zh-CN" sz="2605" dirty="0">
                <a:solidFill>
                  <a:srgbClr val="000000"/>
                </a:solidFill>
                <a:latin typeface="Tahoma" panose="020B0604030504040204" pitchFamily="34" charset="0"/>
                <a:cs typeface="Tahoma" panose="020B0604030504040204" pitchFamily="34" charset="0"/>
              </a:rPr>
              <a:t>dụ:</a:t>
            </a:r>
            <a:r>
              <a:rPr lang="en-US" altLang="zh-CN" sz="2605" dirty="0">
                <a:latin typeface="Times New Roman" panose="02020603050405020304" pitchFamily="18" charset="0"/>
                <a:cs typeface="Times New Roman" panose="02020603050405020304" pitchFamily="18" charset="0"/>
              </a:rPr>
              <a:t> </a:t>
            </a:r>
            <a:r>
              <a:rPr lang="en-US" altLang="zh-CN" sz="2605" dirty="0">
                <a:solidFill>
                  <a:srgbClr val="000000"/>
                </a:solidFill>
                <a:latin typeface="Tahoma" panose="020B0604030504040204" pitchFamily="34" charset="0"/>
                <a:cs typeface="Tahoma" panose="020B0604030504040204" pitchFamily="34" charset="0"/>
              </a:rPr>
              <a:t>nhận</a:t>
            </a:r>
            <a:r>
              <a:rPr lang="en-US" altLang="zh-CN" sz="2605" dirty="0">
                <a:latin typeface="Times New Roman" panose="02020603050405020304" pitchFamily="18" charset="0"/>
                <a:cs typeface="Times New Roman" panose="02020603050405020304" pitchFamily="18" charset="0"/>
              </a:rPr>
              <a:t> </a:t>
            </a:r>
            <a:r>
              <a:rPr lang="en-US" altLang="zh-CN" sz="2605" dirty="0">
                <a:solidFill>
                  <a:srgbClr val="000000"/>
                </a:solidFill>
                <a:latin typeface="Tahoma" panose="020B0604030504040204" pitchFamily="34" charset="0"/>
                <a:cs typeface="Tahoma" panose="020B0604030504040204" pitchFamily="34" charset="0"/>
              </a:rPr>
              <a:t>0111000110101011</a:t>
            </a:r>
            <a:endParaRPr lang="en-US" altLang="zh-CN" sz="2605" dirty="0">
              <a:solidFill>
                <a:srgbClr val="000000"/>
              </a:solidFill>
              <a:latin typeface="Tahoma" panose="020B0604030504040204" pitchFamily="34" charset="0"/>
              <a:cs typeface="Tahoma" panose="020B0604030504040204" pitchFamily="34" charset="0"/>
            </a:endParaRPr>
          </a:p>
          <a:p>
            <a:pPr>
              <a:lnSpc>
                <a:spcPts val="3100"/>
              </a:lnSpc>
              <a:tabLst>
                <a:tab pos="457200" algn="l"/>
                <a:tab pos="914400" algn="l"/>
              </a:tabLst>
            </a:pPr>
            <a:r>
              <a:rPr lang="en-US" altLang="zh-CN" dirty="0"/>
              <a:t>	</a:t>
            </a:r>
            <a:r>
              <a:rPr lang="en-US" altLang="zh-CN" sz="2200" dirty="0">
                <a:solidFill>
                  <a:srgbClr val="000000"/>
                </a:solidFill>
                <a:latin typeface="Wingdings" panose="05000000000000000000" pitchFamily="18" charset="0"/>
                <a:cs typeface="Wingdings" panose="05000000000000000000" pitchFamily="18" charset="0"/>
              </a:rPr>
              <a:t></a:t>
            </a:r>
            <a:r>
              <a:rPr lang="en-US" altLang="zh-CN" sz="2200" dirty="0">
                <a:latin typeface="Times New Roman" panose="02020603050405020304" pitchFamily="18" charset="0"/>
                <a:cs typeface="Times New Roman" panose="02020603050405020304" pitchFamily="18" charset="0"/>
              </a:rPr>
              <a:t>  Even </a:t>
            </a:r>
            <a:r>
              <a:rPr lang="en-US" altLang="zh-CN" sz="2200" dirty="0">
                <a:solidFill>
                  <a:srgbClr val="000000"/>
                </a:solidFill>
                <a:latin typeface="Tahoma" panose="020B0604030504040204" pitchFamily="34" charset="0"/>
                <a:cs typeface="Tahoma" panose="020B0604030504040204" pitchFamily="34" charset="0"/>
              </a:rPr>
              <a:t>Parity</a:t>
            </a: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000000"/>
                </a:solidFill>
                <a:latin typeface="Tahoma" panose="020B0604030504040204" pitchFamily="34" charset="0"/>
                <a:cs typeface="Tahoma" panose="020B0604030504040204" pitchFamily="34" charset="0"/>
              </a:rPr>
              <a:t>:</a:t>
            </a: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000000"/>
                </a:solidFill>
                <a:latin typeface="Tahoma" panose="020B0604030504040204" pitchFamily="34" charset="0"/>
                <a:cs typeface="Tahoma" panose="020B0604030504040204" pitchFamily="34" charset="0"/>
              </a:rPr>
              <a:t>sai</a:t>
            </a:r>
            <a:endParaRPr lang="en-US" altLang="zh-CN" sz="2200" dirty="0">
              <a:solidFill>
                <a:srgbClr val="000000"/>
              </a:solidFill>
              <a:latin typeface="Tahoma" panose="020B0604030504040204" pitchFamily="34" charset="0"/>
              <a:cs typeface="Tahoma" panose="020B0604030504040204" pitchFamily="34" charset="0"/>
            </a:endParaRPr>
          </a:p>
          <a:p>
            <a:pPr>
              <a:lnSpc>
                <a:spcPts val="3100"/>
              </a:lnSpc>
              <a:tabLst>
                <a:tab pos="457200" algn="l"/>
                <a:tab pos="914400" algn="l"/>
              </a:tabLst>
            </a:pPr>
            <a:r>
              <a:rPr lang="en-US" altLang="zh-CN" dirty="0"/>
              <a:t>	</a:t>
            </a:r>
            <a:r>
              <a:rPr lang="en-US" altLang="zh-CN" sz="2195" dirty="0">
                <a:solidFill>
                  <a:srgbClr val="000000"/>
                </a:solidFill>
                <a:latin typeface="Wingdings" panose="05000000000000000000" pitchFamily="18" charset="0"/>
                <a:cs typeface="Wingdings" panose="05000000000000000000" pitchFamily="18" charset="0"/>
              </a:rPr>
              <a:t></a:t>
            </a:r>
            <a:r>
              <a:rPr lang="en-US" altLang="zh-CN" sz="2195" dirty="0">
                <a:latin typeface="Times New Roman" panose="02020603050405020304" pitchFamily="18" charset="0"/>
                <a:cs typeface="Times New Roman" panose="02020603050405020304" pitchFamily="18" charset="0"/>
              </a:rPr>
              <a:t>  Odd parity </a:t>
            </a:r>
            <a:r>
              <a:rPr lang="en-US" altLang="zh-CN" sz="2195" dirty="0">
                <a:solidFill>
                  <a:srgbClr val="000000"/>
                </a:solidFill>
                <a:latin typeface="Tahoma" panose="020B0604030504040204" pitchFamily="34" charset="0"/>
                <a:cs typeface="Tahoma" panose="020B0604030504040204" pitchFamily="34" charset="0"/>
              </a:rPr>
              <a:t>:</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đúng</a:t>
            </a:r>
            <a:endParaRPr lang="en-US" altLang="zh-CN" sz="2195" dirty="0">
              <a:solidFill>
                <a:srgbClr val="000000"/>
              </a:solidFill>
              <a:latin typeface="Tahoma" panose="020B0604030504040204" pitchFamily="34" charset="0"/>
              <a:cs typeface="Tahoma" panose="020B0604030504040204" pitchFamily="34" charset="0"/>
            </a:endParaRPr>
          </a:p>
          <a:p>
            <a:pPr>
              <a:lnSpc>
                <a:spcPts val="2700"/>
              </a:lnSpc>
              <a:tabLst>
                <a:tab pos="457200" algn="l"/>
                <a:tab pos="914400" algn="l"/>
              </a:tabLst>
            </a:pPr>
            <a:r>
              <a:rPr lang="en-US" altLang="zh-CN" dirty="0"/>
              <a:t>		</a:t>
            </a:r>
            <a:r>
              <a:rPr lang="en-US" altLang="zh-CN" sz="1895" dirty="0">
                <a:solidFill>
                  <a:srgbClr val="000000"/>
                </a:solidFill>
                <a:latin typeface="Times New Roman" panose="02020603050405020304" pitchFamily="18" charset="0"/>
                <a:cs typeface="Times New Roman" panose="02020603050405020304" pitchFamily="18" charset="0"/>
              </a:rPr>
              <a:t>•</a:t>
            </a:r>
            <a:r>
              <a:rPr lang="en-US" altLang="zh-CN" sz="1895" dirty="0">
                <a:latin typeface="Times New Roman" panose="02020603050405020304" pitchFamily="18" charset="0"/>
                <a:cs typeface="Times New Roman" panose="02020603050405020304" pitchFamily="18" charset="0"/>
              </a:rPr>
              <a:t>  </a:t>
            </a:r>
            <a:r>
              <a:rPr lang="en-US" altLang="zh-CN" sz="1895" dirty="0">
                <a:solidFill>
                  <a:srgbClr val="000000"/>
                </a:solidFill>
                <a:latin typeface="Tahoma" panose="020B0604030504040204" pitchFamily="34" charset="0"/>
                <a:cs typeface="Tahoma" panose="020B0604030504040204" pitchFamily="34" charset="0"/>
              </a:rPr>
              <a:t>Dữ</a:t>
            </a:r>
            <a:r>
              <a:rPr lang="en-US" altLang="zh-CN" sz="1895" dirty="0">
                <a:latin typeface="Times New Roman" panose="02020603050405020304" pitchFamily="18" charset="0"/>
                <a:cs typeface="Times New Roman" panose="02020603050405020304" pitchFamily="18" charset="0"/>
              </a:rPr>
              <a:t> </a:t>
            </a:r>
            <a:r>
              <a:rPr lang="en-US" altLang="zh-CN" sz="1895" dirty="0">
                <a:solidFill>
                  <a:srgbClr val="000000"/>
                </a:solidFill>
                <a:latin typeface="Tahoma" panose="020B0604030504040204" pitchFamily="34" charset="0"/>
                <a:cs typeface="Tahoma" panose="020B0604030504040204" pitchFamily="34" charset="0"/>
              </a:rPr>
              <a:t>liệu</a:t>
            </a:r>
            <a:r>
              <a:rPr lang="en-US" altLang="zh-CN" sz="1895" dirty="0">
                <a:latin typeface="Times New Roman" panose="02020603050405020304" pitchFamily="18" charset="0"/>
                <a:cs typeface="Times New Roman" panose="02020603050405020304" pitchFamily="18" charset="0"/>
              </a:rPr>
              <a:t> </a:t>
            </a:r>
            <a:r>
              <a:rPr lang="en-US" altLang="zh-CN" sz="1895" dirty="0">
                <a:solidFill>
                  <a:srgbClr val="000000"/>
                </a:solidFill>
                <a:latin typeface="Tahoma" panose="020B0604030504040204" pitchFamily="34" charset="0"/>
                <a:cs typeface="Tahoma" panose="020B0604030504040204" pitchFamily="34" charset="0"/>
              </a:rPr>
              <a:t>thật:</a:t>
            </a:r>
            <a:r>
              <a:rPr lang="en-US" altLang="zh-CN" sz="1895" dirty="0">
                <a:latin typeface="Times New Roman" panose="02020603050405020304" pitchFamily="18" charset="0"/>
                <a:cs typeface="Times New Roman" panose="02020603050405020304" pitchFamily="18" charset="0"/>
              </a:rPr>
              <a:t> </a:t>
            </a:r>
            <a:r>
              <a:rPr lang="en-US" altLang="zh-CN" sz="1895" dirty="0">
                <a:solidFill>
                  <a:srgbClr val="000000"/>
                </a:solidFill>
                <a:latin typeface="Tahoma" panose="020B0604030504040204" pitchFamily="34" charset="0"/>
                <a:cs typeface="Tahoma" panose="020B0604030504040204" pitchFamily="34" charset="0"/>
              </a:rPr>
              <a:t>011100011010101</a:t>
            </a:r>
            <a:endParaRPr lang="en-US" altLang="zh-CN" sz="1895" dirty="0">
              <a:solidFill>
                <a:srgbClr val="000000"/>
              </a:solidFill>
              <a:latin typeface="Tahoma" panose="020B0604030504040204" pitchFamily="34" charset="0"/>
              <a:cs typeface="Tahoma" panose="020B0604030504040204" pitchFamily="34" charset="0"/>
            </a:endParaRPr>
          </a:p>
          <a:p>
            <a:pPr>
              <a:lnSpc>
                <a:spcPts val="3700"/>
              </a:lnSpc>
              <a:tabLst>
                <a:tab pos="457200" algn="l"/>
                <a:tab pos="914400" algn="l"/>
              </a:tabLst>
            </a:pPr>
            <a:r>
              <a:rPr lang="en-US" altLang="zh-CN" sz="2605" dirty="0">
                <a:solidFill>
                  <a:srgbClr val="000000"/>
                </a:solidFill>
                <a:latin typeface="Wingdings" panose="05000000000000000000" pitchFamily="18" charset="0"/>
                <a:cs typeface="Wingdings" panose="05000000000000000000" pitchFamily="18" charset="0"/>
              </a:rPr>
              <a:t></a:t>
            </a:r>
            <a:r>
              <a:rPr lang="en-US" altLang="zh-CN" sz="2605" dirty="0">
                <a:solidFill>
                  <a:srgbClr val="000000"/>
                </a:solidFill>
                <a:latin typeface="Tahoma" panose="020B0604030504040204" pitchFamily="34" charset="0"/>
                <a:cs typeface="Tahoma" panose="020B0604030504040204" pitchFamily="34" charset="0"/>
              </a:rPr>
              <a:t>Đặc</a:t>
            </a:r>
            <a:r>
              <a:rPr lang="en-US" altLang="zh-CN" sz="2605" dirty="0">
                <a:latin typeface="Times New Roman" panose="02020603050405020304" pitchFamily="18" charset="0"/>
                <a:cs typeface="Times New Roman" panose="02020603050405020304" pitchFamily="18" charset="0"/>
              </a:rPr>
              <a:t> </a:t>
            </a:r>
            <a:r>
              <a:rPr lang="en-US" altLang="zh-CN" sz="2605" dirty="0">
                <a:solidFill>
                  <a:srgbClr val="000000"/>
                </a:solidFill>
                <a:latin typeface="Tahoma" panose="020B0604030504040204" pitchFamily="34" charset="0"/>
                <a:cs typeface="Tahoma" panose="020B0604030504040204" pitchFamily="34" charset="0"/>
              </a:rPr>
              <a:t>điểm:</a:t>
            </a:r>
            <a:endParaRPr lang="en-US" altLang="zh-CN" sz="2605" dirty="0">
              <a:solidFill>
                <a:srgbClr val="000000"/>
              </a:solidFill>
              <a:latin typeface="Tahoma" panose="020B0604030504040204" pitchFamily="34" charset="0"/>
              <a:cs typeface="Tahoma" panose="020B0604030504040204" pitchFamily="34" charset="0"/>
            </a:endParaRPr>
          </a:p>
          <a:p>
            <a:pPr>
              <a:lnSpc>
                <a:spcPts val="3100"/>
              </a:lnSpc>
              <a:tabLst>
                <a:tab pos="457200" algn="l"/>
                <a:tab pos="914400" algn="l"/>
              </a:tabLst>
            </a:pPr>
            <a:r>
              <a:rPr lang="en-US" altLang="zh-CN" dirty="0"/>
              <a:t>	</a:t>
            </a:r>
            <a:r>
              <a:rPr lang="en-US" altLang="zh-CN" sz="2195" dirty="0">
                <a:solidFill>
                  <a:srgbClr val="000000"/>
                </a:solidFill>
                <a:latin typeface="Wingdings" panose="05000000000000000000" pitchFamily="18" charset="0"/>
                <a:cs typeface="Wingdings" panose="05000000000000000000" pitchFamily="18" charset="0"/>
              </a:rPr>
              <a:t></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Phát</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hiện</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được</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lỗi</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khi</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số</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bit</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lỗi</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trong</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dữ</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liệu</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là</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số</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lẻ</a:t>
            </a:r>
            <a:endParaRPr lang="en-US" altLang="zh-CN" sz="2195" dirty="0">
              <a:solidFill>
                <a:srgbClr val="000000"/>
              </a:solidFill>
              <a:latin typeface="Tahoma" panose="020B0604030504040204" pitchFamily="34" charset="0"/>
              <a:cs typeface="Tahoma" panose="020B0604030504040204" pitchFamily="34" charset="0"/>
            </a:endParaRPr>
          </a:p>
          <a:p>
            <a:pPr>
              <a:lnSpc>
                <a:spcPts val="3100"/>
              </a:lnSpc>
              <a:tabLst>
                <a:tab pos="457200" algn="l"/>
                <a:tab pos="914400" algn="l"/>
              </a:tabLst>
            </a:pPr>
            <a:r>
              <a:rPr lang="en-US" altLang="zh-CN" dirty="0"/>
              <a:t>	</a:t>
            </a:r>
            <a:r>
              <a:rPr lang="en-US" altLang="zh-CN" sz="2195" dirty="0">
                <a:solidFill>
                  <a:srgbClr val="000000"/>
                </a:solidFill>
                <a:latin typeface="Wingdings" panose="05000000000000000000" pitchFamily="18" charset="0"/>
                <a:cs typeface="Wingdings" panose="05000000000000000000" pitchFamily="18" charset="0"/>
              </a:rPr>
              <a:t></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Không</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sửa</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được</a:t>
            </a:r>
            <a:r>
              <a:rPr lang="en-US" altLang="zh-CN" sz="2195" dirty="0">
                <a:latin typeface="Times New Roman" panose="02020603050405020304" pitchFamily="18" charset="0"/>
                <a:cs typeface="Times New Roman" panose="02020603050405020304" pitchFamily="18" charset="0"/>
              </a:rPr>
              <a:t> </a:t>
            </a:r>
            <a:r>
              <a:rPr lang="en-US" altLang="zh-CN" sz="2195" dirty="0">
                <a:solidFill>
                  <a:srgbClr val="000000"/>
                </a:solidFill>
                <a:latin typeface="Tahoma" panose="020B0604030504040204" pitchFamily="34" charset="0"/>
                <a:cs typeface="Tahoma" panose="020B0604030504040204" pitchFamily="34" charset="0"/>
              </a:rPr>
              <a:t>lỗi</a:t>
            </a:r>
            <a:endParaRPr lang="en-US" altLang="zh-CN" sz="2195" dirty="0">
              <a:solidFill>
                <a:srgbClr val="000000"/>
              </a:solidFill>
              <a:latin typeface="Tahoma" panose="020B0604030504040204" pitchFamily="34" charset="0"/>
              <a:cs typeface="Tahoma" panose="020B0604030504040204" pitchFamily="34" charset="0"/>
            </a:endParaRPr>
          </a:p>
        </p:txBody>
      </p:sp>
      <p:sp>
        <p:nvSpPr>
          <p:cNvPr id="9"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12</a:t>
            </a:r>
            <a:endParaRPr lang="en-US" altLang="zh-CN" sz="1800" dirty="0">
              <a:solidFill>
                <a:srgbClr val="FFFFFF"/>
              </a:solidFill>
              <a:latin typeface="Calibri" panose="020F0502020204030204" pitchFamily="18" charset="0"/>
              <a:cs typeface="Calibri" panose="020F0502020204030204" pitchFamily="18" charset="0"/>
            </a:endParaRPr>
          </a:p>
        </p:txBody>
      </p:sp>
      <p:pic>
        <p:nvPicPr>
          <p:cNvPr id="10" name="Picture 7" descr="underline_base"/>
          <p:cNvPicPr>
            <a:picLocks noChangeArrowheads="1"/>
          </p:cNvPicPr>
          <p:nvPr/>
        </p:nvPicPr>
        <p:blipFill>
          <a:blip r:embed="rId1"/>
          <a:srcRect/>
          <a:stretch>
            <a:fillRect/>
          </a:stretch>
        </p:blipFill>
        <p:spPr bwMode="auto">
          <a:xfrm>
            <a:off x="306386" y="1046162"/>
            <a:ext cx="4113214" cy="173038"/>
          </a:xfrm>
          <a:prstGeom prst="rect">
            <a:avLst/>
          </a:prstGeom>
          <a:noFill/>
          <a:ln w="9525">
            <a:noFill/>
            <a:miter lim="800000"/>
            <a:headEnd/>
            <a:tailEnd/>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568234"/>
          </a:xfrm>
        </p:spPr>
        <p:txBody>
          <a:bodyPr>
            <a:normAutofit fontScale="90000"/>
          </a:bodyPr>
          <a:lstStyle/>
          <a:p>
            <a:pPr algn="l"/>
            <a:r>
              <a:rPr lang="en-US" altLang="en-US" sz="3200" dirty="0" err="1">
                <a:latin typeface="Arial" panose="020B0604020202020204" pitchFamily="34" charset="0"/>
                <a:cs typeface="Arial" panose="020B0604020202020204" pitchFamily="34" charset="0"/>
              </a:rPr>
              <a:t>Ngữ</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cảnh</a:t>
            </a:r>
            <a:r>
              <a:rPr lang="en-US" altLang="en-US" sz="3200" dirty="0">
                <a:latin typeface="Arial" panose="020B0604020202020204" pitchFamily="34" charset="0"/>
                <a:cs typeface="Arial" panose="020B0604020202020204" pitchFamily="34" charset="0"/>
              </a:rPr>
              <a:t> -2 </a:t>
            </a:r>
            <a:endParaRPr lang="en-US" sz="3200" dirty="0"/>
          </a:p>
        </p:txBody>
      </p:sp>
      <p:sp>
        <p:nvSpPr>
          <p:cNvPr id="4" name="Footer Placeholder 3"/>
          <p:cNvSpPr>
            <a:spLocks noGrp="1"/>
          </p:cNvSpPr>
          <p:nvPr>
            <p:ph type="ftr" sz="quarter" idx="11"/>
          </p:nvPr>
        </p:nvSpPr>
        <p:spPr/>
        <p:txBody>
          <a:bodyPr/>
          <a:lstStyle/>
          <a:p>
            <a:pPr>
              <a:defRPr/>
            </a:pPr>
            <a:r>
              <a:rPr lang="en-US"/>
              <a:t>Data Link Layer</a:t>
            </a:r>
            <a:endParaRPr lang="en-US"/>
          </a:p>
        </p:txBody>
      </p:sp>
      <p:sp>
        <p:nvSpPr>
          <p:cNvPr id="5" name="Slide Number Placeholder 4"/>
          <p:cNvSpPr>
            <a:spLocks noGrp="1"/>
          </p:cNvSpPr>
          <p:nvPr>
            <p:ph type="sldNum" sz="quarter" idx="12"/>
          </p:nvPr>
        </p:nvSpPr>
        <p:spPr/>
        <p:txBody>
          <a:bodyPr/>
          <a:lstStyle/>
          <a:p>
            <a:r>
              <a:rPr lang="en-US" altLang="en-US"/>
              <a:t>5-</a:t>
            </a:r>
            <a:fld id="{7302559E-3D3A-4424-B16D-C14619F32A05}" type="slidenum">
              <a:rPr lang="en-US" altLang="en-US" smtClean="0"/>
            </a:fld>
            <a:endParaRPr lang="en-US" altLang="en-US"/>
          </a:p>
        </p:txBody>
      </p:sp>
      <p:pic>
        <p:nvPicPr>
          <p:cNvPr id="6" name="Content Placeholder 5"/>
          <p:cNvPicPr>
            <a:picLocks noGrp="1"/>
          </p:cNvPicPr>
          <p:nvPr>
            <p:ph idx="1"/>
          </p:nvPr>
        </p:nvPicPr>
        <p:blipFill>
          <a:blip r:embed="rId1"/>
          <a:srcRect/>
          <a:stretch>
            <a:fillRect/>
          </a:stretch>
        </p:blipFill>
        <p:spPr bwMode="auto">
          <a:xfrm>
            <a:off x="457200" y="849086"/>
            <a:ext cx="7876903" cy="5603966"/>
          </a:xfrm>
          <a:prstGeom prst="rect">
            <a:avLst/>
          </a:prstGeom>
          <a:noFill/>
          <a:ln w="9525">
            <a:noFill/>
            <a:miter lim="800000"/>
            <a:headEnd/>
            <a:tailEnd/>
          </a:ln>
        </p:spPr>
      </p:pic>
      <p:pic>
        <p:nvPicPr>
          <p:cNvPr id="7" name="Picture 22" descr="underline_base"/>
          <p:cNvPicPr>
            <a:picLocks noChangeArrowheads="1"/>
          </p:cNvPicPr>
          <p:nvPr/>
        </p:nvPicPr>
        <p:blipFill>
          <a:blip r:embed="rId2"/>
          <a:srcRect/>
          <a:stretch>
            <a:fillRect/>
          </a:stretch>
        </p:blipFill>
        <p:spPr bwMode="auto">
          <a:xfrm>
            <a:off x="623752" y="796834"/>
            <a:ext cx="2402783" cy="187644"/>
          </a:xfrm>
          <a:prstGeom prst="rect">
            <a:avLst/>
          </a:prstGeom>
          <a:noFill/>
          <a:ln w="9525">
            <a:noFill/>
            <a:miter lim="800000"/>
            <a:headEnd/>
            <a:tailEnd/>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418" name="Group 156"/>
          <p:cNvGrpSpPr/>
          <p:nvPr/>
        </p:nvGrpSpPr>
        <p:grpSpPr bwMode="auto">
          <a:xfrm>
            <a:off x="773113" y="1273175"/>
            <a:ext cx="3554412" cy="3067050"/>
            <a:chOff x="773113" y="1273175"/>
            <a:chExt cx="3554412" cy="3065740"/>
          </a:xfrm>
        </p:grpSpPr>
        <p:sp>
          <p:nvSpPr>
            <p:cNvPr id="188535" name="Freeform 3"/>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w="9525">
              <a:noFill/>
              <a:round/>
            </a:ln>
          </p:spPr>
          <p:txBody>
            <a:bodyPr wrap="none" anchor="ctr"/>
            <a:lstStyle/>
            <a:p>
              <a:endParaRPr lang="en-US"/>
            </a:p>
          </p:txBody>
        </p:sp>
        <p:sp>
          <p:nvSpPr>
            <p:cNvPr id="188536" name="Line 36"/>
            <p:cNvSpPr>
              <a:spLocks noChangeShapeType="1"/>
            </p:cNvSpPr>
            <p:nvPr/>
          </p:nvSpPr>
          <p:spPr bwMode="auto">
            <a:xfrm flipV="1">
              <a:off x="3775075" y="2344738"/>
              <a:ext cx="155575" cy="142875"/>
            </a:xfrm>
            <a:prstGeom prst="line">
              <a:avLst/>
            </a:prstGeom>
            <a:noFill/>
            <a:ln w="9525">
              <a:solidFill>
                <a:srgbClr val="000000"/>
              </a:solidFill>
              <a:round/>
            </a:ln>
          </p:spPr>
          <p:txBody>
            <a:bodyPr/>
            <a:lstStyle/>
            <a:p>
              <a:endParaRPr lang="en-US"/>
            </a:p>
          </p:txBody>
        </p:sp>
        <p:sp>
          <p:nvSpPr>
            <p:cNvPr id="188537" name="Line 43"/>
            <p:cNvSpPr>
              <a:spLocks noChangeShapeType="1"/>
            </p:cNvSpPr>
            <p:nvPr/>
          </p:nvSpPr>
          <p:spPr bwMode="auto">
            <a:xfrm flipV="1">
              <a:off x="2665413" y="2517775"/>
              <a:ext cx="695325" cy="0"/>
            </a:xfrm>
            <a:prstGeom prst="line">
              <a:avLst/>
            </a:prstGeom>
            <a:noFill/>
            <a:ln w="9525">
              <a:solidFill>
                <a:srgbClr val="000000"/>
              </a:solidFill>
              <a:round/>
            </a:ln>
          </p:spPr>
          <p:txBody>
            <a:bodyPr/>
            <a:lstStyle/>
            <a:p>
              <a:endParaRPr lang="en-US"/>
            </a:p>
          </p:txBody>
        </p:sp>
        <p:sp>
          <p:nvSpPr>
            <p:cNvPr id="188538" name="Line 44"/>
            <p:cNvSpPr>
              <a:spLocks noChangeShapeType="1"/>
            </p:cNvSpPr>
            <p:nvPr/>
          </p:nvSpPr>
          <p:spPr bwMode="auto">
            <a:xfrm flipV="1">
              <a:off x="3924300" y="2201863"/>
              <a:ext cx="138113" cy="142875"/>
            </a:xfrm>
            <a:prstGeom prst="line">
              <a:avLst/>
            </a:prstGeom>
            <a:noFill/>
            <a:ln w="9525">
              <a:solidFill>
                <a:srgbClr val="000000"/>
              </a:solidFill>
              <a:prstDash val="dash"/>
              <a:round/>
            </a:ln>
          </p:spPr>
          <p:txBody>
            <a:bodyPr/>
            <a:lstStyle/>
            <a:p>
              <a:endParaRPr lang="en-US"/>
            </a:p>
          </p:txBody>
        </p:sp>
        <p:sp>
          <p:nvSpPr>
            <p:cNvPr id="188539" name="Line 48"/>
            <p:cNvSpPr>
              <a:spLocks noChangeShapeType="1"/>
            </p:cNvSpPr>
            <p:nvPr/>
          </p:nvSpPr>
          <p:spPr bwMode="auto">
            <a:xfrm flipV="1">
              <a:off x="3279775" y="2736850"/>
              <a:ext cx="512763" cy="612775"/>
            </a:xfrm>
            <a:prstGeom prst="line">
              <a:avLst/>
            </a:prstGeom>
            <a:noFill/>
            <a:ln w="9525">
              <a:solidFill>
                <a:srgbClr val="000000"/>
              </a:solidFill>
              <a:round/>
            </a:ln>
          </p:spPr>
          <p:txBody>
            <a:bodyPr/>
            <a:lstStyle/>
            <a:p>
              <a:endParaRPr lang="en-US"/>
            </a:p>
          </p:txBody>
        </p:sp>
        <p:sp>
          <p:nvSpPr>
            <p:cNvPr id="188540" name="Text Box 240"/>
            <p:cNvSpPr txBox="1">
              <a:spLocks noChangeArrowheads="1"/>
            </p:cNvSpPr>
            <p:nvPr/>
          </p:nvSpPr>
          <p:spPr bwMode="auto">
            <a:xfrm>
              <a:off x="2562225" y="3815807"/>
              <a:ext cx="1217000" cy="523108"/>
            </a:xfrm>
            <a:prstGeom prst="rect">
              <a:avLst/>
            </a:prstGeom>
            <a:noFill/>
            <a:ln w="9525">
              <a:noFill/>
              <a:miter lim="800000"/>
            </a:ln>
          </p:spPr>
          <p:txBody>
            <a:bodyPr wrap="none">
              <a:spAutoFit/>
            </a:bodyPr>
            <a:lstStyle/>
            <a:p>
              <a:r>
                <a:rPr lang="en-US" altLang="en-US" sz="1400">
                  <a:solidFill>
                    <a:srgbClr val="000000"/>
                  </a:solidFill>
                  <a:cs typeface="Arial" panose="020B0604020202020204" pitchFamily="34" charset="0"/>
                </a:rPr>
                <a:t>router</a:t>
              </a:r>
              <a:endParaRPr lang="en-US" altLang="en-US" sz="1400">
                <a:solidFill>
                  <a:srgbClr val="000000"/>
                </a:solidFill>
                <a:cs typeface="Arial" panose="020B0604020202020204" pitchFamily="34" charset="0"/>
              </a:endParaRPr>
            </a:p>
            <a:p>
              <a:r>
                <a:rPr lang="en-US" altLang="en-US" sz="1400">
                  <a:solidFill>
                    <a:srgbClr val="000000"/>
                  </a:solidFill>
                  <a:cs typeface="Arial" panose="020B0604020202020204" pitchFamily="34" charset="0"/>
                </a:rPr>
                <a:t>(chạy DHCP)</a:t>
              </a:r>
              <a:endParaRPr lang="en-US" altLang="en-US" sz="1400">
                <a:solidFill>
                  <a:srgbClr val="000000"/>
                </a:solidFill>
                <a:cs typeface="Arial" panose="020B0604020202020204" pitchFamily="34" charset="0"/>
              </a:endParaRPr>
            </a:p>
          </p:txBody>
        </p:sp>
        <p:grpSp>
          <p:nvGrpSpPr>
            <p:cNvPr id="188541" name="Group 356"/>
            <p:cNvGrpSpPr/>
            <p:nvPr/>
          </p:nvGrpSpPr>
          <p:grpSpPr bwMode="auto">
            <a:xfrm>
              <a:off x="1653422" y="1982680"/>
              <a:ext cx="843032" cy="814871"/>
              <a:chOff x="313" y="1497"/>
              <a:chExt cx="1152" cy="1014"/>
            </a:xfrm>
          </p:grpSpPr>
          <p:pic>
            <p:nvPicPr>
              <p:cNvPr id="188593" name="Picture 354" descr="laptop_stylized_small"/>
              <p:cNvPicPr>
                <a:picLocks noChangeAspect="1" noChangeArrowheads="1"/>
              </p:cNvPicPr>
              <p:nvPr/>
            </p:nvPicPr>
            <p:blipFill>
              <a:blip r:embed="rId1"/>
              <a:srcRect/>
              <a:stretch>
                <a:fillRect/>
              </a:stretch>
            </p:blipFill>
            <p:spPr bwMode="auto">
              <a:xfrm>
                <a:off x="313" y="1727"/>
                <a:ext cx="1152" cy="784"/>
              </a:xfrm>
              <a:prstGeom prst="rect">
                <a:avLst/>
              </a:prstGeom>
              <a:noFill/>
              <a:ln w="9525">
                <a:noFill/>
                <a:miter lim="800000"/>
                <a:headEnd/>
                <a:tailEnd/>
              </a:ln>
            </p:spPr>
          </p:pic>
          <p:pic>
            <p:nvPicPr>
              <p:cNvPr id="188594" name="Picture 355" descr="antenna_stylized"/>
              <p:cNvPicPr>
                <a:picLocks noChangeAspect="1" noChangeArrowheads="1"/>
              </p:cNvPicPr>
              <p:nvPr/>
            </p:nvPicPr>
            <p:blipFill>
              <a:blip r:embed="rId2"/>
              <a:srcRect/>
              <a:stretch>
                <a:fillRect/>
              </a:stretch>
            </p:blipFill>
            <p:spPr bwMode="auto">
              <a:xfrm>
                <a:off x="334" y="1497"/>
                <a:ext cx="1113" cy="650"/>
              </a:xfrm>
              <a:prstGeom prst="rect">
                <a:avLst/>
              </a:prstGeom>
              <a:noFill/>
              <a:ln w="9525">
                <a:noFill/>
                <a:miter lim="800000"/>
                <a:headEnd/>
                <a:tailEnd/>
              </a:ln>
            </p:spPr>
          </p:pic>
        </p:grpSp>
        <p:pic>
          <p:nvPicPr>
            <p:cNvPr id="188542" name="Picture 3"/>
            <p:cNvPicPr>
              <a:picLocks noChangeAspect="1" noChangeArrowheads="1"/>
            </p:cNvPicPr>
            <p:nvPr/>
          </p:nvPicPr>
          <p:blipFill>
            <a:blip r:embed="rId3"/>
            <a:srcRect/>
            <a:stretch>
              <a:fillRect/>
            </a:stretch>
          </p:blipFill>
          <p:spPr bwMode="auto">
            <a:xfrm>
              <a:off x="3336925" y="2423867"/>
              <a:ext cx="879475" cy="349175"/>
            </a:xfrm>
            <a:prstGeom prst="rect">
              <a:avLst/>
            </a:prstGeom>
            <a:noFill/>
            <a:ln w="9525">
              <a:noFill/>
              <a:miter lim="800000"/>
              <a:headEnd/>
              <a:tailEnd/>
            </a:ln>
          </p:spPr>
        </p:pic>
        <p:sp>
          <p:nvSpPr>
            <p:cNvPr id="166" name="Rectangle 43"/>
            <p:cNvSpPr>
              <a:spLocks noChangeArrowheads="1"/>
            </p:cNvSpPr>
            <p:nvPr/>
          </p:nvSpPr>
          <p:spPr bwMode="auto">
            <a:xfrm rot="16200000" flipH="1">
              <a:off x="3589360" y="3548625"/>
              <a:ext cx="104730"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167" name="Rectangle 43"/>
            <p:cNvSpPr>
              <a:spLocks noChangeArrowheads="1"/>
            </p:cNvSpPr>
            <p:nvPr/>
          </p:nvSpPr>
          <p:spPr bwMode="auto">
            <a:xfrm rot="2460490">
              <a:off x="3206750" y="3274158"/>
              <a:ext cx="82550" cy="2475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168" name="Rectangle 43"/>
            <p:cNvSpPr>
              <a:spLocks noChangeArrowheads="1"/>
            </p:cNvSpPr>
            <p:nvPr/>
          </p:nvSpPr>
          <p:spPr bwMode="auto">
            <a:xfrm rot="-5400000">
              <a:off x="2499543" y="2387854"/>
              <a:ext cx="111078"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grpSp>
          <p:nvGrpSpPr>
            <p:cNvPr id="188546" name="Group 248"/>
            <p:cNvGrpSpPr/>
            <p:nvPr/>
          </p:nvGrpSpPr>
          <p:grpSpPr bwMode="auto">
            <a:xfrm>
              <a:off x="2597285" y="3210128"/>
              <a:ext cx="332569" cy="581078"/>
              <a:chOff x="4140" y="429"/>
              <a:chExt cx="1425" cy="2396"/>
            </a:xfrm>
          </p:grpSpPr>
          <p:sp>
            <p:nvSpPr>
              <p:cNvPr id="188561" name="Freeform 148"/>
              <p:cNvSpPr/>
              <p:nvPr/>
            </p:nvSpPr>
            <p:spPr bwMode="auto">
              <a:xfrm>
                <a:off x="5268" y="433"/>
                <a:ext cx="283" cy="2286"/>
              </a:xfrm>
              <a:custGeom>
                <a:avLst/>
                <a:gdLst>
                  <a:gd name="T0" fmla="*/ 2 w 354"/>
                  <a:gd name="T1" fmla="*/ 0 h 2742"/>
                  <a:gd name="T2" fmla="*/ 2 w 354"/>
                  <a:gd name="T3" fmla="*/ 6 h 2742"/>
                  <a:gd name="T4" fmla="*/ 2 w 354"/>
                  <a:gd name="T5" fmla="*/ 40 h 2742"/>
                  <a:gd name="T6" fmla="*/ 0 w 354"/>
                  <a:gd name="T7" fmla="*/ 4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88562"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563" name="Freeform 150"/>
              <p:cNvSpPr/>
              <p:nvPr/>
            </p:nvSpPr>
            <p:spPr bwMode="auto">
              <a:xfrm>
                <a:off x="5321" y="570"/>
                <a:ext cx="169" cy="2115"/>
              </a:xfrm>
              <a:custGeom>
                <a:avLst/>
                <a:gdLst>
                  <a:gd name="T0" fmla="*/ 2 w 211"/>
                  <a:gd name="T1" fmla="*/ 0 h 2537"/>
                  <a:gd name="T2" fmla="*/ 2 w 211"/>
                  <a:gd name="T3" fmla="*/ 4 h 2537"/>
                  <a:gd name="T4" fmla="*/ 2 w 211"/>
                  <a:gd name="T5" fmla="*/ 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88564" name="Freeform 151"/>
              <p:cNvSpPr/>
              <p:nvPr/>
            </p:nvSpPr>
            <p:spPr bwMode="auto">
              <a:xfrm>
                <a:off x="5284" y="1640"/>
                <a:ext cx="263" cy="189"/>
              </a:xfrm>
              <a:custGeom>
                <a:avLst/>
                <a:gdLst>
                  <a:gd name="T0" fmla="*/ 2 w 328"/>
                  <a:gd name="T1" fmla="*/ 0 h 226"/>
                  <a:gd name="T2" fmla="*/ 2 w 328"/>
                  <a:gd name="T3" fmla="*/ 3 h 226"/>
                  <a:gd name="T4" fmla="*/ 2 w 328"/>
                  <a:gd name="T5" fmla="*/ 4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8565"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8566" name="Group 153"/>
              <p:cNvGrpSpPr/>
              <p:nvPr/>
            </p:nvGrpSpPr>
            <p:grpSpPr bwMode="auto">
              <a:xfrm>
                <a:off x="4749" y="668"/>
                <a:ext cx="581" cy="145"/>
                <a:chOff x="614" y="2568"/>
                <a:chExt cx="725" cy="139"/>
              </a:xfrm>
            </p:grpSpPr>
            <p:sp>
              <p:nvSpPr>
                <p:cNvPr id="188591" name="AutoShape 154"/>
                <p:cNvSpPr>
                  <a:spLocks noChangeArrowheads="1"/>
                </p:cNvSpPr>
                <p:nvPr/>
              </p:nvSpPr>
              <p:spPr bwMode="auto">
                <a:xfrm>
                  <a:off x="617" y="2569"/>
                  <a:ext cx="721" cy="138"/>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8592"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8567"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8568" name="Group 157"/>
              <p:cNvGrpSpPr/>
              <p:nvPr/>
            </p:nvGrpSpPr>
            <p:grpSpPr bwMode="auto">
              <a:xfrm>
                <a:off x="4747" y="994"/>
                <a:ext cx="581" cy="134"/>
                <a:chOff x="614" y="2568"/>
                <a:chExt cx="725" cy="139"/>
              </a:xfrm>
            </p:grpSpPr>
            <p:sp>
              <p:nvSpPr>
                <p:cNvPr id="188589" name="AutoShape 158"/>
                <p:cNvSpPr>
                  <a:spLocks noChangeArrowheads="1"/>
                </p:cNvSpPr>
                <p:nvPr/>
              </p:nvSpPr>
              <p:spPr bwMode="auto">
                <a:xfrm>
                  <a:off x="611" y="2570"/>
                  <a:ext cx="730" cy="136"/>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8590"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8569"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570"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8571" name="Group 162"/>
              <p:cNvGrpSpPr/>
              <p:nvPr/>
            </p:nvGrpSpPr>
            <p:grpSpPr bwMode="auto">
              <a:xfrm>
                <a:off x="4735" y="1627"/>
                <a:ext cx="582" cy="151"/>
                <a:chOff x="614" y="2568"/>
                <a:chExt cx="725" cy="139"/>
              </a:xfrm>
            </p:grpSpPr>
            <p:sp>
              <p:nvSpPr>
                <p:cNvPr id="188587" name="AutoShape 163"/>
                <p:cNvSpPr>
                  <a:spLocks noChangeArrowheads="1"/>
                </p:cNvSpPr>
                <p:nvPr/>
              </p:nvSpPr>
              <p:spPr bwMode="auto">
                <a:xfrm>
                  <a:off x="618" y="2571"/>
                  <a:ext cx="720"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8588"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8572" name="Freeform 165"/>
              <p:cNvSpPr/>
              <p:nvPr/>
            </p:nvSpPr>
            <p:spPr bwMode="auto">
              <a:xfrm>
                <a:off x="5288" y="1354"/>
                <a:ext cx="263" cy="188"/>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88573" name="Group 166"/>
              <p:cNvGrpSpPr/>
              <p:nvPr/>
            </p:nvGrpSpPr>
            <p:grpSpPr bwMode="auto">
              <a:xfrm>
                <a:off x="4739" y="1327"/>
                <a:ext cx="582" cy="139"/>
                <a:chOff x="614" y="2568"/>
                <a:chExt cx="725" cy="139"/>
              </a:xfrm>
            </p:grpSpPr>
            <p:sp>
              <p:nvSpPr>
                <p:cNvPr id="188585" name="AutoShape 167"/>
                <p:cNvSpPr>
                  <a:spLocks noChangeArrowheads="1"/>
                </p:cNvSpPr>
                <p:nvPr/>
              </p:nvSpPr>
              <p:spPr bwMode="auto">
                <a:xfrm>
                  <a:off x="613" y="2571"/>
                  <a:ext cx="729" cy="137"/>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8586"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8574"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575" name="Freeform 170"/>
              <p:cNvSpPr/>
              <p:nvPr/>
            </p:nvSpPr>
            <p:spPr bwMode="auto">
              <a:xfrm>
                <a:off x="5312" y="1007"/>
                <a:ext cx="237" cy="213"/>
              </a:xfrm>
              <a:custGeom>
                <a:avLst/>
                <a:gdLst>
                  <a:gd name="T0" fmla="*/ 2 w 296"/>
                  <a:gd name="T1" fmla="*/ 0 h 256"/>
                  <a:gd name="T2" fmla="*/ 2 w 296"/>
                  <a:gd name="T3" fmla="*/ 2 h 256"/>
                  <a:gd name="T4" fmla="*/ 2 w 296"/>
                  <a:gd name="T5" fmla="*/ 3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8576" name="Freeform 171"/>
              <p:cNvSpPr/>
              <p:nvPr/>
            </p:nvSpPr>
            <p:spPr bwMode="auto">
              <a:xfrm>
                <a:off x="5315" y="680"/>
                <a:ext cx="244" cy="240"/>
              </a:xfrm>
              <a:custGeom>
                <a:avLst/>
                <a:gdLst>
                  <a:gd name="T0" fmla="*/ 0 w 304"/>
                  <a:gd name="T1" fmla="*/ 0 h 288"/>
                  <a:gd name="T2" fmla="*/ 2 w 304"/>
                  <a:gd name="T3" fmla="*/ 2 h 288"/>
                  <a:gd name="T4" fmla="*/ 2 w 304"/>
                  <a:gd name="T5" fmla="*/ 4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8577" name="Oval 172"/>
              <p:cNvSpPr>
                <a:spLocks noChangeArrowheads="1"/>
              </p:cNvSpPr>
              <p:nvPr/>
            </p:nvSpPr>
            <p:spPr bwMode="auto">
              <a:xfrm>
                <a:off x="5520" y="2612"/>
                <a:ext cx="48" cy="98"/>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8578" name="Freeform 173"/>
              <p:cNvSpPr/>
              <p:nvPr/>
            </p:nvSpPr>
            <p:spPr bwMode="auto">
              <a:xfrm>
                <a:off x="5302" y="2614"/>
                <a:ext cx="245" cy="200"/>
              </a:xfrm>
              <a:custGeom>
                <a:avLst/>
                <a:gdLst>
                  <a:gd name="T0" fmla="*/ 0 w 306"/>
                  <a:gd name="T1" fmla="*/ 3 h 240"/>
                  <a:gd name="T2" fmla="*/ 2 w 306"/>
                  <a:gd name="T3" fmla="*/ 4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88579"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88580"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88581" name="Oval 176"/>
              <p:cNvSpPr>
                <a:spLocks noChangeArrowheads="1"/>
              </p:cNvSpPr>
              <p:nvPr/>
            </p:nvSpPr>
            <p:spPr bwMode="auto">
              <a:xfrm>
                <a:off x="4309"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8582" name="Oval 177"/>
              <p:cNvSpPr>
                <a:spLocks noChangeArrowheads="1"/>
              </p:cNvSpPr>
              <p:nvPr/>
            </p:nvSpPr>
            <p:spPr bwMode="auto">
              <a:xfrm>
                <a:off x="4486" y="2383"/>
                <a:ext cx="163" cy="144"/>
              </a:xfrm>
              <a:prstGeom prst="ellipse">
                <a:avLst/>
              </a:prstGeom>
              <a:solidFill>
                <a:srgbClr val="FF0000"/>
              </a:solidFill>
              <a:ln w="9525">
                <a:noFill/>
                <a:round/>
              </a:ln>
            </p:spPr>
            <p:txBody>
              <a:bodyPr wrap="none" anchor="ctr"/>
              <a:lstStyle/>
              <a:p>
                <a:pPr algn="ctr"/>
                <a:endParaRPr lang="vi-VN" altLang="en-US">
                  <a:solidFill>
                    <a:srgbClr val="FF0000"/>
                  </a:solidFill>
                  <a:cs typeface="Arial" panose="020B0604020202020204" pitchFamily="34" charset="0"/>
                </a:endParaRPr>
              </a:p>
            </p:txBody>
          </p:sp>
          <p:sp>
            <p:nvSpPr>
              <p:cNvPr id="188583" name="Oval 178"/>
              <p:cNvSpPr>
                <a:spLocks noChangeArrowheads="1"/>
              </p:cNvSpPr>
              <p:nvPr/>
            </p:nvSpPr>
            <p:spPr bwMode="auto">
              <a:xfrm>
                <a:off x="4663"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8584"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88547" name="Group 48"/>
            <p:cNvGrpSpPr/>
            <p:nvPr/>
          </p:nvGrpSpPr>
          <p:grpSpPr bwMode="auto">
            <a:xfrm>
              <a:off x="2795471" y="3465563"/>
              <a:ext cx="735669" cy="376863"/>
              <a:chOff x="3600" y="219"/>
              <a:chExt cx="360" cy="175"/>
            </a:xfrm>
          </p:grpSpPr>
          <p:sp>
            <p:nvSpPr>
              <p:cNvPr id="188548" name="Oval 4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88549" name="Line 5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88550" name="Line 5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88551" name="Rectangle 52"/>
              <p:cNvSpPr>
                <a:spLocks noChangeArrowheads="1"/>
              </p:cNvSpPr>
              <p:nvPr/>
            </p:nvSpPr>
            <p:spPr bwMode="auto">
              <a:xfrm>
                <a:off x="3603" y="289"/>
                <a:ext cx="353"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88552" name="Oval 5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88553" name="Group 54"/>
              <p:cNvGrpSpPr/>
              <p:nvPr/>
            </p:nvGrpSpPr>
            <p:grpSpPr bwMode="auto">
              <a:xfrm>
                <a:off x="3686" y="244"/>
                <a:ext cx="177" cy="66"/>
                <a:chOff x="2848" y="848"/>
                <a:chExt cx="140" cy="98"/>
              </a:xfrm>
            </p:grpSpPr>
            <p:sp>
              <p:nvSpPr>
                <p:cNvPr id="188558" name="Line 5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88559" name="Line 5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88560" name="Line 5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88554" name="Group 58"/>
              <p:cNvGrpSpPr/>
              <p:nvPr/>
            </p:nvGrpSpPr>
            <p:grpSpPr bwMode="auto">
              <a:xfrm flipV="1">
                <a:off x="3686" y="243"/>
                <a:ext cx="177" cy="66"/>
                <a:chOff x="2848" y="848"/>
                <a:chExt cx="140" cy="98"/>
              </a:xfrm>
            </p:grpSpPr>
            <p:sp>
              <p:nvSpPr>
                <p:cNvPr id="188555" name="Line 5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88556" name="Line 6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88557" name="Line 61"/>
                <p:cNvSpPr>
                  <a:spLocks noChangeShapeType="1"/>
                </p:cNvSpPr>
                <p:nvPr/>
              </p:nvSpPr>
              <p:spPr bwMode="auto">
                <a:xfrm>
                  <a:off x="2894" y="853"/>
                  <a:ext cx="52" cy="93"/>
                </a:xfrm>
                <a:prstGeom prst="line">
                  <a:avLst/>
                </a:prstGeom>
                <a:noFill/>
                <a:ln w="28575">
                  <a:solidFill>
                    <a:schemeClr val="tx1"/>
                  </a:solidFill>
                  <a:round/>
                </a:ln>
              </p:spPr>
              <p:txBody>
                <a:bodyPr wrap="none" anchor="ctr"/>
                <a:lstStyle/>
                <a:p>
                  <a:endParaRPr lang="en-US"/>
                </a:p>
              </p:txBody>
            </p:sp>
          </p:grpSp>
        </p:grpSp>
      </p:grpSp>
      <p:sp>
        <p:nvSpPr>
          <p:cNvPr id="188419" name="Footer Placeholder 4"/>
          <p:cNvSpPr>
            <a:spLocks noGrp="1"/>
          </p:cNvSpPr>
          <p:nvPr>
            <p:ph type="ftr" sz="quarter" idx="11"/>
          </p:nvPr>
        </p:nvSpPr>
        <p:spPr>
          <a:noFill/>
        </p:spPr>
        <p:txBody>
          <a:bodyPr/>
          <a:lstStyle/>
          <a:p>
            <a:r>
              <a:rPr lang="en-US" altLang="en-US">
                <a:solidFill>
                  <a:srgbClr val="000000"/>
                </a:solidFill>
                <a:latin typeface="Comic Sans MS" panose="030F0702030302020204" pitchFamily="18" charset="0"/>
                <a:ea typeface="MS PGothic" panose="020B0600070205080204" pitchFamily="34" charset="-128"/>
              </a:rPr>
              <a:t>Tầng Link</a:t>
            </a:r>
            <a:endParaRPr lang="en-US" altLang="en-US">
              <a:solidFill>
                <a:srgbClr val="000000"/>
              </a:solidFill>
              <a:latin typeface="Comic Sans MS" panose="030F0702030302020204" pitchFamily="18" charset="0"/>
              <a:ea typeface="MS PGothic" panose="020B0600070205080204" pitchFamily="34" charset="-128"/>
            </a:endParaRPr>
          </a:p>
        </p:txBody>
      </p:sp>
      <p:sp>
        <p:nvSpPr>
          <p:cNvPr id="188420" name="Slide Number Placeholder 5"/>
          <p:cNvSpPr>
            <a:spLocks noGrp="1"/>
          </p:cNvSpPr>
          <p:nvPr>
            <p:ph type="sldNum" sz="quarter" idx="12"/>
          </p:nvPr>
        </p:nvSpPr>
        <p:spPr>
          <a:noFill/>
        </p:spPr>
        <p:txBody>
          <a:bodyPr/>
          <a:lstStyle/>
          <a:p>
            <a:r>
              <a:rPr lang="en-US" altLang="en-US">
                <a:solidFill>
                  <a:srgbClr val="000000"/>
                </a:solidFill>
                <a:latin typeface="Comic Sans MS" panose="030F0702030302020204" pitchFamily="18" charset="0"/>
                <a:cs typeface="Arial" panose="020B0604020202020204" pitchFamily="34" charset="0"/>
              </a:rPr>
              <a:t>5-</a:t>
            </a:r>
            <a:fld id="{CB596960-5D89-4C15-BC88-AEAFE448FBB5}" type="slidenum">
              <a:rPr lang="en-US" altLang="en-US">
                <a:solidFill>
                  <a:srgbClr val="000000"/>
                </a:solidFill>
                <a:latin typeface="Comic Sans MS" panose="030F0702030302020204" pitchFamily="18" charset="0"/>
                <a:cs typeface="Arial" panose="020B0604020202020204" pitchFamily="34" charset="0"/>
              </a:rPr>
            </a:fld>
            <a:endParaRPr lang="en-US" altLang="en-US">
              <a:solidFill>
                <a:srgbClr val="000000"/>
              </a:solidFill>
              <a:latin typeface="Comic Sans MS" panose="030F0702030302020204" pitchFamily="18" charset="0"/>
              <a:cs typeface="Arial" panose="020B0604020202020204" pitchFamily="34" charset="0"/>
            </a:endParaRPr>
          </a:p>
        </p:txBody>
      </p:sp>
      <p:sp>
        <p:nvSpPr>
          <p:cNvPr id="188421" name="Rectangle 2"/>
          <p:cNvSpPr>
            <a:spLocks noGrp="1" noChangeArrowheads="1"/>
          </p:cNvSpPr>
          <p:nvPr>
            <p:ph type="title"/>
          </p:nvPr>
        </p:nvSpPr>
        <p:spPr>
          <a:xfrm>
            <a:off x="0" y="0"/>
            <a:ext cx="9767888" cy="996950"/>
          </a:xfrm>
        </p:spPr>
        <p:txBody>
          <a:bodyPr/>
          <a:lstStyle/>
          <a:p>
            <a:pPr algn="l"/>
            <a:r>
              <a:rPr lang="en-US" altLang="en-US" sz="3200">
                <a:latin typeface="Arial" panose="020B0604020202020204" pitchFamily="34" charset="0"/>
                <a:cs typeface="Arial" panose="020B0604020202020204" pitchFamily="34" charset="0"/>
              </a:rPr>
              <a:t> Thường nhật … kết nối tới Internet</a:t>
            </a:r>
            <a:endParaRPr lang="en-US" altLang="en-US" sz="3200">
              <a:latin typeface="Arial" panose="020B0604020202020204" pitchFamily="34" charset="0"/>
              <a:cs typeface="Arial" panose="020B0604020202020204" pitchFamily="34" charset="0"/>
            </a:endParaRPr>
          </a:p>
        </p:txBody>
      </p:sp>
      <p:sp>
        <p:nvSpPr>
          <p:cNvPr id="701629" name="Rectangle 189"/>
          <p:cNvSpPr>
            <a:spLocks noGrp="1" noChangeArrowheads="1"/>
          </p:cNvSpPr>
          <p:nvPr>
            <p:ph type="body" idx="1"/>
          </p:nvPr>
        </p:nvSpPr>
        <p:spPr>
          <a:xfrm>
            <a:off x="4392613" y="949325"/>
            <a:ext cx="4067175" cy="1262063"/>
          </a:xfrm>
        </p:spPr>
        <p:txBody>
          <a:bodyPr>
            <a:normAutofit fontScale="92500" lnSpcReduction="10000"/>
          </a:bodyPr>
          <a:lstStyle/>
          <a:p>
            <a:r>
              <a:rPr lang="en-US" altLang="en-US" sz="2200">
                <a:latin typeface="Arial" panose="020B0604020202020204" pitchFamily="34" charset="0"/>
                <a:cs typeface="Arial" panose="020B0604020202020204" pitchFamily="34" charset="0"/>
              </a:rPr>
              <a:t>Máy tính kết nối cần có địa chỉ IP của riêng nó, địa chỉ của cổng ra mặc định, địa chỉ của DNS server: dùng </a:t>
            </a:r>
            <a:r>
              <a:rPr lang="en-US" altLang="en-US" sz="2200" i="1">
                <a:solidFill>
                  <a:srgbClr val="C00000"/>
                </a:solidFill>
                <a:latin typeface="Arial" panose="020B0604020202020204" pitchFamily="34" charset="0"/>
                <a:cs typeface="Arial" panose="020B0604020202020204" pitchFamily="34" charset="0"/>
              </a:rPr>
              <a:t>DHCP</a:t>
            </a:r>
            <a:endParaRPr lang="en-US" altLang="en-US" sz="2200" i="1">
              <a:solidFill>
                <a:srgbClr val="C00000"/>
              </a:solidFill>
              <a:latin typeface="Arial" panose="020B0604020202020204" pitchFamily="34" charset="0"/>
              <a:cs typeface="Arial" panose="020B0604020202020204" pitchFamily="34" charset="0"/>
            </a:endParaRPr>
          </a:p>
        </p:txBody>
      </p:sp>
      <p:sp>
        <p:nvSpPr>
          <p:cNvPr id="701661" name="AutoShape 221"/>
          <p:cNvSpPr>
            <a:spLocks noChangeArrowheads="1"/>
          </p:cNvSpPr>
          <p:nvPr/>
        </p:nvSpPr>
        <p:spPr bwMode="auto">
          <a:xfrm>
            <a:off x="830263" y="2266950"/>
            <a:ext cx="976312" cy="485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noFill/>
            <a:miter lim="800000"/>
          </a:ln>
        </p:spPr>
        <p:txBody>
          <a:bodyPr wrap="none" anchor="ctr"/>
          <a:lstStyle/>
          <a:p>
            <a:endParaRPr lang="en-US"/>
          </a:p>
        </p:txBody>
      </p:sp>
      <p:grpSp>
        <p:nvGrpSpPr>
          <p:cNvPr id="12" name="Group 250"/>
          <p:cNvGrpSpPr/>
          <p:nvPr/>
        </p:nvGrpSpPr>
        <p:grpSpPr bwMode="auto">
          <a:xfrm>
            <a:off x="1195388" y="1081088"/>
            <a:ext cx="976312" cy="1460500"/>
            <a:chOff x="651" y="681"/>
            <a:chExt cx="615" cy="920"/>
          </a:xfrm>
        </p:grpSpPr>
        <p:sp>
          <p:nvSpPr>
            <p:cNvPr id="188527" name="Freeform 249"/>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88528" name="Group 248"/>
            <p:cNvGrpSpPr/>
            <p:nvPr/>
          </p:nvGrpSpPr>
          <p:grpSpPr bwMode="auto">
            <a:xfrm>
              <a:off x="651" y="681"/>
              <a:ext cx="500" cy="834"/>
              <a:chOff x="569" y="2954"/>
              <a:chExt cx="500" cy="834"/>
            </a:xfrm>
          </p:grpSpPr>
          <p:sp>
            <p:nvSpPr>
              <p:cNvPr id="188529" name="Rectangle 242"/>
              <p:cNvSpPr>
                <a:spLocks noChangeArrowheads="1"/>
              </p:cNvSpPr>
              <p:nvPr/>
            </p:nvSpPr>
            <p:spPr bwMode="auto">
              <a:xfrm>
                <a:off x="576" y="2973"/>
                <a:ext cx="493" cy="79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530" name="Text Box 241"/>
              <p:cNvSpPr txBox="1">
                <a:spLocks noChangeArrowheads="1"/>
              </p:cNvSpPr>
              <p:nvPr/>
            </p:nvSpPr>
            <p:spPr bwMode="auto">
              <a:xfrm>
                <a:off x="593" y="2954"/>
                <a:ext cx="454" cy="834"/>
              </a:xfrm>
              <a:prstGeom prst="rect">
                <a:avLst/>
              </a:prstGeom>
              <a:noFill/>
              <a:ln w="9525">
                <a:noFill/>
                <a:miter lim="800000"/>
              </a:ln>
            </p:spPr>
            <p:txBody>
              <a:bodyPr wrap="none">
                <a:spAutoFit/>
              </a:bodyPr>
              <a:lstStyle/>
              <a:p>
                <a:pPr algn="ctr"/>
                <a:r>
                  <a:rPr lang="en-US" altLang="en-US" sz="1600" i="0">
                    <a:solidFill>
                      <a:srgbClr val="000000"/>
                    </a:solidFill>
                    <a:cs typeface="Arial" panose="020B0604020202020204" pitchFamily="34" charset="0"/>
                  </a:rPr>
                  <a:t>DHCP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UDP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IP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Eth</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Phy</a:t>
                </a:r>
                <a:endParaRPr lang="en-US" altLang="en-US" sz="1600" i="0">
                  <a:solidFill>
                    <a:srgbClr val="000000"/>
                  </a:solidFill>
                  <a:cs typeface="Arial" panose="020B0604020202020204" pitchFamily="34" charset="0"/>
                </a:endParaRPr>
              </a:p>
            </p:txBody>
          </p:sp>
          <p:sp>
            <p:nvSpPr>
              <p:cNvPr id="188531" name="Line 243"/>
              <p:cNvSpPr>
                <a:spLocks noChangeShapeType="1"/>
              </p:cNvSpPr>
              <p:nvPr/>
            </p:nvSpPr>
            <p:spPr bwMode="auto">
              <a:xfrm>
                <a:off x="578" y="3130"/>
                <a:ext cx="489" cy="0"/>
              </a:xfrm>
              <a:prstGeom prst="line">
                <a:avLst/>
              </a:prstGeom>
              <a:noFill/>
              <a:ln w="9525">
                <a:solidFill>
                  <a:schemeClr val="tx1"/>
                </a:solidFill>
                <a:round/>
              </a:ln>
            </p:spPr>
            <p:txBody>
              <a:bodyPr wrap="none"/>
              <a:lstStyle/>
              <a:p>
                <a:endParaRPr lang="en-US"/>
              </a:p>
            </p:txBody>
          </p:sp>
          <p:sp>
            <p:nvSpPr>
              <p:cNvPr id="188532" name="Line 244"/>
              <p:cNvSpPr>
                <a:spLocks noChangeShapeType="1"/>
              </p:cNvSpPr>
              <p:nvPr/>
            </p:nvSpPr>
            <p:spPr bwMode="auto">
              <a:xfrm>
                <a:off x="575" y="3289"/>
                <a:ext cx="489" cy="0"/>
              </a:xfrm>
              <a:prstGeom prst="line">
                <a:avLst/>
              </a:prstGeom>
              <a:noFill/>
              <a:ln w="9525">
                <a:solidFill>
                  <a:schemeClr val="tx1"/>
                </a:solidFill>
                <a:round/>
              </a:ln>
            </p:spPr>
            <p:txBody>
              <a:bodyPr wrap="none"/>
              <a:lstStyle/>
              <a:p>
                <a:endParaRPr lang="en-US"/>
              </a:p>
            </p:txBody>
          </p:sp>
          <p:sp>
            <p:nvSpPr>
              <p:cNvPr id="188533" name="Line 245"/>
              <p:cNvSpPr>
                <a:spLocks noChangeShapeType="1"/>
              </p:cNvSpPr>
              <p:nvPr/>
            </p:nvSpPr>
            <p:spPr bwMode="auto">
              <a:xfrm>
                <a:off x="572" y="3448"/>
                <a:ext cx="489" cy="0"/>
              </a:xfrm>
              <a:prstGeom prst="line">
                <a:avLst/>
              </a:prstGeom>
              <a:noFill/>
              <a:ln w="9525">
                <a:solidFill>
                  <a:schemeClr val="tx1"/>
                </a:solidFill>
                <a:round/>
              </a:ln>
            </p:spPr>
            <p:txBody>
              <a:bodyPr wrap="none"/>
              <a:lstStyle/>
              <a:p>
                <a:endParaRPr lang="en-US"/>
              </a:p>
            </p:txBody>
          </p:sp>
          <p:sp>
            <p:nvSpPr>
              <p:cNvPr id="188534" name="Line 246"/>
              <p:cNvSpPr>
                <a:spLocks noChangeShapeType="1"/>
              </p:cNvSpPr>
              <p:nvPr/>
            </p:nvSpPr>
            <p:spPr bwMode="auto">
              <a:xfrm>
                <a:off x="569" y="3607"/>
                <a:ext cx="489" cy="0"/>
              </a:xfrm>
              <a:prstGeom prst="line">
                <a:avLst/>
              </a:prstGeom>
              <a:noFill/>
              <a:ln w="9525">
                <a:solidFill>
                  <a:schemeClr val="tx1"/>
                </a:solidFill>
                <a:round/>
              </a:ln>
            </p:spPr>
            <p:txBody>
              <a:bodyPr wrap="none"/>
              <a:lstStyle/>
              <a:p>
                <a:endParaRPr lang="en-US"/>
              </a:p>
            </p:txBody>
          </p:sp>
        </p:grpSp>
      </p:grpSp>
      <p:grpSp>
        <p:nvGrpSpPr>
          <p:cNvPr id="14" name="Group 253"/>
          <p:cNvGrpSpPr/>
          <p:nvPr/>
        </p:nvGrpSpPr>
        <p:grpSpPr bwMode="auto">
          <a:xfrm>
            <a:off x="520700" y="1162050"/>
            <a:ext cx="519113" cy="246063"/>
            <a:chOff x="844" y="3337"/>
            <a:chExt cx="327" cy="155"/>
          </a:xfrm>
        </p:grpSpPr>
        <p:sp>
          <p:nvSpPr>
            <p:cNvPr id="188525" name="Rectangle 251"/>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526" name="Text Box 252"/>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nvGrpSpPr>
          <p:cNvPr id="15" name="Group 299"/>
          <p:cNvGrpSpPr/>
          <p:nvPr/>
        </p:nvGrpSpPr>
        <p:grpSpPr bwMode="auto">
          <a:xfrm>
            <a:off x="66675" y="1181100"/>
            <a:ext cx="1081088" cy="1166813"/>
            <a:chOff x="42" y="744"/>
            <a:chExt cx="681" cy="735"/>
          </a:xfrm>
        </p:grpSpPr>
        <p:grpSp>
          <p:nvGrpSpPr>
            <p:cNvPr id="188493" name="Group 296"/>
            <p:cNvGrpSpPr/>
            <p:nvPr/>
          </p:nvGrpSpPr>
          <p:grpSpPr bwMode="auto">
            <a:xfrm>
              <a:off x="42" y="886"/>
              <a:ext cx="681" cy="469"/>
              <a:chOff x="42" y="886"/>
              <a:chExt cx="681" cy="469"/>
            </a:xfrm>
          </p:grpSpPr>
          <p:grpSp>
            <p:nvGrpSpPr>
              <p:cNvPr id="188495" name="Group 295"/>
              <p:cNvGrpSpPr/>
              <p:nvPr/>
            </p:nvGrpSpPr>
            <p:grpSpPr bwMode="auto">
              <a:xfrm>
                <a:off x="278" y="886"/>
                <a:ext cx="381" cy="155"/>
                <a:chOff x="740" y="3209"/>
                <a:chExt cx="381" cy="155"/>
              </a:xfrm>
            </p:grpSpPr>
            <p:grpSp>
              <p:nvGrpSpPr>
                <p:cNvPr id="188520" name="Group 254"/>
                <p:cNvGrpSpPr/>
                <p:nvPr/>
              </p:nvGrpSpPr>
              <p:grpSpPr bwMode="auto">
                <a:xfrm>
                  <a:off x="794" y="3209"/>
                  <a:ext cx="327" cy="155"/>
                  <a:chOff x="844" y="3337"/>
                  <a:chExt cx="327" cy="155"/>
                </a:xfrm>
              </p:grpSpPr>
              <p:sp>
                <p:nvSpPr>
                  <p:cNvPr id="188523" name="Rectangle 255"/>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524" name="Text Box 256"/>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sp>
              <p:nvSpPr>
                <p:cNvPr id="188521" name="Rectangle 266"/>
                <p:cNvSpPr>
                  <a:spLocks noChangeArrowheads="1"/>
                </p:cNvSpPr>
                <p:nvPr/>
              </p:nvSpPr>
              <p:spPr bwMode="auto">
                <a:xfrm>
                  <a:off x="750" y="3244"/>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522" name="Rectangle 267"/>
                <p:cNvSpPr>
                  <a:spLocks noChangeArrowheads="1"/>
                </p:cNvSpPr>
                <p:nvPr/>
              </p:nvSpPr>
              <p:spPr bwMode="auto">
                <a:xfrm>
                  <a:off x="740" y="3238"/>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88496" name="Group 274"/>
              <p:cNvGrpSpPr/>
              <p:nvPr/>
            </p:nvGrpSpPr>
            <p:grpSpPr bwMode="auto">
              <a:xfrm>
                <a:off x="278" y="1034"/>
                <a:ext cx="381" cy="155"/>
                <a:chOff x="836" y="3305"/>
                <a:chExt cx="381" cy="155"/>
              </a:xfrm>
            </p:grpSpPr>
            <p:grpSp>
              <p:nvGrpSpPr>
                <p:cNvPr id="188514" name="Group 268"/>
                <p:cNvGrpSpPr/>
                <p:nvPr/>
              </p:nvGrpSpPr>
              <p:grpSpPr bwMode="auto">
                <a:xfrm>
                  <a:off x="890" y="3305"/>
                  <a:ext cx="327" cy="155"/>
                  <a:chOff x="844" y="3337"/>
                  <a:chExt cx="327" cy="155"/>
                </a:xfrm>
              </p:grpSpPr>
              <p:sp>
                <p:nvSpPr>
                  <p:cNvPr id="188518" name="Rectangle 269"/>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519" name="Text Box 270"/>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nvGrpSpPr>
                <p:cNvPr id="188515" name="Group 273"/>
                <p:cNvGrpSpPr/>
                <p:nvPr/>
              </p:nvGrpSpPr>
              <p:grpSpPr bwMode="auto">
                <a:xfrm>
                  <a:off x="836" y="3334"/>
                  <a:ext cx="354" cy="94"/>
                  <a:chOff x="836" y="3334"/>
                  <a:chExt cx="354" cy="94"/>
                </a:xfrm>
              </p:grpSpPr>
              <p:sp>
                <p:nvSpPr>
                  <p:cNvPr id="188516" name="Rectangle 271"/>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517" name="Rectangle 272"/>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grpSp>
            <p:nvGrpSpPr>
              <p:cNvPr id="188497" name="Group 293"/>
              <p:cNvGrpSpPr/>
              <p:nvPr/>
            </p:nvGrpSpPr>
            <p:grpSpPr bwMode="auto">
              <a:xfrm>
                <a:off x="165" y="1054"/>
                <a:ext cx="480" cy="112"/>
                <a:chOff x="627" y="3377"/>
                <a:chExt cx="480" cy="112"/>
              </a:xfrm>
            </p:grpSpPr>
            <p:sp>
              <p:nvSpPr>
                <p:cNvPr id="188512" name="Rectangle 276"/>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513" name="Rectangle 277"/>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88498" name="Group 294"/>
              <p:cNvGrpSpPr/>
              <p:nvPr/>
            </p:nvGrpSpPr>
            <p:grpSpPr bwMode="auto">
              <a:xfrm>
                <a:off x="42" y="1200"/>
                <a:ext cx="681" cy="155"/>
                <a:chOff x="504" y="3523"/>
                <a:chExt cx="681" cy="155"/>
              </a:xfrm>
            </p:grpSpPr>
            <p:grpSp>
              <p:nvGrpSpPr>
                <p:cNvPr id="188499" name="Group 287"/>
                <p:cNvGrpSpPr/>
                <p:nvPr/>
              </p:nvGrpSpPr>
              <p:grpSpPr bwMode="auto">
                <a:xfrm>
                  <a:off x="623" y="3523"/>
                  <a:ext cx="494" cy="155"/>
                  <a:chOff x="723" y="3453"/>
                  <a:chExt cx="494" cy="155"/>
                </a:xfrm>
              </p:grpSpPr>
              <p:grpSp>
                <p:nvGrpSpPr>
                  <p:cNvPr id="188503" name="Group 278"/>
                  <p:cNvGrpSpPr/>
                  <p:nvPr/>
                </p:nvGrpSpPr>
                <p:grpSpPr bwMode="auto">
                  <a:xfrm>
                    <a:off x="836" y="3453"/>
                    <a:ext cx="381" cy="155"/>
                    <a:chOff x="836" y="3305"/>
                    <a:chExt cx="381" cy="155"/>
                  </a:xfrm>
                </p:grpSpPr>
                <p:grpSp>
                  <p:nvGrpSpPr>
                    <p:cNvPr id="188506" name="Group 279"/>
                    <p:cNvGrpSpPr/>
                    <p:nvPr/>
                  </p:nvGrpSpPr>
                  <p:grpSpPr bwMode="auto">
                    <a:xfrm>
                      <a:off x="890" y="3305"/>
                      <a:ext cx="327" cy="155"/>
                      <a:chOff x="844" y="3337"/>
                      <a:chExt cx="327" cy="155"/>
                    </a:xfrm>
                  </p:grpSpPr>
                  <p:sp>
                    <p:nvSpPr>
                      <p:cNvPr id="188510" name="Rectangle 280"/>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511" name="Text Box 281"/>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nvGrpSpPr>
                    <p:cNvPr id="188507" name="Group 282"/>
                    <p:cNvGrpSpPr/>
                    <p:nvPr/>
                  </p:nvGrpSpPr>
                  <p:grpSpPr bwMode="auto">
                    <a:xfrm>
                      <a:off x="836" y="3334"/>
                      <a:ext cx="354" cy="94"/>
                      <a:chOff x="836" y="3334"/>
                      <a:chExt cx="354" cy="94"/>
                    </a:xfrm>
                  </p:grpSpPr>
                  <p:sp>
                    <p:nvSpPr>
                      <p:cNvPr id="188508" name="Rectangle 283"/>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509" name="Rectangle 284"/>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88504" name="Rectangle 285"/>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505" name="Rectangle 286"/>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88500" name="Rectangle 288"/>
                <p:cNvSpPr>
                  <a:spLocks noChangeArrowheads="1"/>
                </p:cNvSpPr>
                <p:nvPr/>
              </p:nvSpPr>
              <p:spPr bwMode="auto">
                <a:xfrm>
                  <a:off x="517" y="3545"/>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501" name="Rectangle 290"/>
                <p:cNvSpPr>
                  <a:spLocks noChangeArrowheads="1"/>
                </p:cNvSpPr>
                <p:nvPr/>
              </p:nvSpPr>
              <p:spPr bwMode="auto">
                <a:xfrm>
                  <a:off x="1115" y="3544"/>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502" name="Rectangle 291"/>
                <p:cNvSpPr>
                  <a:spLocks noChangeArrowheads="1"/>
                </p:cNvSpPr>
                <p:nvPr/>
              </p:nvSpPr>
              <p:spPr bwMode="auto">
                <a:xfrm>
                  <a:off x="504" y="3529"/>
                  <a:ext cx="681" cy="138"/>
                </a:xfrm>
                <a:prstGeom prst="rect">
                  <a:avLst/>
                </a:prstGeom>
                <a:no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88494" name="AutoShape 297"/>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28" name="Group 318"/>
          <p:cNvGrpSpPr/>
          <p:nvPr/>
        </p:nvGrpSpPr>
        <p:grpSpPr bwMode="auto">
          <a:xfrm>
            <a:off x="650875" y="2389188"/>
            <a:ext cx="1081088" cy="246062"/>
            <a:chOff x="504" y="3523"/>
            <a:chExt cx="681" cy="155"/>
          </a:xfrm>
        </p:grpSpPr>
        <p:grpSp>
          <p:nvGrpSpPr>
            <p:cNvPr id="188480" name="Group 319"/>
            <p:cNvGrpSpPr/>
            <p:nvPr/>
          </p:nvGrpSpPr>
          <p:grpSpPr bwMode="auto">
            <a:xfrm>
              <a:off x="623" y="3523"/>
              <a:ext cx="494" cy="155"/>
              <a:chOff x="723" y="3453"/>
              <a:chExt cx="494" cy="155"/>
            </a:xfrm>
          </p:grpSpPr>
          <p:grpSp>
            <p:nvGrpSpPr>
              <p:cNvPr id="188484" name="Group 320"/>
              <p:cNvGrpSpPr/>
              <p:nvPr/>
            </p:nvGrpSpPr>
            <p:grpSpPr bwMode="auto">
              <a:xfrm>
                <a:off x="836" y="3453"/>
                <a:ext cx="381" cy="155"/>
                <a:chOff x="836" y="3305"/>
                <a:chExt cx="381" cy="155"/>
              </a:xfrm>
            </p:grpSpPr>
            <p:grpSp>
              <p:nvGrpSpPr>
                <p:cNvPr id="188487" name="Group 321"/>
                <p:cNvGrpSpPr/>
                <p:nvPr/>
              </p:nvGrpSpPr>
              <p:grpSpPr bwMode="auto">
                <a:xfrm>
                  <a:off x="890" y="3305"/>
                  <a:ext cx="327" cy="155"/>
                  <a:chOff x="844" y="3337"/>
                  <a:chExt cx="327" cy="155"/>
                </a:xfrm>
              </p:grpSpPr>
              <p:sp>
                <p:nvSpPr>
                  <p:cNvPr id="188491" name="Rectangle 322"/>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492" name="Text Box 323"/>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nvGrpSpPr>
                <p:cNvPr id="188488" name="Group 324"/>
                <p:cNvGrpSpPr/>
                <p:nvPr/>
              </p:nvGrpSpPr>
              <p:grpSpPr bwMode="auto">
                <a:xfrm>
                  <a:off x="836" y="3334"/>
                  <a:ext cx="354" cy="94"/>
                  <a:chOff x="836" y="3334"/>
                  <a:chExt cx="354" cy="94"/>
                </a:xfrm>
              </p:grpSpPr>
              <p:sp>
                <p:nvSpPr>
                  <p:cNvPr id="188489" name="Rectangle 325"/>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490" name="Rectangle 326"/>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88485" name="Rectangle 327"/>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486" name="Rectangle 328"/>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88481" name="Rectangle 329"/>
            <p:cNvSpPr>
              <a:spLocks noChangeArrowheads="1"/>
            </p:cNvSpPr>
            <p:nvPr/>
          </p:nvSpPr>
          <p:spPr bwMode="auto">
            <a:xfrm>
              <a:off x="517" y="3545"/>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482" name="Rectangle 330"/>
            <p:cNvSpPr>
              <a:spLocks noChangeArrowheads="1"/>
            </p:cNvSpPr>
            <p:nvPr/>
          </p:nvSpPr>
          <p:spPr bwMode="auto">
            <a:xfrm>
              <a:off x="1115" y="3544"/>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483" name="Rectangle 331"/>
            <p:cNvSpPr>
              <a:spLocks noChangeArrowheads="1"/>
            </p:cNvSpPr>
            <p:nvPr/>
          </p:nvSpPr>
          <p:spPr bwMode="auto">
            <a:xfrm>
              <a:off x="504" y="3529"/>
              <a:ext cx="681" cy="138"/>
            </a:xfrm>
            <a:prstGeom prst="rect">
              <a:avLst/>
            </a:prstGeom>
            <a:no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61" name="Group 342"/>
          <p:cNvGrpSpPr/>
          <p:nvPr/>
        </p:nvGrpSpPr>
        <p:grpSpPr bwMode="auto">
          <a:xfrm>
            <a:off x="1477963" y="3081338"/>
            <a:ext cx="1316037" cy="1323975"/>
            <a:chOff x="931" y="1941"/>
            <a:chExt cx="829" cy="834"/>
          </a:xfrm>
        </p:grpSpPr>
        <p:sp>
          <p:nvSpPr>
            <p:cNvPr id="188472" name="Freeform 334"/>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88473" name="Group 335"/>
            <p:cNvGrpSpPr/>
            <p:nvPr/>
          </p:nvGrpSpPr>
          <p:grpSpPr bwMode="auto">
            <a:xfrm>
              <a:off x="931" y="1941"/>
              <a:ext cx="500" cy="834"/>
              <a:chOff x="569" y="2954"/>
              <a:chExt cx="500" cy="834"/>
            </a:xfrm>
          </p:grpSpPr>
          <p:sp>
            <p:nvSpPr>
              <p:cNvPr id="188474" name="Rectangle 336"/>
              <p:cNvSpPr>
                <a:spLocks noChangeArrowheads="1"/>
              </p:cNvSpPr>
              <p:nvPr/>
            </p:nvSpPr>
            <p:spPr bwMode="auto">
              <a:xfrm>
                <a:off x="576" y="2973"/>
                <a:ext cx="493" cy="79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475" name="Text Box 337"/>
              <p:cNvSpPr txBox="1">
                <a:spLocks noChangeArrowheads="1"/>
              </p:cNvSpPr>
              <p:nvPr/>
            </p:nvSpPr>
            <p:spPr bwMode="auto">
              <a:xfrm>
                <a:off x="593" y="2954"/>
                <a:ext cx="454" cy="834"/>
              </a:xfrm>
              <a:prstGeom prst="rect">
                <a:avLst/>
              </a:prstGeom>
              <a:noFill/>
              <a:ln w="9525">
                <a:noFill/>
                <a:miter lim="800000"/>
              </a:ln>
            </p:spPr>
            <p:txBody>
              <a:bodyPr wrap="none">
                <a:spAutoFit/>
              </a:bodyPr>
              <a:lstStyle/>
              <a:p>
                <a:pPr algn="ctr"/>
                <a:r>
                  <a:rPr lang="en-US" altLang="en-US" sz="1600" i="0">
                    <a:solidFill>
                      <a:srgbClr val="000000"/>
                    </a:solidFill>
                    <a:cs typeface="Arial" panose="020B0604020202020204" pitchFamily="34" charset="0"/>
                  </a:rPr>
                  <a:t>DHCP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UDP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IP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Eth</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Phy</a:t>
                </a:r>
                <a:endParaRPr lang="en-US" altLang="en-US" sz="1600" i="0">
                  <a:solidFill>
                    <a:srgbClr val="000000"/>
                  </a:solidFill>
                  <a:cs typeface="Arial" panose="020B0604020202020204" pitchFamily="34" charset="0"/>
                </a:endParaRPr>
              </a:p>
            </p:txBody>
          </p:sp>
          <p:sp>
            <p:nvSpPr>
              <p:cNvPr id="188476" name="Line 338"/>
              <p:cNvSpPr>
                <a:spLocks noChangeShapeType="1"/>
              </p:cNvSpPr>
              <p:nvPr/>
            </p:nvSpPr>
            <p:spPr bwMode="auto">
              <a:xfrm>
                <a:off x="578" y="3130"/>
                <a:ext cx="489" cy="0"/>
              </a:xfrm>
              <a:prstGeom prst="line">
                <a:avLst/>
              </a:prstGeom>
              <a:noFill/>
              <a:ln w="9525">
                <a:solidFill>
                  <a:schemeClr val="tx1"/>
                </a:solidFill>
                <a:round/>
              </a:ln>
            </p:spPr>
            <p:txBody>
              <a:bodyPr wrap="none"/>
              <a:lstStyle/>
              <a:p>
                <a:endParaRPr lang="en-US"/>
              </a:p>
            </p:txBody>
          </p:sp>
          <p:sp>
            <p:nvSpPr>
              <p:cNvPr id="188477" name="Line 339"/>
              <p:cNvSpPr>
                <a:spLocks noChangeShapeType="1"/>
              </p:cNvSpPr>
              <p:nvPr/>
            </p:nvSpPr>
            <p:spPr bwMode="auto">
              <a:xfrm>
                <a:off x="575" y="3289"/>
                <a:ext cx="489" cy="0"/>
              </a:xfrm>
              <a:prstGeom prst="line">
                <a:avLst/>
              </a:prstGeom>
              <a:noFill/>
              <a:ln w="9525">
                <a:solidFill>
                  <a:schemeClr val="tx1"/>
                </a:solidFill>
                <a:round/>
              </a:ln>
            </p:spPr>
            <p:txBody>
              <a:bodyPr wrap="none"/>
              <a:lstStyle/>
              <a:p>
                <a:endParaRPr lang="en-US"/>
              </a:p>
            </p:txBody>
          </p:sp>
          <p:sp>
            <p:nvSpPr>
              <p:cNvPr id="188478" name="Line 340"/>
              <p:cNvSpPr>
                <a:spLocks noChangeShapeType="1"/>
              </p:cNvSpPr>
              <p:nvPr/>
            </p:nvSpPr>
            <p:spPr bwMode="auto">
              <a:xfrm>
                <a:off x="572" y="3448"/>
                <a:ext cx="489" cy="0"/>
              </a:xfrm>
              <a:prstGeom prst="line">
                <a:avLst/>
              </a:prstGeom>
              <a:noFill/>
              <a:ln w="9525">
                <a:solidFill>
                  <a:schemeClr val="tx1"/>
                </a:solidFill>
                <a:round/>
              </a:ln>
            </p:spPr>
            <p:txBody>
              <a:bodyPr wrap="none"/>
              <a:lstStyle/>
              <a:p>
                <a:endParaRPr lang="en-US"/>
              </a:p>
            </p:txBody>
          </p:sp>
          <p:sp>
            <p:nvSpPr>
              <p:cNvPr id="188479" name="Line 341"/>
              <p:cNvSpPr>
                <a:spLocks noChangeShapeType="1"/>
              </p:cNvSpPr>
              <p:nvPr/>
            </p:nvSpPr>
            <p:spPr bwMode="auto">
              <a:xfrm>
                <a:off x="569" y="3607"/>
                <a:ext cx="489" cy="0"/>
              </a:xfrm>
              <a:prstGeom prst="line">
                <a:avLst/>
              </a:prstGeom>
              <a:noFill/>
              <a:ln w="9525">
                <a:solidFill>
                  <a:schemeClr val="tx1"/>
                </a:solidFill>
                <a:round/>
              </a:ln>
            </p:spPr>
            <p:txBody>
              <a:bodyPr wrap="none"/>
              <a:lstStyle/>
              <a:p>
                <a:endParaRPr lang="en-US"/>
              </a:p>
            </p:txBody>
          </p:sp>
        </p:grpSp>
      </p:grpSp>
      <p:grpSp>
        <p:nvGrpSpPr>
          <p:cNvPr id="163" name="Group 442"/>
          <p:cNvGrpSpPr/>
          <p:nvPr/>
        </p:nvGrpSpPr>
        <p:grpSpPr bwMode="auto">
          <a:xfrm>
            <a:off x="339725" y="2981325"/>
            <a:ext cx="1081088" cy="1217613"/>
            <a:chOff x="1404" y="3105"/>
            <a:chExt cx="681" cy="767"/>
          </a:xfrm>
        </p:grpSpPr>
        <p:grpSp>
          <p:nvGrpSpPr>
            <p:cNvPr id="188437" name="Group 344"/>
            <p:cNvGrpSpPr/>
            <p:nvPr/>
          </p:nvGrpSpPr>
          <p:grpSpPr bwMode="auto">
            <a:xfrm>
              <a:off x="1404" y="3355"/>
              <a:ext cx="681" cy="469"/>
              <a:chOff x="42" y="886"/>
              <a:chExt cx="681" cy="469"/>
            </a:xfrm>
          </p:grpSpPr>
          <p:grpSp>
            <p:nvGrpSpPr>
              <p:cNvPr id="188442" name="Group 345"/>
              <p:cNvGrpSpPr/>
              <p:nvPr/>
            </p:nvGrpSpPr>
            <p:grpSpPr bwMode="auto">
              <a:xfrm>
                <a:off x="278" y="886"/>
                <a:ext cx="381" cy="155"/>
                <a:chOff x="740" y="3209"/>
                <a:chExt cx="381" cy="155"/>
              </a:xfrm>
            </p:grpSpPr>
            <p:grpSp>
              <p:nvGrpSpPr>
                <p:cNvPr id="188467" name="Group 346"/>
                <p:cNvGrpSpPr/>
                <p:nvPr/>
              </p:nvGrpSpPr>
              <p:grpSpPr bwMode="auto">
                <a:xfrm>
                  <a:off x="794" y="3209"/>
                  <a:ext cx="327" cy="155"/>
                  <a:chOff x="844" y="3337"/>
                  <a:chExt cx="327" cy="155"/>
                </a:xfrm>
              </p:grpSpPr>
              <p:sp>
                <p:nvSpPr>
                  <p:cNvPr id="188470" name="Rectangle 347"/>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471" name="Text Box 348"/>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sp>
              <p:nvSpPr>
                <p:cNvPr id="188468" name="Rectangle 349"/>
                <p:cNvSpPr>
                  <a:spLocks noChangeArrowheads="1"/>
                </p:cNvSpPr>
                <p:nvPr/>
              </p:nvSpPr>
              <p:spPr bwMode="auto">
                <a:xfrm>
                  <a:off x="750" y="3244"/>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469" name="Rectangle 350"/>
                <p:cNvSpPr>
                  <a:spLocks noChangeArrowheads="1"/>
                </p:cNvSpPr>
                <p:nvPr/>
              </p:nvSpPr>
              <p:spPr bwMode="auto">
                <a:xfrm>
                  <a:off x="740" y="3238"/>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88443" name="Group 351"/>
              <p:cNvGrpSpPr/>
              <p:nvPr/>
            </p:nvGrpSpPr>
            <p:grpSpPr bwMode="auto">
              <a:xfrm>
                <a:off x="278" y="1034"/>
                <a:ext cx="381" cy="155"/>
                <a:chOff x="836" y="3305"/>
                <a:chExt cx="381" cy="155"/>
              </a:xfrm>
            </p:grpSpPr>
            <p:grpSp>
              <p:nvGrpSpPr>
                <p:cNvPr id="188461" name="Group 352"/>
                <p:cNvGrpSpPr/>
                <p:nvPr/>
              </p:nvGrpSpPr>
              <p:grpSpPr bwMode="auto">
                <a:xfrm>
                  <a:off x="890" y="3305"/>
                  <a:ext cx="327" cy="155"/>
                  <a:chOff x="844" y="3337"/>
                  <a:chExt cx="327" cy="155"/>
                </a:xfrm>
              </p:grpSpPr>
              <p:sp>
                <p:nvSpPr>
                  <p:cNvPr id="188465" name="Rectangle 353"/>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466" name="Text Box 354"/>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nvGrpSpPr>
                <p:cNvPr id="188462" name="Group 355"/>
                <p:cNvGrpSpPr/>
                <p:nvPr/>
              </p:nvGrpSpPr>
              <p:grpSpPr bwMode="auto">
                <a:xfrm>
                  <a:off x="836" y="3334"/>
                  <a:ext cx="354" cy="94"/>
                  <a:chOff x="836" y="3334"/>
                  <a:chExt cx="354" cy="94"/>
                </a:xfrm>
              </p:grpSpPr>
              <p:sp>
                <p:nvSpPr>
                  <p:cNvPr id="188463" name="Rectangle 356"/>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464" name="Rectangle 357"/>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grpSp>
            <p:nvGrpSpPr>
              <p:cNvPr id="188444" name="Group 358"/>
              <p:cNvGrpSpPr/>
              <p:nvPr/>
            </p:nvGrpSpPr>
            <p:grpSpPr bwMode="auto">
              <a:xfrm>
                <a:off x="165" y="1054"/>
                <a:ext cx="480" cy="112"/>
                <a:chOff x="627" y="3377"/>
                <a:chExt cx="480" cy="112"/>
              </a:xfrm>
            </p:grpSpPr>
            <p:sp>
              <p:nvSpPr>
                <p:cNvPr id="188459" name="Rectangle 359"/>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460" name="Rectangle 360"/>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88445" name="Group 361"/>
              <p:cNvGrpSpPr/>
              <p:nvPr/>
            </p:nvGrpSpPr>
            <p:grpSpPr bwMode="auto">
              <a:xfrm>
                <a:off x="42" y="1200"/>
                <a:ext cx="681" cy="155"/>
                <a:chOff x="504" y="3523"/>
                <a:chExt cx="681" cy="155"/>
              </a:xfrm>
            </p:grpSpPr>
            <p:grpSp>
              <p:nvGrpSpPr>
                <p:cNvPr id="188446" name="Group 362"/>
                <p:cNvGrpSpPr/>
                <p:nvPr/>
              </p:nvGrpSpPr>
              <p:grpSpPr bwMode="auto">
                <a:xfrm>
                  <a:off x="623" y="3523"/>
                  <a:ext cx="494" cy="155"/>
                  <a:chOff x="723" y="3453"/>
                  <a:chExt cx="494" cy="155"/>
                </a:xfrm>
              </p:grpSpPr>
              <p:grpSp>
                <p:nvGrpSpPr>
                  <p:cNvPr id="188450" name="Group 363"/>
                  <p:cNvGrpSpPr/>
                  <p:nvPr/>
                </p:nvGrpSpPr>
                <p:grpSpPr bwMode="auto">
                  <a:xfrm>
                    <a:off x="836" y="3453"/>
                    <a:ext cx="381" cy="155"/>
                    <a:chOff x="836" y="3305"/>
                    <a:chExt cx="381" cy="155"/>
                  </a:xfrm>
                </p:grpSpPr>
                <p:grpSp>
                  <p:nvGrpSpPr>
                    <p:cNvPr id="188453" name="Group 364"/>
                    <p:cNvGrpSpPr/>
                    <p:nvPr/>
                  </p:nvGrpSpPr>
                  <p:grpSpPr bwMode="auto">
                    <a:xfrm>
                      <a:off x="890" y="3305"/>
                      <a:ext cx="327" cy="155"/>
                      <a:chOff x="844" y="3337"/>
                      <a:chExt cx="327" cy="155"/>
                    </a:xfrm>
                  </p:grpSpPr>
                  <p:sp>
                    <p:nvSpPr>
                      <p:cNvPr id="188457" name="Rectangle 365"/>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458" name="Text Box 366"/>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nvGrpSpPr>
                    <p:cNvPr id="188454" name="Group 367"/>
                    <p:cNvGrpSpPr/>
                    <p:nvPr/>
                  </p:nvGrpSpPr>
                  <p:grpSpPr bwMode="auto">
                    <a:xfrm>
                      <a:off x="836" y="3334"/>
                      <a:ext cx="354" cy="94"/>
                      <a:chOff x="836" y="3334"/>
                      <a:chExt cx="354" cy="94"/>
                    </a:xfrm>
                  </p:grpSpPr>
                  <p:sp>
                    <p:nvSpPr>
                      <p:cNvPr id="188455" name="Rectangle 368"/>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456" name="Rectangle 369"/>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88451" name="Rectangle 370"/>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452" name="Rectangle 371"/>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88447" name="Rectangle 372"/>
                <p:cNvSpPr>
                  <a:spLocks noChangeArrowheads="1"/>
                </p:cNvSpPr>
                <p:nvPr/>
              </p:nvSpPr>
              <p:spPr bwMode="auto">
                <a:xfrm>
                  <a:off x="517" y="3545"/>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448" name="Rectangle 373"/>
                <p:cNvSpPr>
                  <a:spLocks noChangeArrowheads="1"/>
                </p:cNvSpPr>
                <p:nvPr/>
              </p:nvSpPr>
              <p:spPr bwMode="auto">
                <a:xfrm>
                  <a:off x="1115" y="3544"/>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8449" name="Rectangle 374"/>
                <p:cNvSpPr>
                  <a:spLocks noChangeArrowheads="1"/>
                </p:cNvSpPr>
                <p:nvPr/>
              </p:nvSpPr>
              <p:spPr bwMode="auto">
                <a:xfrm>
                  <a:off x="504" y="3529"/>
                  <a:ext cx="681" cy="138"/>
                </a:xfrm>
                <a:prstGeom prst="rect">
                  <a:avLst/>
                </a:prstGeom>
                <a:no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88438" name="AutoShape 37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grpSp>
          <p:nvGrpSpPr>
            <p:cNvPr id="188439" name="Group 379"/>
            <p:cNvGrpSpPr/>
            <p:nvPr/>
          </p:nvGrpSpPr>
          <p:grpSpPr bwMode="auto">
            <a:xfrm>
              <a:off x="1695" y="3227"/>
              <a:ext cx="327" cy="155"/>
              <a:chOff x="844" y="3337"/>
              <a:chExt cx="327" cy="155"/>
            </a:xfrm>
          </p:grpSpPr>
          <p:sp>
            <p:nvSpPr>
              <p:cNvPr id="188440" name="Rectangle 380"/>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441" name="Text Box 381"/>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grpSp>
        <p:nvGrpSpPr>
          <p:cNvPr id="180" name="Group 476"/>
          <p:cNvGrpSpPr/>
          <p:nvPr/>
        </p:nvGrpSpPr>
        <p:grpSpPr bwMode="auto">
          <a:xfrm>
            <a:off x="803275" y="3178175"/>
            <a:ext cx="519113" cy="246063"/>
            <a:chOff x="844" y="3337"/>
            <a:chExt cx="327" cy="155"/>
          </a:xfrm>
        </p:grpSpPr>
        <p:sp>
          <p:nvSpPr>
            <p:cNvPr id="188435" name="Rectangle 477"/>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8436" name="Text Box 478"/>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sp>
        <p:nvSpPr>
          <p:cNvPr id="701919" name="Rectangle 479"/>
          <p:cNvSpPr>
            <a:spLocks noChangeArrowheads="1"/>
          </p:cNvSpPr>
          <p:nvPr/>
        </p:nvSpPr>
        <p:spPr bwMode="auto">
          <a:xfrm>
            <a:off x="4378325" y="2389188"/>
            <a:ext cx="4241800" cy="1306512"/>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200" i="0">
                <a:solidFill>
                  <a:srgbClr val="000000"/>
                </a:solidFill>
                <a:latin typeface="Arial" panose="020B0604020202020204" pitchFamily="34" charset="0"/>
                <a:cs typeface="Arial" panose="020B0604020202020204" pitchFamily="34" charset="0"/>
              </a:rPr>
              <a:t>Yêu cầu DHCP </a:t>
            </a:r>
            <a:r>
              <a:rPr lang="en-US" altLang="en-US" sz="2200" i="0">
                <a:solidFill>
                  <a:schemeClr val="accent2"/>
                </a:solidFill>
                <a:latin typeface="Arial" panose="020B0604020202020204" pitchFamily="34" charset="0"/>
                <a:cs typeface="Arial" panose="020B0604020202020204" pitchFamily="34" charset="0"/>
              </a:rPr>
              <a:t>được đóng gói </a:t>
            </a:r>
            <a:r>
              <a:rPr lang="en-US" altLang="en-US" sz="2200" i="0">
                <a:solidFill>
                  <a:srgbClr val="000000"/>
                </a:solidFill>
                <a:latin typeface="Arial" panose="020B0604020202020204" pitchFamily="34" charset="0"/>
                <a:cs typeface="Arial" panose="020B0604020202020204" pitchFamily="34" charset="0"/>
              </a:rPr>
              <a:t>trong </a:t>
            </a:r>
            <a:r>
              <a:rPr lang="en-US" altLang="en-US" sz="2200">
                <a:solidFill>
                  <a:srgbClr val="C00000"/>
                </a:solidFill>
                <a:latin typeface="Arial" panose="020B0604020202020204" pitchFamily="34" charset="0"/>
                <a:cs typeface="Arial" panose="020B0604020202020204" pitchFamily="34" charset="0"/>
              </a:rPr>
              <a:t>UDP</a:t>
            </a:r>
            <a:r>
              <a:rPr lang="en-US" altLang="en-US" sz="2200" i="0">
                <a:solidFill>
                  <a:srgbClr val="000000"/>
                </a:solidFill>
                <a:latin typeface="Arial" panose="020B0604020202020204" pitchFamily="34" charset="0"/>
                <a:cs typeface="Arial" panose="020B0604020202020204" pitchFamily="34" charset="0"/>
              </a:rPr>
              <a:t>, được đóng gói trong </a:t>
            </a:r>
            <a:r>
              <a:rPr lang="en-US" altLang="en-US" sz="2200">
                <a:solidFill>
                  <a:srgbClr val="C00000"/>
                </a:solidFill>
                <a:latin typeface="Arial" panose="020B0604020202020204" pitchFamily="34" charset="0"/>
                <a:cs typeface="Arial" panose="020B0604020202020204" pitchFamily="34" charset="0"/>
              </a:rPr>
              <a:t>IP</a:t>
            </a:r>
            <a:r>
              <a:rPr lang="en-US" altLang="en-US" sz="2200" i="0">
                <a:solidFill>
                  <a:srgbClr val="000000"/>
                </a:solidFill>
                <a:latin typeface="Arial" panose="020B0604020202020204" pitchFamily="34" charset="0"/>
                <a:cs typeface="Arial" panose="020B0604020202020204" pitchFamily="34" charset="0"/>
              </a:rPr>
              <a:t>, được đóng gói trong </a:t>
            </a:r>
            <a:r>
              <a:rPr lang="en-US" altLang="en-US" sz="2200">
                <a:solidFill>
                  <a:srgbClr val="C00000"/>
                </a:solidFill>
                <a:latin typeface="Arial" panose="020B0604020202020204" pitchFamily="34" charset="0"/>
                <a:cs typeface="Arial" panose="020B0604020202020204" pitchFamily="34" charset="0"/>
              </a:rPr>
              <a:t>802.3</a:t>
            </a:r>
            <a:r>
              <a:rPr lang="en-US" altLang="en-US" sz="2200" i="0">
                <a:solidFill>
                  <a:srgbClr val="C00000"/>
                </a:solidFill>
                <a:latin typeface="Arial" panose="020B0604020202020204" pitchFamily="34" charset="0"/>
                <a:cs typeface="Arial" panose="020B0604020202020204" pitchFamily="34" charset="0"/>
              </a:rPr>
              <a:t> </a:t>
            </a:r>
            <a:r>
              <a:rPr lang="en-US" altLang="en-US" sz="2200" i="0">
                <a:solidFill>
                  <a:srgbClr val="000000"/>
                </a:solidFill>
                <a:latin typeface="Arial" panose="020B0604020202020204" pitchFamily="34" charset="0"/>
                <a:cs typeface="Arial" panose="020B0604020202020204" pitchFamily="34" charset="0"/>
              </a:rPr>
              <a:t>Ethernet</a:t>
            </a:r>
            <a:endParaRPr lang="en-US" altLang="en-US" sz="2200" i="0">
              <a:solidFill>
                <a:srgbClr val="000000"/>
              </a:solidFill>
              <a:latin typeface="Arial" panose="020B0604020202020204" pitchFamily="34" charset="0"/>
              <a:cs typeface="Arial" panose="020B0604020202020204" pitchFamily="34" charset="0"/>
            </a:endParaRPr>
          </a:p>
          <a:p>
            <a:pPr marL="342900" indent="-342900">
              <a:lnSpc>
                <a:spcPct val="90000"/>
              </a:lnSpc>
              <a:spcBef>
                <a:spcPct val="20000"/>
              </a:spcBef>
              <a:buClr>
                <a:srgbClr val="000099"/>
              </a:buClr>
              <a:buSzPct val="65000"/>
              <a:buFont typeface="Wingdings" panose="05000000000000000000" pitchFamily="2" charset="2"/>
              <a:buNone/>
            </a:pPr>
            <a:endParaRPr lang="en-US" altLang="en-US" sz="2200" i="0">
              <a:solidFill>
                <a:srgbClr val="000000"/>
              </a:solidFill>
              <a:latin typeface="Arial" panose="020B0604020202020204" pitchFamily="34" charset="0"/>
              <a:cs typeface="Arial" panose="020B0604020202020204" pitchFamily="34" charset="0"/>
            </a:endParaRPr>
          </a:p>
        </p:txBody>
      </p:sp>
      <p:sp>
        <p:nvSpPr>
          <p:cNvPr id="701920" name="Rectangle 480"/>
          <p:cNvSpPr>
            <a:spLocks noChangeArrowheads="1"/>
          </p:cNvSpPr>
          <p:nvPr/>
        </p:nvSpPr>
        <p:spPr bwMode="auto">
          <a:xfrm>
            <a:off x="4373563" y="3800475"/>
            <a:ext cx="4276725" cy="1563688"/>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200" i="0">
                <a:solidFill>
                  <a:srgbClr val="000000"/>
                </a:solidFill>
                <a:latin typeface="Arial" panose="020B0604020202020204" pitchFamily="34" charset="0"/>
                <a:cs typeface="Arial" panose="020B0604020202020204" pitchFamily="34" charset="0"/>
              </a:rPr>
              <a:t>Ethernet frame </a:t>
            </a:r>
            <a:r>
              <a:rPr lang="en-US" altLang="en-US" sz="2200">
                <a:solidFill>
                  <a:srgbClr val="000099"/>
                </a:solidFill>
                <a:latin typeface="Arial" panose="020B0604020202020204" pitchFamily="34" charset="0"/>
                <a:cs typeface="Arial" panose="020B0604020202020204" pitchFamily="34" charset="0"/>
              </a:rPr>
              <a:t>broadcast</a:t>
            </a:r>
            <a:r>
              <a:rPr lang="en-US" altLang="en-US" sz="2200" i="0">
                <a:solidFill>
                  <a:srgbClr val="000000"/>
                </a:solidFill>
                <a:latin typeface="Arial" panose="020B0604020202020204" pitchFamily="34" charset="0"/>
                <a:cs typeface="Arial" panose="020B0604020202020204" pitchFamily="34" charset="0"/>
              </a:rPr>
              <a:t> (dest: FFFFFFFFFFFF) trên LAN, được router có chạy dịch vụ </a:t>
            </a:r>
            <a:r>
              <a:rPr lang="en-US" altLang="en-US" sz="2200">
                <a:solidFill>
                  <a:srgbClr val="C00000"/>
                </a:solidFill>
                <a:latin typeface="Arial" panose="020B0604020202020204" pitchFamily="34" charset="0"/>
                <a:cs typeface="Arial" panose="020B0604020202020204" pitchFamily="34" charset="0"/>
              </a:rPr>
              <a:t>DHCP</a:t>
            </a:r>
            <a:r>
              <a:rPr lang="en-US" altLang="en-US" sz="2200" i="0">
                <a:solidFill>
                  <a:srgbClr val="C00000"/>
                </a:solidFill>
                <a:latin typeface="Arial" panose="020B0604020202020204" pitchFamily="34" charset="0"/>
                <a:cs typeface="Arial" panose="020B0604020202020204" pitchFamily="34" charset="0"/>
              </a:rPr>
              <a:t> </a:t>
            </a:r>
            <a:r>
              <a:rPr lang="en-US" altLang="en-US" sz="2200" i="0">
                <a:solidFill>
                  <a:srgbClr val="000000"/>
                </a:solidFill>
                <a:latin typeface="Arial" panose="020B0604020202020204" pitchFamily="34" charset="0"/>
                <a:cs typeface="Arial" panose="020B0604020202020204" pitchFamily="34" charset="0"/>
              </a:rPr>
              <a:t>nhận</a:t>
            </a:r>
            <a:endParaRPr lang="en-US" altLang="en-US" sz="2200" i="0">
              <a:solidFill>
                <a:srgbClr val="000000"/>
              </a:solidFill>
              <a:latin typeface="Arial" panose="020B0604020202020204" pitchFamily="34" charset="0"/>
              <a:cs typeface="Arial" panose="020B0604020202020204" pitchFamily="34" charset="0"/>
            </a:endParaRPr>
          </a:p>
        </p:txBody>
      </p:sp>
      <p:sp>
        <p:nvSpPr>
          <p:cNvPr id="701921" name="Rectangle 481"/>
          <p:cNvSpPr>
            <a:spLocks noChangeArrowheads="1"/>
          </p:cNvSpPr>
          <p:nvPr/>
        </p:nvSpPr>
        <p:spPr bwMode="auto">
          <a:xfrm>
            <a:off x="4383088" y="5137150"/>
            <a:ext cx="4143375" cy="1292225"/>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200" i="0">
                <a:solidFill>
                  <a:srgbClr val="000000"/>
                </a:solidFill>
                <a:latin typeface="Arial" panose="020B0604020202020204" pitchFamily="34" charset="0"/>
                <a:cs typeface="Arial" panose="020B0604020202020204" pitchFamily="34" charset="0"/>
              </a:rPr>
              <a:t>Ethernet </a:t>
            </a:r>
            <a:r>
              <a:rPr lang="en-US" altLang="en-US" sz="2200">
                <a:solidFill>
                  <a:srgbClr val="000099"/>
                </a:solidFill>
                <a:latin typeface="Arial" panose="020B0604020202020204" pitchFamily="34" charset="0"/>
                <a:cs typeface="Arial" panose="020B0604020202020204" pitchFamily="34" charset="0"/>
              </a:rPr>
              <a:t>mở gói</a:t>
            </a:r>
            <a:r>
              <a:rPr lang="en-US" altLang="en-US" sz="2200" i="0">
                <a:solidFill>
                  <a:srgbClr val="000000"/>
                </a:solidFill>
                <a:latin typeface="Arial" panose="020B0604020202020204" pitchFamily="34" charset="0"/>
                <a:cs typeface="Arial" panose="020B0604020202020204" pitchFamily="34" charset="0"/>
              </a:rPr>
              <a:t>, chuyển tiếp gói IP lên, IP mở gói, chuyển tiếp gói UDP lên, UDP mở gói, chuyển tiếp gói yêu cầu DHCP lên DHCP </a:t>
            </a:r>
            <a:endParaRPr lang="en-US" altLang="en-US" sz="2200" i="0">
              <a:solidFill>
                <a:srgbClr val="000000"/>
              </a:solidFill>
              <a:latin typeface="Arial" panose="020B0604020202020204" pitchFamily="34" charset="0"/>
              <a:cs typeface="Arial" panose="020B0604020202020204" pitchFamily="34" charset="0"/>
            </a:endParaRPr>
          </a:p>
        </p:txBody>
      </p:sp>
      <p:pic>
        <p:nvPicPr>
          <p:cNvPr id="188434" name="Picture 15" descr="underline_base"/>
          <p:cNvPicPr>
            <a:picLocks noChangeArrowheads="1"/>
          </p:cNvPicPr>
          <p:nvPr/>
        </p:nvPicPr>
        <p:blipFill>
          <a:blip r:embed="rId4"/>
          <a:srcRect/>
          <a:stretch>
            <a:fillRect/>
          </a:stretch>
        </p:blipFill>
        <p:spPr bwMode="auto">
          <a:xfrm>
            <a:off x="179068" y="671513"/>
            <a:ext cx="7769225" cy="1730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1661"/>
                                        </p:tgtEl>
                                        <p:attrNameLst>
                                          <p:attrName>style.visibility</p:attrName>
                                        </p:attrNameLst>
                                      </p:cBhvr>
                                      <p:to>
                                        <p:strVal val="visible"/>
                                      </p:to>
                                    </p:set>
                                    <p:animEffect transition="in" filter="wipe(left)">
                                      <p:cBhvr>
                                        <p:cTn id="7" dur="500"/>
                                        <p:tgtEl>
                                          <p:spTgt spid="701661"/>
                                        </p:tgtEl>
                                      </p:cBhvr>
                                    </p:animEffect>
                                  </p:childTnLst>
                                </p:cTn>
                              </p:par>
                            </p:childTnLst>
                          </p:cTn>
                        </p:par>
                        <p:par>
                          <p:cTn id="8" fill="hold">
                            <p:stCondLst>
                              <p:cond delay="500"/>
                            </p:stCondLst>
                            <p:childTnLst>
                              <p:par>
                                <p:cTn id="9" presetID="9" presetClass="exit" presetSubtype="0" fill="hold" grpId="1" nodeType="afterEffect">
                                  <p:stCondLst>
                                    <p:cond delay="0"/>
                                  </p:stCondLst>
                                  <p:childTnLst>
                                    <p:animEffect transition="out" filter="dissolve">
                                      <p:cBhvr>
                                        <p:cTn id="10" dur="500"/>
                                        <p:tgtEl>
                                          <p:spTgt spid="701661"/>
                                        </p:tgtEl>
                                      </p:cBhvr>
                                    </p:animEffect>
                                    <p:set>
                                      <p:cBhvr>
                                        <p:cTn id="11" dur="1" fill="hold">
                                          <p:stCondLst>
                                            <p:cond delay="499"/>
                                          </p:stCondLst>
                                        </p:cTn>
                                        <p:tgtEl>
                                          <p:spTgt spid="70166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0162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019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5"/>
                                        </p:tgtEl>
                                        <p:attrNameLst>
                                          <p:attrName>style.visibility</p:attrName>
                                        </p:attrNameLst>
                                      </p:cBhvr>
                                      <p:to>
                                        <p:strVal val="hidden"/>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1920"/>
                                        </p:tgtEl>
                                        <p:attrNameLst>
                                          <p:attrName>style.visibility</p:attrName>
                                        </p:attrNameLst>
                                      </p:cBhvr>
                                      <p:to>
                                        <p:strVal val="visible"/>
                                      </p:to>
                                    </p:set>
                                  </p:childTnLst>
                                </p:cTn>
                              </p:par>
                            </p:childTnLst>
                          </p:cTn>
                        </p:par>
                        <p:par>
                          <p:cTn id="41" fill="hold">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28"/>
                                        </p:tgtEl>
                                        <p:attrNameLst>
                                          <p:attrName>ppt_x</p:attrName>
                                          <p:attrName>ppt_y</p:attrName>
                                        </p:attrNameLst>
                                      </p:cBhvr>
                                      <p:rCtr x="12500" y="13600"/>
                                    </p:animMotion>
                                  </p:childTnLst>
                                </p:cTn>
                              </p:par>
                            </p:childTnLst>
                          </p:cTn>
                        </p:par>
                        <p:par>
                          <p:cTn id="44" fill="hold">
                            <p:stCondLst>
                              <p:cond delay="2000"/>
                            </p:stCondLst>
                            <p:childTnLst>
                              <p:par>
                                <p:cTn id="45" presetID="22" presetClass="entr" presetSubtype="2" fill="hold" nodeType="after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wipe(right)">
                                      <p:cBhvr>
                                        <p:cTn id="47" dur="500"/>
                                        <p:tgtEl>
                                          <p:spTgt spid="16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28"/>
                                        </p:tgtEl>
                                        <p:attrNameLst>
                                          <p:attrName>style.visibility</p:attrName>
                                        </p:attrNameLst>
                                      </p:cBhvr>
                                      <p:to>
                                        <p:strVal val="hidden"/>
                                      </p:to>
                                    </p:set>
                                  </p:childTnLst>
                                </p:cTn>
                              </p:par>
                            </p:childTnLst>
                          </p:cTn>
                        </p:par>
                        <p:par>
                          <p:cTn id="52" fill="hold">
                            <p:stCondLst>
                              <p:cond delay="0"/>
                            </p:stCondLst>
                            <p:childTnLst>
                              <p:par>
                                <p:cTn id="53" presetID="22" presetClass="entr" presetSubtype="4" fill="hold" nodeType="afterEffect">
                                  <p:stCondLst>
                                    <p:cond delay="0"/>
                                  </p:stCondLst>
                                  <p:childTnLst>
                                    <p:set>
                                      <p:cBhvr>
                                        <p:cTn id="54" dur="1" fill="hold">
                                          <p:stCondLst>
                                            <p:cond delay="0"/>
                                          </p:stCondLst>
                                        </p:cTn>
                                        <p:tgtEl>
                                          <p:spTgt spid="163"/>
                                        </p:tgtEl>
                                        <p:attrNameLst>
                                          <p:attrName>style.visibility</p:attrName>
                                        </p:attrNameLst>
                                      </p:cBhvr>
                                      <p:to>
                                        <p:strVal val="visible"/>
                                      </p:to>
                                    </p:set>
                                    <p:animEffect transition="in" filter="wipe(down)">
                                      <p:cBhvr>
                                        <p:cTn id="55" dur="1000"/>
                                        <p:tgtEl>
                                          <p:spTgt spid="163"/>
                                        </p:tgtEl>
                                      </p:cBhvr>
                                    </p:animEffect>
                                  </p:childTnLst>
                                </p:cTn>
                              </p:par>
                            </p:childTnLst>
                          </p:cTn>
                        </p:par>
                        <p:par>
                          <p:cTn id="56" fill="hold">
                            <p:stCondLst>
                              <p:cond delay="1000"/>
                            </p:stCondLst>
                            <p:childTnLst>
                              <p:par>
                                <p:cTn id="57" presetID="1" presetClass="exit" presetSubtype="0" fill="hold" nodeType="afterEffect">
                                  <p:stCondLst>
                                    <p:cond delay="1000"/>
                                  </p:stCondLst>
                                  <p:childTnLst>
                                    <p:set>
                                      <p:cBhvr>
                                        <p:cTn id="58" dur="1" fill="hold">
                                          <p:stCondLst>
                                            <p:cond delay="0"/>
                                          </p:stCondLst>
                                        </p:cTn>
                                        <p:tgtEl>
                                          <p:spTgt spid="16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01921"/>
                                        </p:tgtEl>
                                        <p:attrNameLst>
                                          <p:attrName>style.visibility</p:attrName>
                                        </p:attrNameLst>
                                      </p:cBhvr>
                                      <p:to>
                                        <p:strVal val="visible"/>
                                      </p:to>
                                    </p:set>
                                  </p:childTnLst>
                                </p:cTn>
                              </p:par>
                              <p:par>
                                <p:cTn id="61" presetID="1" presetClass="entr" presetSubtype="0" fill="hold" nodeType="withEffect">
                                  <p:stCondLst>
                                    <p:cond delay="1000"/>
                                  </p:stCondLst>
                                  <p:childTnLst>
                                    <p:set>
                                      <p:cBhvr>
                                        <p:cTn id="62"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629" grpId="0" build="p"/>
      <p:bldP spid="701661" grpId="0" animBg="1"/>
      <p:bldP spid="701661" grpId="1" animBg="1"/>
      <p:bldP spid="701919" grpId="0"/>
      <p:bldP spid="701920" grpId="0"/>
      <p:bldP spid="701921"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442" name="Group 152"/>
          <p:cNvGrpSpPr/>
          <p:nvPr/>
        </p:nvGrpSpPr>
        <p:grpSpPr bwMode="auto">
          <a:xfrm>
            <a:off x="773113" y="1273175"/>
            <a:ext cx="3554412" cy="3067050"/>
            <a:chOff x="773113" y="1273175"/>
            <a:chExt cx="3554412" cy="3065740"/>
          </a:xfrm>
        </p:grpSpPr>
        <p:sp>
          <p:nvSpPr>
            <p:cNvPr id="189555" name="Freeform 3"/>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w="9525">
              <a:noFill/>
              <a:round/>
            </a:ln>
          </p:spPr>
          <p:txBody>
            <a:bodyPr wrap="none" anchor="ctr"/>
            <a:lstStyle/>
            <a:p>
              <a:endParaRPr lang="en-US"/>
            </a:p>
          </p:txBody>
        </p:sp>
        <p:sp>
          <p:nvSpPr>
            <p:cNvPr id="189556" name="Line 36"/>
            <p:cNvSpPr>
              <a:spLocks noChangeShapeType="1"/>
            </p:cNvSpPr>
            <p:nvPr/>
          </p:nvSpPr>
          <p:spPr bwMode="auto">
            <a:xfrm flipV="1">
              <a:off x="3775075" y="2344738"/>
              <a:ext cx="155575" cy="142875"/>
            </a:xfrm>
            <a:prstGeom prst="line">
              <a:avLst/>
            </a:prstGeom>
            <a:noFill/>
            <a:ln w="9525">
              <a:solidFill>
                <a:srgbClr val="000000"/>
              </a:solidFill>
              <a:round/>
            </a:ln>
          </p:spPr>
          <p:txBody>
            <a:bodyPr/>
            <a:lstStyle/>
            <a:p>
              <a:endParaRPr lang="en-US"/>
            </a:p>
          </p:txBody>
        </p:sp>
        <p:sp>
          <p:nvSpPr>
            <p:cNvPr id="189557" name="Line 43"/>
            <p:cNvSpPr>
              <a:spLocks noChangeShapeType="1"/>
            </p:cNvSpPr>
            <p:nvPr/>
          </p:nvSpPr>
          <p:spPr bwMode="auto">
            <a:xfrm flipV="1">
              <a:off x="2665413" y="2517775"/>
              <a:ext cx="695325" cy="0"/>
            </a:xfrm>
            <a:prstGeom prst="line">
              <a:avLst/>
            </a:prstGeom>
            <a:noFill/>
            <a:ln w="9525">
              <a:solidFill>
                <a:srgbClr val="000000"/>
              </a:solidFill>
              <a:round/>
            </a:ln>
          </p:spPr>
          <p:txBody>
            <a:bodyPr/>
            <a:lstStyle/>
            <a:p>
              <a:endParaRPr lang="en-US"/>
            </a:p>
          </p:txBody>
        </p:sp>
        <p:sp>
          <p:nvSpPr>
            <p:cNvPr id="189558" name="Line 44"/>
            <p:cNvSpPr>
              <a:spLocks noChangeShapeType="1"/>
            </p:cNvSpPr>
            <p:nvPr/>
          </p:nvSpPr>
          <p:spPr bwMode="auto">
            <a:xfrm flipV="1">
              <a:off x="3924300" y="2201863"/>
              <a:ext cx="138113" cy="142875"/>
            </a:xfrm>
            <a:prstGeom prst="line">
              <a:avLst/>
            </a:prstGeom>
            <a:noFill/>
            <a:ln w="9525">
              <a:solidFill>
                <a:srgbClr val="000000"/>
              </a:solidFill>
              <a:prstDash val="dash"/>
              <a:round/>
            </a:ln>
          </p:spPr>
          <p:txBody>
            <a:bodyPr/>
            <a:lstStyle/>
            <a:p>
              <a:endParaRPr lang="en-US"/>
            </a:p>
          </p:txBody>
        </p:sp>
        <p:sp>
          <p:nvSpPr>
            <p:cNvPr id="189559" name="Line 48"/>
            <p:cNvSpPr>
              <a:spLocks noChangeShapeType="1"/>
            </p:cNvSpPr>
            <p:nvPr/>
          </p:nvSpPr>
          <p:spPr bwMode="auto">
            <a:xfrm flipV="1">
              <a:off x="3279775" y="2736850"/>
              <a:ext cx="512763" cy="612775"/>
            </a:xfrm>
            <a:prstGeom prst="line">
              <a:avLst/>
            </a:prstGeom>
            <a:noFill/>
            <a:ln w="9525">
              <a:solidFill>
                <a:srgbClr val="000000"/>
              </a:solidFill>
              <a:round/>
            </a:ln>
          </p:spPr>
          <p:txBody>
            <a:bodyPr/>
            <a:lstStyle/>
            <a:p>
              <a:endParaRPr lang="en-US"/>
            </a:p>
          </p:txBody>
        </p:sp>
        <p:sp>
          <p:nvSpPr>
            <p:cNvPr id="189560" name="Text Box 240"/>
            <p:cNvSpPr txBox="1">
              <a:spLocks noChangeArrowheads="1"/>
            </p:cNvSpPr>
            <p:nvPr/>
          </p:nvSpPr>
          <p:spPr bwMode="auto">
            <a:xfrm>
              <a:off x="2562225" y="3815807"/>
              <a:ext cx="1217000" cy="523108"/>
            </a:xfrm>
            <a:prstGeom prst="rect">
              <a:avLst/>
            </a:prstGeom>
            <a:noFill/>
            <a:ln w="9525">
              <a:noFill/>
              <a:miter lim="800000"/>
            </a:ln>
          </p:spPr>
          <p:txBody>
            <a:bodyPr wrap="none">
              <a:spAutoFit/>
            </a:bodyPr>
            <a:lstStyle/>
            <a:p>
              <a:r>
                <a:rPr lang="en-US" altLang="en-US" sz="1400">
                  <a:solidFill>
                    <a:srgbClr val="000000"/>
                  </a:solidFill>
                  <a:cs typeface="Arial" panose="020B0604020202020204" pitchFamily="34" charset="0"/>
                </a:rPr>
                <a:t>router</a:t>
              </a:r>
              <a:endParaRPr lang="en-US" altLang="en-US" sz="1400">
                <a:solidFill>
                  <a:srgbClr val="000000"/>
                </a:solidFill>
                <a:cs typeface="Arial" panose="020B0604020202020204" pitchFamily="34" charset="0"/>
              </a:endParaRPr>
            </a:p>
            <a:p>
              <a:r>
                <a:rPr lang="en-US" altLang="en-US" sz="1400">
                  <a:solidFill>
                    <a:srgbClr val="000000"/>
                  </a:solidFill>
                  <a:cs typeface="Arial" panose="020B0604020202020204" pitchFamily="34" charset="0"/>
                </a:rPr>
                <a:t>(chạy DHCP)</a:t>
              </a:r>
              <a:endParaRPr lang="en-US" altLang="en-US" sz="1400">
                <a:solidFill>
                  <a:srgbClr val="000000"/>
                </a:solidFill>
                <a:cs typeface="Arial" panose="020B0604020202020204" pitchFamily="34" charset="0"/>
              </a:endParaRPr>
            </a:p>
          </p:txBody>
        </p:sp>
        <p:grpSp>
          <p:nvGrpSpPr>
            <p:cNvPr id="189561" name="Group 356"/>
            <p:cNvGrpSpPr/>
            <p:nvPr/>
          </p:nvGrpSpPr>
          <p:grpSpPr bwMode="auto">
            <a:xfrm>
              <a:off x="1653422" y="1982680"/>
              <a:ext cx="843032" cy="814871"/>
              <a:chOff x="313" y="1497"/>
              <a:chExt cx="1152" cy="1014"/>
            </a:xfrm>
          </p:grpSpPr>
          <p:pic>
            <p:nvPicPr>
              <p:cNvPr id="189613" name="Picture 354" descr="laptop_stylized_small"/>
              <p:cNvPicPr>
                <a:picLocks noChangeAspect="1" noChangeArrowheads="1"/>
              </p:cNvPicPr>
              <p:nvPr/>
            </p:nvPicPr>
            <p:blipFill>
              <a:blip r:embed="rId1"/>
              <a:srcRect/>
              <a:stretch>
                <a:fillRect/>
              </a:stretch>
            </p:blipFill>
            <p:spPr bwMode="auto">
              <a:xfrm>
                <a:off x="313" y="1727"/>
                <a:ext cx="1152" cy="784"/>
              </a:xfrm>
              <a:prstGeom prst="rect">
                <a:avLst/>
              </a:prstGeom>
              <a:noFill/>
              <a:ln w="9525">
                <a:noFill/>
                <a:miter lim="800000"/>
                <a:headEnd/>
                <a:tailEnd/>
              </a:ln>
            </p:spPr>
          </p:pic>
          <p:pic>
            <p:nvPicPr>
              <p:cNvPr id="189614" name="Picture 355" descr="antenna_stylized"/>
              <p:cNvPicPr>
                <a:picLocks noChangeAspect="1" noChangeArrowheads="1"/>
              </p:cNvPicPr>
              <p:nvPr/>
            </p:nvPicPr>
            <p:blipFill>
              <a:blip r:embed="rId2"/>
              <a:srcRect/>
              <a:stretch>
                <a:fillRect/>
              </a:stretch>
            </p:blipFill>
            <p:spPr bwMode="auto">
              <a:xfrm>
                <a:off x="334" y="1497"/>
                <a:ext cx="1113" cy="650"/>
              </a:xfrm>
              <a:prstGeom prst="rect">
                <a:avLst/>
              </a:prstGeom>
              <a:noFill/>
              <a:ln w="9525">
                <a:noFill/>
                <a:miter lim="800000"/>
                <a:headEnd/>
                <a:tailEnd/>
              </a:ln>
            </p:spPr>
          </p:pic>
        </p:grpSp>
        <p:pic>
          <p:nvPicPr>
            <p:cNvPr id="189562" name="Picture 3"/>
            <p:cNvPicPr>
              <a:picLocks noChangeAspect="1" noChangeArrowheads="1"/>
            </p:cNvPicPr>
            <p:nvPr/>
          </p:nvPicPr>
          <p:blipFill>
            <a:blip r:embed="rId3"/>
            <a:srcRect/>
            <a:stretch>
              <a:fillRect/>
            </a:stretch>
          </p:blipFill>
          <p:spPr bwMode="auto">
            <a:xfrm>
              <a:off x="3336925" y="2423867"/>
              <a:ext cx="879475" cy="349175"/>
            </a:xfrm>
            <a:prstGeom prst="rect">
              <a:avLst/>
            </a:prstGeom>
            <a:noFill/>
            <a:ln w="9525">
              <a:noFill/>
              <a:miter lim="800000"/>
              <a:headEnd/>
              <a:tailEnd/>
            </a:ln>
          </p:spPr>
        </p:pic>
        <p:sp>
          <p:nvSpPr>
            <p:cNvPr id="162" name="Rectangle 43"/>
            <p:cNvSpPr>
              <a:spLocks noChangeArrowheads="1"/>
            </p:cNvSpPr>
            <p:nvPr/>
          </p:nvSpPr>
          <p:spPr bwMode="auto">
            <a:xfrm rot="16200000" flipH="1">
              <a:off x="3589360" y="3548625"/>
              <a:ext cx="104730"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163" name="Rectangle 43"/>
            <p:cNvSpPr>
              <a:spLocks noChangeArrowheads="1"/>
            </p:cNvSpPr>
            <p:nvPr/>
          </p:nvSpPr>
          <p:spPr bwMode="auto">
            <a:xfrm rot="2460490">
              <a:off x="3206750" y="3274158"/>
              <a:ext cx="82550" cy="2475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164" name="Rectangle 43"/>
            <p:cNvSpPr>
              <a:spLocks noChangeArrowheads="1"/>
            </p:cNvSpPr>
            <p:nvPr/>
          </p:nvSpPr>
          <p:spPr bwMode="auto">
            <a:xfrm rot="-5400000">
              <a:off x="2499543" y="2387854"/>
              <a:ext cx="111078"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grpSp>
          <p:nvGrpSpPr>
            <p:cNvPr id="189566" name="Group 248"/>
            <p:cNvGrpSpPr/>
            <p:nvPr/>
          </p:nvGrpSpPr>
          <p:grpSpPr bwMode="auto">
            <a:xfrm>
              <a:off x="2597285" y="3210128"/>
              <a:ext cx="332569" cy="581078"/>
              <a:chOff x="4140" y="429"/>
              <a:chExt cx="1425" cy="2396"/>
            </a:xfrm>
          </p:grpSpPr>
          <p:sp>
            <p:nvSpPr>
              <p:cNvPr id="189581" name="Freeform 148"/>
              <p:cNvSpPr/>
              <p:nvPr/>
            </p:nvSpPr>
            <p:spPr bwMode="auto">
              <a:xfrm>
                <a:off x="5268" y="433"/>
                <a:ext cx="283" cy="2286"/>
              </a:xfrm>
              <a:custGeom>
                <a:avLst/>
                <a:gdLst>
                  <a:gd name="T0" fmla="*/ 2 w 354"/>
                  <a:gd name="T1" fmla="*/ 0 h 2742"/>
                  <a:gd name="T2" fmla="*/ 2 w 354"/>
                  <a:gd name="T3" fmla="*/ 6 h 2742"/>
                  <a:gd name="T4" fmla="*/ 2 w 354"/>
                  <a:gd name="T5" fmla="*/ 40 h 2742"/>
                  <a:gd name="T6" fmla="*/ 0 w 354"/>
                  <a:gd name="T7" fmla="*/ 4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89582"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583" name="Freeform 150"/>
              <p:cNvSpPr/>
              <p:nvPr/>
            </p:nvSpPr>
            <p:spPr bwMode="auto">
              <a:xfrm>
                <a:off x="5321" y="570"/>
                <a:ext cx="169" cy="2115"/>
              </a:xfrm>
              <a:custGeom>
                <a:avLst/>
                <a:gdLst>
                  <a:gd name="T0" fmla="*/ 2 w 211"/>
                  <a:gd name="T1" fmla="*/ 0 h 2537"/>
                  <a:gd name="T2" fmla="*/ 2 w 211"/>
                  <a:gd name="T3" fmla="*/ 4 h 2537"/>
                  <a:gd name="T4" fmla="*/ 2 w 211"/>
                  <a:gd name="T5" fmla="*/ 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89584" name="Freeform 151"/>
              <p:cNvSpPr/>
              <p:nvPr/>
            </p:nvSpPr>
            <p:spPr bwMode="auto">
              <a:xfrm>
                <a:off x="5284" y="1640"/>
                <a:ext cx="263" cy="189"/>
              </a:xfrm>
              <a:custGeom>
                <a:avLst/>
                <a:gdLst>
                  <a:gd name="T0" fmla="*/ 2 w 328"/>
                  <a:gd name="T1" fmla="*/ 0 h 226"/>
                  <a:gd name="T2" fmla="*/ 2 w 328"/>
                  <a:gd name="T3" fmla="*/ 3 h 226"/>
                  <a:gd name="T4" fmla="*/ 2 w 328"/>
                  <a:gd name="T5" fmla="*/ 4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9585"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9586" name="Group 153"/>
              <p:cNvGrpSpPr/>
              <p:nvPr/>
            </p:nvGrpSpPr>
            <p:grpSpPr bwMode="auto">
              <a:xfrm>
                <a:off x="4749" y="668"/>
                <a:ext cx="581" cy="145"/>
                <a:chOff x="614" y="2568"/>
                <a:chExt cx="725" cy="139"/>
              </a:xfrm>
            </p:grpSpPr>
            <p:sp>
              <p:nvSpPr>
                <p:cNvPr id="189611" name="AutoShape 154"/>
                <p:cNvSpPr>
                  <a:spLocks noChangeArrowheads="1"/>
                </p:cNvSpPr>
                <p:nvPr/>
              </p:nvSpPr>
              <p:spPr bwMode="auto">
                <a:xfrm>
                  <a:off x="617" y="2569"/>
                  <a:ext cx="721" cy="138"/>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9612"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9587"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9588" name="Group 157"/>
              <p:cNvGrpSpPr/>
              <p:nvPr/>
            </p:nvGrpSpPr>
            <p:grpSpPr bwMode="auto">
              <a:xfrm>
                <a:off x="4747" y="994"/>
                <a:ext cx="581" cy="134"/>
                <a:chOff x="614" y="2568"/>
                <a:chExt cx="725" cy="139"/>
              </a:xfrm>
            </p:grpSpPr>
            <p:sp>
              <p:nvSpPr>
                <p:cNvPr id="189609" name="AutoShape 158"/>
                <p:cNvSpPr>
                  <a:spLocks noChangeArrowheads="1"/>
                </p:cNvSpPr>
                <p:nvPr/>
              </p:nvSpPr>
              <p:spPr bwMode="auto">
                <a:xfrm>
                  <a:off x="611" y="2570"/>
                  <a:ext cx="730" cy="136"/>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9610"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9589"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590"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89591" name="Group 162"/>
              <p:cNvGrpSpPr/>
              <p:nvPr/>
            </p:nvGrpSpPr>
            <p:grpSpPr bwMode="auto">
              <a:xfrm>
                <a:off x="4735" y="1627"/>
                <a:ext cx="582" cy="151"/>
                <a:chOff x="614" y="2568"/>
                <a:chExt cx="725" cy="139"/>
              </a:xfrm>
            </p:grpSpPr>
            <p:sp>
              <p:nvSpPr>
                <p:cNvPr id="189607" name="AutoShape 163"/>
                <p:cNvSpPr>
                  <a:spLocks noChangeArrowheads="1"/>
                </p:cNvSpPr>
                <p:nvPr/>
              </p:nvSpPr>
              <p:spPr bwMode="auto">
                <a:xfrm>
                  <a:off x="618" y="2571"/>
                  <a:ext cx="720"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9608"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9592" name="Freeform 165"/>
              <p:cNvSpPr/>
              <p:nvPr/>
            </p:nvSpPr>
            <p:spPr bwMode="auto">
              <a:xfrm>
                <a:off x="5288" y="1354"/>
                <a:ext cx="263" cy="188"/>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89593" name="Group 166"/>
              <p:cNvGrpSpPr/>
              <p:nvPr/>
            </p:nvGrpSpPr>
            <p:grpSpPr bwMode="auto">
              <a:xfrm>
                <a:off x="4739" y="1327"/>
                <a:ext cx="582" cy="139"/>
                <a:chOff x="614" y="2568"/>
                <a:chExt cx="725" cy="139"/>
              </a:xfrm>
            </p:grpSpPr>
            <p:sp>
              <p:nvSpPr>
                <p:cNvPr id="189605" name="AutoShape 167"/>
                <p:cNvSpPr>
                  <a:spLocks noChangeArrowheads="1"/>
                </p:cNvSpPr>
                <p:nvPr/>
              </p:nvSpPr>
              <p:spPr bwMode="auto">
                <a:xfrm>
                  <a:off x="613" y="2571"/>
                  <a:ext cx="729" cy="137"/>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9606"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89594"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595" name="Freeform 170"/>
              <p:cNvSpPr/>
              <p:nvPr/>
            </p:nvSpPr>
            <p:spPr bwMode="auto">
              <a:xfrm>
                <a:off x="5312" y="1007"/>
                <a:ext cx="237" cy="213"/>
              </a:xfrm>
              <a:custGeom>
                <a:avLst/>
                <a:gdLst>
                  <a:gd name="T0" fmla="*/ 2 w 296"/>
                  <a:gd name="T1" fmla="*/ 0 h 256"/>
                  <a:gd name="T2" fmla="*/ 2 w 296"/>
                  <a:gd name="T3" fmla="*/ 2 h 256"/>
                  <a:gd name="T4" fmla="*/ 2 w 296"/>
                  <a:gd name="T5" fmla="*/ 3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9596" name="Freeform 171"/>
              <p:cNvSpPr/>
              <p:nvPr/>
            </p:nvSpPr>
            <p:spPr bwMode="auto">
              <a:xfrm>
                <a:off x="5315" y="680"/>
                <a:ext cx="244" cy="240"/>
              </a:xfrm>
              <a:custGeom>
                <a:avLst/>
                <a:gdLst>
                  <a:gd name="T0" fmla="*/ 0 w 304"/>
                  <a:gd name="T1" fmla="*/ 0 h 288"/>
                  <a:gd name="T2" fmla="*/ 2 w 304"/>
                  <a:gd name="T3" fmla="*/ 2 h 288"/>
                  <a:gd name="T4" fmla="*/ 2 w 304"/>
                  <a:gd name="T5" fmla="*/ 4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89597" name="Oval 172"/>
              <p:cNvSpPr>
                <a:spLocks noChangeArrowheads="1"/>
              </p:cNvSpPr>
              <p:nvPr/>
            </p:nvSpPr>
            <p:spPr bwMode="auto">
              <a:xfrm>
                <a:off x="5520" y="2612"/>
                <a:ext cx="48" cy="98"/>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9598" name="Freeform 173"/>
              <p:cNvSpPr/>
              <p:nvPr/>
            </p:nvSpPr>
            <p:spPr bwMode="auto">
              <a:xfrm>
                <a:off x="5302" y="2614"/>
                <a:ext cx="245" cy="200"/>
              </a:xfrm>
              <a:custGeom>
                <a:avLst/>
                <a:gdLst>
                  <a:gd name="T0" fmla="*/ 0 w 306"/>
                  <a:gd name="T1" fmla="*/ 3 h 240"/>
                  <a:gd name="T2" fmla="*/ 2 w 306"/>
                  <a:gd name="T3" fmla="*/ 4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89599"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89600"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89601" name="Oval 176"/>
              <p:cNvSpPr>
                <a:spLocks noChangeArrowheads="1"/>
              </p:cNvSpPr>
              <p:nvPr/>
            </p:nvSpPr>
            <p:spPr bwMode="auto">
              <a:xfrm>
                <a:off x="4309"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9602" name="Oval 177"/>
              <p:cNvSpPr>
                <a:spLocks noChangeArrowheads="1"/>
              </p:cNvSpPr>
              <p:nvPr/>
            </p:nvSpPr>
            <p:spPr bwMode="auto">
              <a:xfrm>
                <a:off x="4486" y="2383"/>
                <a:ext cx="163" cy="144"/>
              </a:xfrm>
              <a:prstGeom prst="ellipse">
                <a:avLst/>
              </a:prstGeom>
              <a:solidFill>
                <a:srgbClr val="FF0000"/>
              </a:solidFill>
              <a:ln w="9525">
                <a:noFill/>
                <a:round/>
              </a:ln>
            </p:spPr>
            <p:txBody>
              <a:bodyPr wrap="none" anchor="ctr"/>
              <a:lstStyle/>
              <a:p>
                <a:pPr algn="ctr"/>
                <a:endParaRPr lang="vi-VN" altLang="en-US">
                  <a:solidFill>
                    <a:srgbClr val="FF0000"/>
                  </a:solidFill>
                  <a:cs typeface="Arial" panose="020B0604020202020204" pitchFamily="34" charset="0"/>
                </a:endParaRPr>
              </a:p>
            </p:txBody>
          </p:sp>
          <p:sp>
            <p:nvSpPr>
              <p:cNvPr id="189603" name="Oval 178"/>
              <p:cNvSpPr>
                <a:spLocks noChangeArrowheads="1"/>
              </p:cNvSpPr>
              <p:nvPr/>
            </p:nvSpPr>
            <p:spPr bwMode="auto">
              <a:xfrm>
                <a:off x="4663"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89604"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89567" name="Group 48"/>
            <p:cNvGrpSpPr/>
            <p:nvPr/>
          </p:nvGrpSpPr>
          <p:grpSpPr bwMode="auto">
            <a:xfrm>
              <a:off x="2795471" y="3465563"/>
              <a:ext cx="735669" cy="376863"/>
              <a:chOff x="3600" y="219"/>
              <a:chExt cx="360" cy="175"/>
            </a:xfrm>
          </p:grpSpPr>
          <p:sp>
            <p:nvSpPr>
              <p:cNvPr id="189568" name="Oval 4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89569" name="Line 5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89570" name="Line 5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89571" name="Rectangle 52"/>
              <p:cNvSpPr>
                <a:spLocks noChangeArrowheads="1"/>
              </p:cNvSpPr>
              <p:nvPr/>
            </p:nvSpPr>
            <p:spPr bwMode="auto">
              <a:xfrm>
                <a:off x="3603" y="289"/>
                <a:ext cx="353"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89572" name="Oval 5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89573" name="Group 54"/>
              <p:cNvGrpSpPr/>
              <p:nvPr/>
            </p:nvGrpSpPr>
            <p:grpSpPr bwMode="auto">
              <a:xfrm>
                <a:off x="3686" y="244"/>
                <a:ext cx="177" cy="66"/>
                <a:chOff x="2848" y="848"/>
                <a:chExt cx="140" cy="98"/>
              </a:xfrm>
            </p:grpSpPr>
            <p:sp>
              <p:nvSpPr>
                <p:cNvPr id="189578" name="Line 5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89579" name="Line 5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89580" name="Line 5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89574" name="Group 58"/>
              <p:cNvGrpSpPr/>
              <p:nvPr/>
            </p:nvGrpSpPr>
            <p:grpSpPr bwMode="auto">
              <a:xfrm flipV="1">
                <a:off x="3686" y="243"/>
                <a:ext cx="177" cy="66"/>
                <a:chOff x="2848" y="848"/>
                <a:chExt cx="140" cy="98"/>
              </a:xfrm>
            </p:grpSpPr>
            <p:sp>
              <p:nvSpPr>
                <p:cNvPr id="189575" name="Line 5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89576" name="Line 6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89577" name="Line 61"/>
                <p:cNvSpPr>
                  <a:spLocks noChangeShapeType="1"/>
                </p:cNvSpPr>
                <p:nvPr/>
              </p:nvSpPr>
              <p:spPr bwMode="auto">
                <a:xfrm>
                  <a:off x="2894" y="853"/>
                  <a:ext cx="52" cy="93"/>
                </a:xfrm>
                <a:prstGeom prst="line">
                  <a:avLst/>
                </a:prstGeom>
                <a:noFill/>
                <a:ln w="28575">
                  <a:solidFill>
                    <a:schemeClr val="tx1"/>
                  </a:solidFill>
                  <a:round/>
                </a:ln>
              </p:spPr>
              <p:txBody>
                <a:bodyPr wrap="none" anchor="ctr"/>
                <a:lstStyle/>
                <a:p>
                  <a:endParaRPr lang="en-US"/>
                </a:p>
              </p:txBody>
            </p:sp>
          </p:grpSp>
        </p:grpSp>
      </p:grpSp>
      <p:sp>
        <p:nvSpPr>
          <p:cNvPr id="189443" name="Footer Placeholder 4"/>
          <p:cNvSpPr>
            <a:spLocks noGrp="1"/>
          </p:cNvSpPr>
          <p:nvPr>
            <p:ph type="ftr" sz="quarter" idx="11"/>
          </p:nvPr>
        </p:nvSpPr>
        <p:spPr>
          <a:noFill/>
        </p:spPr>
        <p:txBody>
          <a:bodyPr/>
          <a:lstStyle/>
          <a:p>
            <a:r>
              <a:rPr lang="en-US" altLang="en-US">
                <a:solidFill>
                  <a:srgbClr val="000000"/>
                </a:solidFill>
                <a:latin typeface="Comic Sans MS" panose="030F0702030302020204" pitchFamily="18" charset="0"/>
                <a:ea typeface="MS PGothic" panose="020B0600070205080204" pitchFamily="34" charset="-128"/>
              </a:rPr>
              <a:t>Tầng Link</a:t>
            </a:r>
            <a:endParaRPr lang="en-US" altLang="en-US">
              <a:solidFill>
                <a:srgbClr val="000000"/>
              </a:solidFill>
              <a:latin typeface="Comic Sans MS" panose="030F0702030302020204" pitchFamily="18" charset="0"/>
              <a:ea typeface="MS PGothic" panose="020B0600070205080204" pitchFamily="34" charset="-128"/>
            </a:endParaRPr>
          </a:p>
        </p:txBody>
      </p:sp>
      <p:sp>
        <p:nvSpPr>
          <p:cNvPr id="189444" name="Slide Number Placeholder 5"/>
          <p:cNvSpPr>
            <a:spLocks noGrp="1"/>
          </p:cNvSpPr>
          <p:nvPr>
            <p:ph type="sldNum" sz="quarter" idx="12"/>
          </p:nvPr>
        </p:nvSpPr>
        <p:spPr>
          <a:noFill/>
        </p:spPr>
        <p:txBody>
          <a:bodyPr/>
          <a:lstStyle/>
          <a:p>
            <a:r>
              <a:rPr lang="en-US" altLang="en-US">
                <a:solidFill>
                  <a:srgbClr val="000000"/>
                </a:solidFill>
                <a:latin typeface="Comic Sans MS" panose="030F0702030302020204" pitchFamily="18" charset="0"/>
                <a:cs typeface="Arial" panose="020B0604020202020204" pitchFamily="34" charset="0"/>
              </a:rPr>
              <a:t>5-</a:t>
            </a:r>
            <a:fld id="{572F85DB-E10B-4787-8A7D-C4FEFD0613A8}" type="slidenum">
              <a:rPr lang="en-US" altLang="en-US">
                <a:solidFill>
                  <a:srgbClr val="000000"/>
                </a:solidFill>
                <a:latin typeface="Comic Sans MS" panose="030F0702030302020204" pitchFamily="18" charset="0"/>
                <a:cs typeface="Arial" panose="020B0604020202020204" pitchFamily="34" charset="0"/>
              </a:rPr>
            </a:fld>
            <a:endParaRPr lang="en-US" altLang="en-US">
              <a:solidFill>
                <a:srgbClr val="000000"/>
              </a:solidFill>
              <a:latin typeface="Comic Sans MS" panose="030F0702030302020204" pitchFamily="18" charset="0"/>
              <a:cs typeface="Arial" panose="020B0604020202020204" pitchFamily="34" charset="0"/>
            </a:endParaRPr>
          </a:p>
        </p:txBody>
      </p:sp>
      <p:sp>
        <p:nvSpPr>
          <p:cNvPr id="703491" name="Rectangle 3"/>
          <p:cNvSpPr>
            <a:spLocks noGrp="1" noChangeArrowheads="1"/>
          </p:cNvSpPr>
          <p:nvPr>
            <p:ph type="body" idx="1"/>
          </p:nvPr>
        </p:nvSpPr>
        <p:spPr>
          <a:xfrm>
            <a:off x="5037138" y="1158875"/>
            <a:ext cx="3430587" cy="1573213"/>
          </a:xfrm>
        </p:spPr>
        <p:txBody>
          <a:bodyPr/>
          <a:lstStyle/>
          <a:p>
            <a:pPr>
              <a:lnSpc>
                <a:spcPct val="80000"/>
              </a:lnSpc>
            </a:pPr>
            <a:r>
              <a:rPr lang="en-US" altLang="en-US" sz="2000">
                <a:latin typeface="Arial" panose="020B0604020202020204" pitchFamily="34" charset="0"/>
                <a:cs typeface="Arial" panose="020B0604020202020204" pitchFamily="34" charset="0"/>
              </a:rPr>
              <a:t>DHCP server tạo </a:t>
            </a:r>
            <a:r>
              <a:rPr lang="en-US" altLang="en-US" sz="2000" i="1">
                <a:solidFill>
                  <a:srgbClr val="C00000"/>
                </a:solidFill>
                <a:latin typeface="Arial" panose="020B0604020202020204" pitchFamily="34" charset="0"/>
                <a:cs typeface="Arial" panose="020B0604020202020204" pitchFamily="34" charset="0"/>
              </a:rPr>
              <a:t>DHCP ACK</a:t>
            </a:r>
            <a:r>
              <a:rPr lang="en-US" altLang="en-US" sz="2000">
                <a:solidFill>
                  <a:srgbClr val="C00000"/>
                </a:solidFill>
                <a:latin typeface="Arial" panose="020B0604020202020204" pitchFamily="34" charset="0"/>
                <a:cs typeface="Arial" panose="020B0604020202020204" pitchFamily="34" charset="0"/>
              </a:rPr>
              <a:t> </a:t>
            </a:r>
            <a:r>
              <a:rPr lang="en-US" altLang="en-US" sz="2000">
                <a:latin typeface="Arial" panose="020B0604020202020204" pitchFamily="34" charset="0"/>
                <a:cs typeface="Arial" panose="020B0604020202020204" pitchFamily="34" charset="0"/>
              </a:rPr>
              <a:t>chứa địa chỉ IP của client</a:t>
            </a:r>
            <a:r>
              <a:rPr lang="en-US" altLang="ja-JP" sz="2000">
                <a:latin typeface="Arial" panose="020B0604020202020204" pitchFamily="34" charset="0"/>
                <a:cs typeface="Arial" panose="020B0604020202020204" pitchFamily="34" charset="0"/>
              </a:rPr>
              <a:t>, địa chỉ IP của cổng ra mặc định cho client đó, địa chỉ IP của DNS server</a:t>
            </a:r>
            <a:endParaRPr lang="en-US" altLang="ja-JP" sz="2000">
              <a:latin typeface="Arial" panose="020B0604020202020204" pitchFamily="34" charset="0"/>
              <a:cs typeface="Arial" panose="020B0604020202020204" pitchFamily="34" charset="0"/>
            </a:endParaRPr>
          </a:p>
          <a:p>
            <a:pPr>
              <a:lnSpc>
                <a:spcPct val="80000"/>
              </a:lnSpc>
            </a:pPr>
            <a:endParaRPr lang="en-US" altLang="en-US" sz="2000">
              <a:latin typeface="Arial" panose="020B0604020202020204" pitchFamily="34" charset="0"/>
              <a:cs typeface="Arial" panose="020B0604020202020204" pitchFamily="34" charset="0"/>
            </a:endParaRPr>
          </a:p>
        </p:txBody>
      </p:sp>
      <p:grpSp>
        <p:nvGrpSpPr>
          <p:cNvPr id="12" name="Group 45"/>
          <p:cNvGrpSpPr/>
          <p:nvPr/>
        </p:nvGrpSpPr>
        <p:grpSpPr bwMode="auto">
          <a:xfrm>
            <a:off x="1195388" y="1081088"/>
            <a:ext cx="976312" cy="1460500"/>
            <a:chOff x="651" y="681"/>
            <a:chExt cx="615" cy="920"/>
          </a:xfrm>
        </p:grpSpPr>
        <p:sp>
          <p:nvSpPr>
            <p:cNvPr id="189547" name="Freeform 46"/>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89548" name="Group 47"/>
            <p:cNvGrpSpPr/>
            <p:nvPr/>
          </p:nvGrpSpPr>
          <p:grpSpPr bwMode="auto">
            <a:xfrm>
              <a:off x="651" y="681"/>
              <a:ext cx="500" cy="834"/>
              <a:chOff x="569" y="2954"/>
              <a:chExt cx="500" cy="834"/>
            </a:xfrm>
          </p:grpSpPr>
          <p:sp>
            <p:nvSpPr>
              <p:cNvPr id="189549"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550" name="Text Box 49"/>
              <p:cNvSpPr txBox="1">
                <a:spLocks noChangeArrowheads="1"/>
              </p:cNvSpPr>
              <p:nvPr/>
            </p:nvSpPr>
            <p:spPr bwMode="auto">
              <a:xfrm>
                <a:off x="593" y="2954"/>
                <a:ext cx="454" cy="834"/>
              </a:xfrm>
              <a:prstGeom prst="rect">
                <a:avLst/>
              </a:prstGeom>
              <a:noFill/>
              <a:ln w="9525">
                <a:noFill/>
                <a:miter lim="800000"/>
              </a:ln>
            </p:spPr>
            <p:txBody>
              <a:bodyPr wrap="none">
                <a:spAutoFit/>
              </a:bodyPr>
              <a:lstStyle/>
              <a:p>
                <a:pPr algn="ctr"/>
                <a:r>
                  <a:rPr lang="en-US" altLang="en-US" sz="1600" i="0">
                    <a:solidFill>
                      <a:srgbClr val="000000"/>
                    </a:solidFill>
                    <a:cs typeface="Arial" panose="020B0604020202020204" pitchFamily="34" charset="0"/>
                  </a:rPr>
                  <a:t>DHCP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UDP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IP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Eth</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Phy</a:t>
                </a:r>
                <a:endParaRPr lang="en-US" altLang="en-US" sz="1600" i="0">
                  <a:solidFill>
                    <a:srgbClr val="000000"/>
                  </a:solidFill>
                  <a:cs typeface="Arial" panose="020B0604020202020204" pitchFamily="34" charset="0"/>
                </a:endParaRPr>
              </a:p>
            </p:txBody>
          </p:sp>
          <p:sp>
            <p:nvSpPr>
              <p:cNvPr id="189551" name="Line 50"/>
              <p:cNvSpPr>
                <a:spLocks noChangeShapeType="1"/>
              </p:cNvSpPr>
              <p:nvPr/>
            </p:nvSpPr>
            <p:spPr bwMode="auto">
              <a:xfrm>
                <a:off x="578" y="3130"/>
                <a:ext cx="489" cy="0"/>
              </a:xfrm>
              <a:prstGeom prst="line">
                <a:avLst/>
              </a:prstGeom>
              <a:noFill/>
              <a:ln w="9525">
                <a:solidFill>
                  <a:schemeClr val="tx1"/>
                </a:solidFill>
                <a:round/>
              </a:ln>
            </p:spPr>
            <p:txBody>
              <a:bodyPr wrap="none"/>
              <a:lstStyle/>
              <a:p>
                <a:endParaRPr lang="en-US"/>
              </a:p>
            </p:txBody>
          </p:sp>
          <p:sp>
            <p:nvSpPr>
              <p:cNvPr id="189552" name="Line 51"/>
              <p:cNvSpPr>
                <a:spLocks noChangeShapeType="1"/>
              </p:cNvSpPr>
              <p:nvPr/>
            </p:nvSpPr>
            <p:spPr bwMode="auto">
              <a:xfrm>
                <a:off x="575" y="3289"/>
                <a:ext cx="489" cy="0"/>
              </a:xfrm>
              <a:prstGeom prst="line">
                <a:avLst/>
              </a:prstGeom>
              <a:noFill/>
              <a:ln w="9525">
                <a:solidFill>
                  <a:schemeClr val="tx1"/>
                </a:solidFill>
                <a:round/>
              </a:ln>
            </p:spPr>
            <p:txBody>
              <a:bodyPr wrap="none"/>
              <a:lstStyle/>
              <a:p>
                <a:endParaRPr lang="en-US"/>
              </a:p>
            </p:txBody>
          </p:sp>
          <p:sp>
            <p:nvSpPr>
              <p:cNvPr id="189553" name="Line 52"/>
              <p:cNvSpPr>
                <a:spLocks noChangeShapeType="1"/>
              </p:cNvSpPr>
              <p:nvPr/>
            </p:nvSpPr>
            <p:spPr bwMode="auto">
              <a:xfrm>
                <a:off x="572" y="3448"/>
                <a:ext cx="489" cy="0"/>
              </a:xfrm>
              <a:prstGeom prst="line">
                <a:avLst/>
              </a:prstGeom>
              <a:noFill/>
              <a:ln w="9525">
                <a:solidFill>
                  <a:schemeClr val="tx1"/>
                </a:solidFill>
                <a:round/>
              </a:ln>
            </p:spPr>
            <p:txBody>
              <a:bodyPr wrap="none"/>
              <a:lstStyle/>
              <a:p>
                <a:endParaRPr lang="en-US"/>
              </a:p>
            </p:txBody>
          </p:sp>
          <p:sp>
            <p:nvSpPr>
              <p:cNvPr id="189554" name="Line 53"/>
              <p:cNvSpPr>
                <a:spLocks noChangeShapeType="1"/>
              </p:cNvSpPr>
              <p:nvPr/>
            </p:nvSpPr>
            <p:spPr bwMode="auto">
              <a:xfrm>
                <a:off x="569" y="3607"/>
                <a:ext cx="489" cy="0"/>
              </a:xfrm>
              <a:prstGeom prst="line">
                <a:avLst/>
              </a:prstGeom>
              <a:noFill/>
              <a:ln w="9525">
                <a:solidFill>
                  <a:schemeClr val="tx1"/>
                </a:solidFill>
                <a:round/>
              </a:ln>
            </p:spPr>
            <p:txBody>
              <a:bodyPr wrap="none"/>
              <a:lstStyle/>
              <a:p>
                <a:endParaRPr lang="en-US"/>
              </a:p>
            </p:txBody>
          </p:sp>
        </p:grpSp>
      </p:grpSp>
      <p:grpSp>
        <p:nvGrpSpPr>
          <p:cNvPr id="14" name="Group 57"/>
          <p:cNvGrpSpPr/>
          <p:nvPr/>
        </p:nvGrpSpPr>
        <p:grpSpPr bwMode="auto">
          <a:xfrm>
            <a:off x="352425" y="3152775"/>
            <a:ext cx="1081088" cy="1166813"/>
            <a:chOff x="42" y="744"/>
            <a:chExt cx="681" cy="735"/>
          </a:xfrm>
        </p:grpSpPr>
        <p:grpSp>
          <p:nvGrpSpPr>
            <p:cNvPr id="189515" name="Group 58"/>
            <p:cNvGrpSpPr/>
            <p:nvPr/>
          </p:nvGrpSpPr>
          <p:grpSpPr bwMode="auto">
            <a:xfrm>
              <a:off x="42" y="886"/>
              <a:ext cx="681" cy="469"/>
              <a:chOff x="42" y="886"/>
              <a:chExt cx="681" cy="469"/>
            </a:xfrm>
          </p:grpSpPr>
          <p:grpSp>
            <p:nvGrpSpPr>
              <p:cNvPr id="189517" name="Group 59"/>
              <p:cNvGrpSpPr/>
              <p:nvPr/>
            </p:nvGrpSpPr>
            <p:grpSpPr bwMode="auto">
              <a:xfrm>
                <a:off x="278" y="886"/>
                <a:ext cx="381" cy="155"/>
                <a:chOff x="740" y="3209"/>
                <a:chExt cx="381" cy="155"/>
              </a:xfrm>
            </p:grpSpPr>
            <p:grpSp>
              <p:nvGrpSpPr>
                <p:cNvPr id="189542" name="Group 60"/>
                <p:cNvGrpSpPr/>
                <p:nvPr/>
              </p:nvGrpSpPr>
              <p:grpSpPr bwMode="auto">
                <a:xfrm>
                  <a:off x="794" y="3209"/>
                  <a:ext cx="327" cy="155"/>
                  <a:chOff x="844" y="3337"/>
                  <a:chExt cx="327" cy="155"/>
                </a:xfrm>
              </p:grpSpPr>
              <p:sp>
                <p:nvSpPr>
                  <p:cNvPr id="189545"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546" name="Text Box 62"/>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sp>
              <p:nvSpPr>
                <p:cNvPr id="189543"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544" name="Rectangle 64"/>
                <p:cNvSpPr>
                  <a:spLocks noChangeArrowheads="1"/>
                </p:cNvSpPr>
                <p:nvPr/>
              </p:nvSpPr>
              <p:spPr bwMode="auto">
                <a:xfrm>
                  <a:off x="740" y="3238"/>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89518" name="Group 65"/>
              <p:cNvGrpSpPr/>
              <p:nvPr/>
            </p:nvGrpSpPr>
            <p:grpSpPr bwMode="auto">
              <a:xfrm>
                <a:off x="278" y="1034"/>
                <a:ext cx="381" cy="155"/>
                <a:chOff x="836" y="3305"/>
                <a:chExt cx="381" cy="155"/>
              </a:xfrm>
            </p:grpSpPr>
            <p:grpSp>
              <p:nvGrpSpPr>
                <p:cNvPr id="189536" name="Group 66"/>
                <p:cNvGrpSpPr/>
                <p:nvPr/>
              </p:nvGrpSpPr>
              <p:grpSpPr bwMode="auto">
                <a:xfrm>
                  <a:off x="890" y="3305"/>
                  <a:ext cx="327" cy="155"/>
                  <a:chOff x="844" y="3337"/>
                  <a:chExt cx="327" cy="155"/>
                </a:xfrm>
              </p:grpSpPr>
              <p:sp>
                <p:nvSpPr>
                  <p:cNvPr id="189540"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541" name="Text Box 68"/>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nvGrpSpPr>
                <p:cNvPr id="189537" name="Group 69"/>
                <p:cNvGrpSpPr/>
                <p:nvPr/>
              </p:nvGrpSpPr>
              <p:grpSpPr bwMode="auto">
                <a:xfrm>
                  <a:off x="836" y="3334"/>
                  <a:ext cx="354" cy="94"/>
                  <a:chOff x="836" y="3334"/>
                  <a:chExt cx="354" cy="94"/>
                </a:xfrm>
              </p:grpSpPr>
              <p:sp>
                <p:nvSpPr>
                  <p:cNvPr id="189538"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539" name="Rectangle 71"/>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grpSp>
            <p:nvGrpSpPr>
              <p:cNvPr id="189519" name="Group 72"/>
              <p:cNvGrpSpPr/>
              <p:nvPr/>
            </p:nvGrpSpPr>
            <p:grpSpPr bwMode="auto">
              <a:xfrm>
                <a:off x="165" y="1054"/>
                <a:ext cx="480" cy="112"/>
                <a:chOff x="627" y="3377"/>
                <a:chExt cx="480" cy="112"/>
              </a:xfrm>
            </p:grpSpPr>
            <p:sp>
              <p:nvSpPr>
                <p:cNvPr id="189534" name="Rectangle 73"/>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535" name="Rectangle 74"/>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89520" name="Group 75"/>
              <p:cNvGrpSpPr/>
              <p:nvPr/>
            </p:nvGrpSpPr>
            <p:grpSpPr bwMode="auto">
              <a:xfrm>
                <a:off x="42" y="1200"/>
                <a:ext cx="681" cy="155"/>
                <a:chOff x="504" y="3523"/>
                <a:chExt cx="681" cy="155"/>
              </a:xfrm>
            </p:grpSpPr>
            <p:grpSp>
              <p:nvGrpSpPr>
                <p:cNvPr id="189521" name="Group 76"/>
                <p:cNvGrpSpPr/>
                <p:nvPr/>
              </p:nvGrpSpPr>
              <p:grpSpPr bwMode="auto">
                <a:xfrm>
                  <a:off x="623" y="3523"/>
                  <a:ext cx="494" cy="155"/>
                  <a:chOff x="723" y="3453"/>
                  <a:chExt cx="494" cy="155"/>
                </a:xfrm>
              </p:grpSpPr>
              <p:grpSp>
                <p:nvGrpSpPr>
                  <p:cNvPr id="189525" name="Group 77"/>
                  <p:cNvGrpSpPr/>
                  <p:nvPr/>
                </p:nvGrpSpPr>
                <p:grpSpPr bwMode="auto">
                  <a:xfrm>
                    <a:off x="836" y="3453"/>
                    <a:ext cx="381" cy="155"/>
                    <a:chOff x="836" y="3305"/>
                    <a:chExt cx="381" cy="155"/>
                  </a:xfrm>
                </p:grpSpPr>
                <p:grpSp>
                  <p:nvGrpSpPr>
                    <p:cNvPr id="189528" name="Group 78"/>
                    <p:cNvGrpSpPr/>
                    <p:nvPr/>
                  </p:nvGrpSpPr>
                  <p:grpSpPr bwMode="auto">
                    <a:xfrm>
                      <a:off x="890" y="3305"/>
                      <a:ext cx="327" cy="155"/>
                      <a:chOff x="844" y="3337"/>
                      <a:chExt cx="327" cy="155"/>
                    </a:xfrm>
                  </p:grpSpPr>
                  <p:sp>
                    <p:nvSpPr>
                      <p:cNvPr id="189532"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533" name="Text Box 80"/>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nvGrpSpPr>
                    <p:cNvPr id="189529" name="Group 81"/>
                    <p:cNvGrpSpPr/>
                    <p:nvPr/>
                  </p:nvGrpSpPr>
                  <p:grpSpPr bwMode="auto">
                    <a:xfrm>
                      <a:off x="836" y="3334"/>
                      <a:ext cx="354" cy="94"/>
                      <a:chOff x="836" y="3334"/>
                      <a:chExt cx="354" cy="94"/>
                    </a:xfrm>
                  </p:grpSpPr>
                  <p:sp>
                    <p:nvSpPr>
                      <p:cNvPr id="189530" name="Rectangle 82"/>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531" name="Rectangle 83"/>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89526" name="Rectangle 84"/>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527" name="Rectangle 85"/>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89522" name="Rectangle 86"/>
                <p:cNvSpPr>
                  <a:spLocks noChangeArrowheads="1"/>
                </p:cNvSpPr>
                <p:nvPr/>
              </p:nvSpPr>
              <p:spPr bwMode="auto">
                <a:xfrm>
                  <a:off x="517" y="3545"/>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523" name="Rectangle 87"/>
                <p:cNvSpPr>
                  <a:spLocks noChangeArrowheads="1"/>
                </p:cNvSpPr>
                <p:nvPr/>
              </p:nvSpPr>
              <p:spPr bwMode="auto">
                <a:xfrm>
                  <a:off x="1115" y="3544"/>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524" name="Rectangle 88"/>
                <p:cNvSpPr>
                  <a:spLocks noChangeArrowheads="1"/>
                </p:cNvSpPr>
                <p:nvPr/>
              </p:nvSpPr>
              <p:spPr bwMode="auto">
                <a:xfrm>
                  <a:off x="504" y="3529"/>
                  <a:ext cx="681" cy="138"/>
                </a:xfrm>
                <a:prstGeom prst="rect">
                  <a:avLst/>
                </a:prstGeom>
                <a:no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89516"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27" name="Group 90"/>
          <p:cNvGrpSpPr/>
          <p:nvPr/>
        </p:nvGrpSpPr>
        <p:grpSpPr bwMode="auto">
          <a:xfrm>
            <a:off x="449263" y="4238625"/>
            <a:ext cx="1081087" cy="246063"/>
            <a:chOff x="504" y="3523"/>
            <a:chExt cx="681" cy="155"/>
          </a:xfrm>
        </p:grpSpPr>
        <p:grpSp>
          <p:nvGrpSpPr>
            <p:cNvPr id="189502" name="Group 91"/>
            <p:cNvGrpSpPr/>
            <p:nvPr/>
          </p:nvGrpSpPr>
          <p:grpSpPr bwMode="auto">
            <a:xfrm>
              <a:off x="623" y="3523"/>
              <a:ext cx="494" cy="155"/>
              <a:chOff x="723" y="3453"/>
              <a:chExt cx="494" cy="155"/>
            </a:xfrm>
          </p:grpSpPr>
          <p:grpSp>
            <p:nvGrpSpPr>
              <p:cNvPr id="189506" name="Group 92"/>
              <p:cNvGrpSpPr/>
              <p:nvPr/>
            </p:nvGrpSpPr>
            <p:grpSpPr bwMode="auto">
              <a:xfrm>
                <a:off x="836" y="3453"/>
                <a:ext cx="381" cy="155"/>
                <a:chOff x="836" y="3305"/>
                <a:chExt cx="381" cy="155"/>
              </a:xfrm>
            </p:grpSpPr>
            <p:grpSp>
              <p:nvGrpSpPr>
                <p:cNvPr id="189509" name="Group 93"/>
                <p:cNvGrpSpPr/>
                <p:nvPr/>
              </p:nvGrpSpPr>
              <p:grpSpPr bwMode="auto">
                <a:xfrm>
                  <a:off x="890" y="3305"/>
                  <a:ext cx="327" cy="155"/>
                  <a:chOff x="844" y="3337"/>
                  <a:chExt cx="327" cy="155"/>
                </a:xfrm>
              </p:grpSpPr>
              <p:sp>
                <p:nvSpPr>
                  <p:cNvPr id="189513"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514" name="Text Box 95"/>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nvGrpSpPr>
                <p:cNvPr id="189510" name="Group 96"/>
                <p:cNvGrpSpPr/>
                <p:nvPr/>
              </p:nvGrpSpPr>
              <p:grpSpPr bwMode="auto">
                <a:xfrm>
                  <a:off x="836" y="3334"/>
                  <a:ext cx="354" cy="94"/>
                  <a:chOff x="836" y="3334"/>
                  <a:chExt cx="354" cy="94"/>
                </a:xfrm>
              </p:grpSpPr>
              <p:sp>
                <p:nvSpPr>
                  <p:cNvPr id="189511" name="Rectangle 97"/>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512" name="Rectangle 98"/>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89507" name="Rectangle 99"/>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508" name="Rectangle 100"/>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89503" name="Rectangle 101"/>
            <p:cNvSpPr>
              <a:spLocks noChangeArrowheads="1"/>
            </p:cNvSpPr>
            <p:nvPr/>
          </p:nvSpPr>
          <p:spPr bwMode="auto">
            <a:xfrm>
              <a:off x="517" y="3545"/>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504" name="Rectangle 102"/>
            <p:cNvSpPr>
              <a:spLocks noChangeArrowheads="1"/>
            </p:cNvSpPr>
            <p:nvPr/>
          </p:nvSpPr>
          <p:spPr bwMode="auto">
            <a:xfrm>
              <a:off x="1115" y="3544"/>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505" name="Rectangle 103"/>
            <p:cNvSpPr>
              <a:spLocks noChangeArrowheads="1"/>
            </p:cNvSpPr>
            <p:nvPr/>
          </p:nvSpPr>
          <p:spPr bwMode="auto">
            <a:xfrm>
              <a:off x="504" y="3529"/>
              <a:ext cx="681" cy="138"/>
            </a:xfrm>
            <a:prstGeom prst="rect">
              <a:avLst/>
            </a:prstGeom>
            <a:no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22912" name="Group 104"/>
          <p:cNvGrpSpPr/>
          <p:nvPr/>
        </p:nvGrpSpPr>
        <p:grpSpPr bwMode="auto">
          <a:xfrm>
            <a:off x="1477963" y="3081338"/>
            <a:ext cx="1316037" cy="1323975"/>
            <a:chOff x="931" y="1941"/>
            <a:chExt cx="829" cy="834"/>
          </a:xfrm>
        </p:grpSpPr>
        <p:sp>
          <p:nvSpPr>
            <p:cNvPr id="189494" name="Freeform 105"/>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89495" name="Group 106"/>
            <p:cNvGrpSpPr/>
            <p:nvPr/>
          </p:nvGrpSpPr>
          <p:grpSpPr bwMode="auto">
            <a:xfrm>
              <a:off x="931" y="1941"/>
              <a:ext cx="500" cy="834"/>
              <a:chOff x="569" y="2954"/>
              <a:chExt cx="500" cy="834"/>
            </a:xfrm>
          </p:grpSpPr>
          <p:sp>
            <p:nvSpPr>
              <p:cNvPr id="189496"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497" name="Text Box 108"/>
              <p:cNvSpPr txBox="1">
                <a:spLocks noChangeArrowheads="1"/>
              </p:cNvSpPr>
              <p:nvPr/>
            </p:nvSpPr>
            <p:spPr bwMode="auto">
              <a:xfrm>
                <a:off x="593" y="2954"/>
                <a:ext cx="454" cy="834"/>
              </a:xfrm>
              <a:prstGeom prst="rect">
                <a:avLst/>
              </a:prstGeom>
              <a:noFill/>
              <a:ln w="9525">
                <a:noFill/>
                <a:miter lim="800000"/>
              </a:ln>
            </p:spPr>
            <p:txBody>
              <a:bodyPr wrap="none">
                <a:spAutoFit/>
              </a:bodyPr>
              <a:lstStyle/>
              <a:p>
                <a:pPr algn="ctr"/>
                <a:r>
                  <a:rPr lang="en-US" altLang="en-US" sz="1600" i="0">
                    <a:solidFill>
                      <a:srgbClr val="000000"/>
                    </a:solidFill>
                    <a:cs typeface="Arial" panose="020B0604020202020204" pitchFamily="34" charset="0"/>
                  </a:rPr>
                  <a:t>DHCP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UDP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IP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Eth</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Phy</a:t>
                </a:r>
                <a:endParaRPr lang="en-US" altLang="en-US" sz="1600" i="0">
                  <a:solidFill>
                    <a:srgbClr val="000000"/>
                  </a:solidFill>
                  <a:cs typeface="Arial" panose="020B0604020202020204" pitchFamily="34" charset="0"/>
                </a:endParaRPr>
              </a:p>
            </p:txBody>
          </p:sp>
          <p:sp>
            <p:nvSpPr>
              <p:cNvPr id="189498" name="Line 109"/>
              <p:cNvSpPr>
                <a:spLocks noChangeShapeType="1"/>
              </p:cNvSpPr>
              <p:nvPr/>
            </p:nvSpPr>
            <p:spPr bwMode="auto">
              <a:xfrm>
                <a:off x="578" y="3130"/>
                <a:ext cx="489" cy="0"/>
              </a:xfrm>
              <a:prstGeom prst="line">
                <a:avLst/>
              </a:prstGeom>
              <a:noFill/>
              <a:ln w="9525">
                <a:solidFill>
                  <a:schemeClr val="tx1"/>
                </a:solidFill>
                <a:round/>
              </a:ln>
            </p:spPr>
            <p:txBody>
              <a:bodyPr wrap="none"/>
              <a:lstStyle/>
              <a:p>
                <a:endParaRPr lang="en-US"/>
              </a:p>
            </p:txBody>
          </p:sp>
          <p:sp>
            <p:nvSpPr>
              <p:cNvPr id="189499" name="Line 110"/>
              <p:cNvSpPr>
                <a:spLocks noChangeShapeType="1"/>
              </p:cNvSpPr>
              <p:nvPr/>
            </p:nvSpPr>
            <p:spPr bwMode="auto">
              <a:xfrm>
                <a:off x="575" y="3289"/>
                <a:ext cx="489" cy="0"/>
              </a:xfrm>
              <a:prstGeom prst="line">
                <a:avLst/>
              </a:prstGeom>
              <a:noFill/>
              <a:ln w="9525">
                <a:solidFill>
                  <a:schemeClr val="tx1"/>
                </a:solidFill>
                <a:round/>
              </a:ln>
            </p:spPr>
            <p:txBody>
              <a:bodyPr wrap="none"/>
              <a:lstStyle/>
              <a:p>
                <a:endParaRPr lang="en-US"/>
              </a:p>
            </p:txBody>
          </p:sp>
          <p:sp>
            <p:nvSpPr>
              <p:cNvPr id="189500" name="Line 111"/>
              <p:cNvSpPr>
                <a:spLocks noChangeShapeType="1"/>
              </p:cNvSpPr>
              <p:nvPr/>
            </p:nvSpPr>
            <p:spPr bwMode="auto">
              <a:xfrm>
                <a:off x="572" y="3448"/>
                <a:ext cx="489" cy="0"/>
              </a:xfrm>
              <a:prstGeom prst="line">
                <a:avLst/>
              </a:prstGeom>
              <a:noFill/>
              <a:ln w="9525">
                <a:solidFill>
                  <a:schemeClr val="tx1"/>
                </a:solidFill>
                <a:round/>
              </a:ln>
            </p:spPr>
            <p:txBody>
              <a:bodyPr wrap="none"/>
              <a:lstStyle/>
              <a:p>
                <a:endParaRPr lang="en-US"/>
              </a:p>
            </p:txBody>
          </p:sp>
          <p:sp>
            <p:nvSpPr>
              <p:cNvPr id="189501" name="Line 112"/>
              <p:cNvSpPr>
                <a:spLocks noChangeShapeType="1"/>
              </p:cNvSpPr>
              <p:nvPr/>
            </p:nvSpPr>
            <p:spPr bwMode="auto">
              <a:xfrm>
                <a:off x="569" y="3607"/>
                <a:ext cx="489" cy="0"/>
              </a:xfrm>
              <a:prstGeom prst="line">
                <a:avLst/>
              </a:prstGeom>
              <a:noFill/>
              <a:ln w="9525">
                <a:solidFill>
                  <a:schemeClr val="tx1"/>
                </a:solidFill>
                <a:round/>
              </a:ln>
            </p:spPr>
            <p:txBody>
              <a:bodyPr wrap="none"/>
              <a:lstStyle/>
              <a:p>
                <a:endParaRPr lang="en-US"/>
              </a:p>
            </p:txBody>
          </p:sp>
        </p:grpSp>
      </p:grpSp>
      <p:grpSp>
        <p:nvGrpSpPr>
          <p:cNvPr id="122916" name="Group 113"/>
          <p:cNvGrpSpPr/>
          <p:nvPr/>
        </p:nvGrpSpPr>
        <p:grpSpPr bwMode="auto">
          <a:xfrm>
            <a:off x="71438" y="969963"/>
            <a:ext cx="1081087" cy="1217612"/>
            <a:chOff x="1404" y="3105"/>
            <a:chExt cx="681" cy="767"/>
          </a:xfrm>
        </p:grpSpPr>
        <p:grpSp>
          <p:nvGrpSpPr>
            <p:cNvPr id="189459" name="Group 114"/>
            <p:cNvGrpSpPr/>
            <p:nvPr/>
          </p:nvGrpSpPr>
          <p:grpSpPr bwMode="auto">
            <a:xfrm>
              <a:off x="1404" y="3355"/>
              <a:ext cx="681" cy="469"/>
              <a:chOff x="42" y="886"/>
              <a:chExt cx="681" cy="469"/>
            </a:xfrm>
          </p:grpSpPr>
          <p:grpSp>
            <p:nvGrpSpPr>
              <p:cNvPr id="189464" name="Group 115"/>
              <p:cNvGrpSpPr/>
              <p:nvPr/>
            </p:nvGrpSpPr>
            <p:grpSpPr bwMode="auto">
              <a:xfrm>
                <a:off x="278" y="886"/>
                <a:ext cx="381" cy="155"/>
                <a:chOff x="740" y="3209"/>
                <a:chExt cx="381" cy="155"/>
              </a:xfrm>
            </p:grpSpPr>
            <p:grpSp>
              <p:nvGrpSpPr>
                <p:cNvPr id="189489" name="Group 116"/>
                <p:cNvGrpSpPr/>
                <p:nvPr/>
              </p:nvGrpSpPr>
              <p:grpSpPr bwMode="auto">
                <a:xfrm>
                  <a:off x="794" y="3209"/>
                  <a:ext cx="327" cy="155"/>
                  <a:chOff x="844" y="3337"/>
                  <a:chExt cx="327" cy="155"/>
                </a:xfrm>
              </p:grpSpPr>
              <p:sp>
                <p:nvSpPr>
                  <p:cNvPr id="189492"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493" name="Text Box 118"/>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sp>
              <p:nvSpPr>
                <p:cNvPr id="189490" name="Rectangle 119"/>
                <p:cNvSpPr>
                  <a:spLocks noChangeArrowheads="1"/>
                </p:cNvSpPr>
                <p:nvPr/>
              </p:nvSpPr>
              <p:spPr bwMode="auto">
                <a:xfrm>
                  <a:off x="750" y="3244"/>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491" name="Rectangle 120"/>
                <p:cNvSpPr>
                  <a:spLocks noChangeArrowheads="1"/>
                </p:cNvSpPr>
                <p:nvPr/>
              </p:nvSpPr>
              <p:spPr bwMode="auto">
                <a:xfrm>
                  <a:off x="740" y="3238"/>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89465" name="Group 121"/>
              <p:cNvGrpSpPr/>
              <p:nvPr/>
            </p:nvGrpSpPr>
            <p:grpSpPr bwMode="auto">
              <a:xfrm>
                <a:off x="278" y="1034"/>
                <a:ext cx="381" cy="155"/>
                <a:chOff x="836" y="3305"/>
                <a:chExt cx="381" cy="155"/>
              </a:xfrm>
            </p:grpSpPr>
            <p:grpSp>
              <p:nvGrpSpPr>
                <p:cNvPr id="189483" name="Group 122"/>
                <p:cNvGrpSpPr/>
                <p:nvPr/>
              </p:nvGrpSpPr>
              <p:grpSpPr bwMode="auto">
                <a:xfrm>
                  <a:off x="890" y="3305"/>
                  <a:ext cx="327" cy="155"/>
                  <a:chOff x="844" y="3337"/>
                  <a:chExt cx="327" cy="155"/>
                </a:xfrm>
              </p:grpSpPr>
              <p:sp>
                <p:nvSpPr>
                  <p:cNvPr id="189487"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488" name="Text Box 124"/>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nvGrpSpPr>
                <p:cNvPr id="189484" name="Group 125"/>
                <p:cNvGrpSpPr/>
                <p:nvPr/>
              </p:nvGrpSpPr>
              <p:grpSpPr bwMode="auto">
                <a:xfrm>
                  <a:off x="836" y="3334"/>
                  <a:ext cx="354" cy="94"/>
                  <a:chOff x="836" y="3334"/>
                  <a:chExt cx="354" cy="94"/>
                </a:xfrm>
              </p:grpSpPr>
              <p:sp>
                <p:nvSpPr>
                  <p:cNvPr id="189485" name="Rectangle 126"/>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486" name="Rectangle 127"/>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grpSp>
            <p:nvGrpSpPr>
              <p:cNvPr id="189466" name="Group 128"/>
              <p:cNvGrpSpPr/>
              <p:nvPr/>
            </p:nvGrpSpPr>
            <p:grpSpPr bwMode="auto">
              <a:xfrm>
                <a:off x="165" y="1054"/>
                <a:ext cx="480" cy="112"/>
                <a:chOff x="627" y="3377"/>
                <a:chExt cx="480" cy="112"/>
              </a:xfrm>
            </p:grpSpPr>
            <p:sp>
              <p:nvSpPr>
                <p:cNvPr id="189481" name="Rectangle 129"/>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482" name="Rectangle 130"/>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89467" name="Group 131"/>
              <p:cNvGrpSpPr/>
              <p:nvPr/>
            </p:nvGrpSpPr>
            <p:grpSpPr bwMode="auto">
              <a:xfrm>
                <a:off x="42" y="1200"/>
                <a:ext cx="681" cy="155"/>
                <a:chOff x="504" y="3523"/>
                <a:chExt cx="681" cy="155"/>
              </a:xfrm>
            </p:grpSpPr>
            <p:grpSp>
              <p:nvGrpSpPr>
                <p:cNvPr id="189468" name="Group 132"/>
                <p:cNvGrpSpPr/>
                <p:nvPr/>
              </p:nvGrpSpPr>
              <p:grpSpPr bwMode="auto">
                <a:xfrm>
                  <a:off x="623" y="3523"/>
                  <a:ext cx="494" cy="155"/>
                  <a:chOff x="723" y="3453"/>
                  <a:chExt cx="494" cy="155"/>
                </a:xfrm>
              </p:grpSpPr>
              <p:grpSp>
                <p:nvGrpSpPr>
                  <p:cNvPr id="189472" name="Group 133"/>
                  <p:cNvGrpSpPr/>
                  <p:nvPr/>
                </p:nvGrpSpPr>
                <p:grpSpPr bwMode="auto">
                  <a:xfrm>
                    <a:off x="836" y="3453"/>
                    <a:ext cx="381" cy="155"/>
                    <a:chOff x="836" y="3305"/>
                    <a:chExt cx="381" cy="155"/>
                  </a:xfrm>
                </p:grpSpPr>
                <p:grpSp>
                  <p:nvGrpSpPr>
                    <p:cNvPr id="189475" name="Group 134"/>
                    <p:cNvGrpSpPr/>
                    <p:nvPr/>
                  </p:nvGrpSpPr>
                  <p:grpSpPr bwMode="auto">
                    <a:xfrm>
                      <a:off x="890" y="3305"/>
                      <a:ext cx="327" cy="155"/>
                      <a:chOff x="844" y="3337"/>
                      <a:chExt cx="327" cy="155"/>
                    </a:xfrm>
                  </p:grpSpPr>
                  <p:sp>
                    <p:nvSpPr>
                      <p:cNvPr id="189479"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480" name="Text Box 136"/>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nvGrpSpPr>
                    <p:cNvPr id="189476" name="Group 137"/>
                    <p:cNvGrpSpPr/>
                    <p:nvPr/>
                  </p:nvGrpSpPr>
                  <p:grpSpPr bwMode="auto">
                    <a:xfrm>
                      <a:off x="836" y="3334"/>
                      <a:ext cx="354" cy="94"/>
                      <a:chOff x="836" y="3334"/>
                      <a:chExt cx="354" cy="94"/>
                    </a:xfrm>
                  </p:grpSpPr>
                  <p:sp>
                    <p:nvSpPr>
                      <p:cNvPr id="189477" name="Rectangle 138"/>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478" name="Rectangle 139"/>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89473" name="Rectangle 140"/>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474" name="Rectangle 141"/>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89469" name="Rectangle 142"/>
                <p:cNvSpPr>
                  <a:spLocks noChangeArrowheads="1"/>
                </p:cNvSpPr>
                <p:nvPr/>
              </p:nvSpPr>
              <p:spPr bwMode="auto">
                <a:xfrm>
                  <a:off x="517" y="3545"/>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470" name="Rectangle 143"/>
                <p:cNvSpPr>
                  <a:spLocks noChangeArrowheads="1"/>
                </p:cNvSpPr>
                <p:nvPr/>
              </p:nvSpPr>
              <p:spPr bwMode="auto">
                <a:xfrm>
                  <a:off x="1115" y="3544"/>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89471" name="Rectangle 144"/>
                <p:cNvSpPr>
                  <a:spLocks noChangeArrowheads="1"/>
                </p:cNvSpPr>
                <p:nvPr/>
              </p:nvSpPr>
              <p:spPr bwMode="auto">
                <a:xfrm>
                  <a:off x="504" y="3529"/>
                  <a:ext cx="681" cy="138"/>
                </a:xfrm>
                <a:prstGeom prst="rect">
                  <a:avLst/>
                </a:prstGeom>
                <a:no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89460"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grpSp>
          <p:nvGrpSpPr>
            <p:cNvPr id="189461" name="Group 146"/>
            <p:cNvGrpSpPr/>
            <p:nvPr/>
          </p:nvGrpSpPr>
          <p:grpSpPr bwMode="auto">
            <a:xfrm>
              <a:off x="1695" y="3227"/>
              <a:ext cx="327" cy="155"/>
              <a:chOff x="844" y="3337"/>
              <a:chExt cx="327" cy="155"/>
            </a:xfrm>
          </p:grpSpPr>
          <p:sp>
            <p:nvSpPr>
              <p:cNvPr id="189462"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463" name="Text Box 148"/>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grpSp>
      <p:grpSp>
        <p:nvGrpSpPr>
          <p:cNvPr id="703624" name="Group 149"/>
          <p:cNvGrpSpPr/>
          <p:nvPr/>
        </p:nvGrpSpPr>
        <p:grpSpPr bwMode="auto">
          <a:xfrm>
            <a:off x="803275" y="3178175"/>
            <a:ext cx="519113" cy="246063"/>
            <a:chOff x="844" y="3337"/>
            <a:chExt cx="327" cy="155"/>
          </a:xfrm>
        </p:grpSpPr>
        <p:sp>
          <p:nvSpPr>
            <p:cNvPr id="189457"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89458" name="Text Box 151"/>
            <p:cNvSpPr txBox="1">
              <a:spLocks noChangeArrowheads="1"/>
            </p:cNvSpPr>
            <p:nvPr/>
          </p:nvSpPr>
          <p:spPr bwMode="auto">
            <a:xfrm>
              <a:off x="844" y="3337"/>
              <a:ext cx="327"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DHCP</a:t>
              </a:r>
              <a:endParaRPr lang="en-US" altLang="en-US" sz="1000" i="0">
                <a:solidFill>
                  <a:srgbClr val="FFFFFF"/>
                </a:solidFill>
                <a:cs typeface="Arial" panose="020B0604020202020204" pitchFamily="34" charset="0"/>
              </a:endParaRPr>
            </a:p>
          </p:txBody>
        </p:sp>
      </p:grpSp>
      <p:sp>
        <p:nvSpPr>
          <p:cNvPr id="703643" name="Rectangle 155"/>
          <p:cNvSpPr>
            <a:spLocks noChangeArrowheads="1"/>
          </p:cNvSpPr>
          <p:nvPr/>
        </p:nvSpPr>
        <p:spPr bwMode="auto">
          <a:xfrm>
            <a:off x="4997450" y="2709863"/>
            <a:ext cx="3754438" cy="1362075"/>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000" i="0">
                <a:solidFill>
                  <a:srgbClr val="000000"/>
                </a:solidFill>
                <a:latin typeface="Arial" panose="020B0604020202020204" pitchFamily="34" charset="0"/>
                <a:cs typeface="Arial" panose="020B0604020202020204" pitchFamily="34" charset="0"/>
              </a:rPr>
              <a:t>Frame được đóng gói tại DHCP server, và  được chuyển tiếp (</a:t>
            </a:r>
            <a:r>
              <a:rPr lang="en-US" altLang="en-US" sz="2000">
                <a:solidFill>
                  <a:srgbClr val="C00000"/>
                </a:solidFill>
                <a:latin typeface="Arial" panose="020B0604020202020204" pitchFamily="34" charset="0"/>
                <a:cs typeface="Arial" panose="020B0604020202020204" pitchFamily="34" charset="0"/>
              </a:rPr>
              <a:t>switch tự học</a:t>
            </a:r>
            <a:r>
              <a:rPr lang="en-US" altLang="en-US" sz="2000" i="0">
                <a:solidFill>
                  <a:srgbClr val="000000"/>
                </a:solidFill>
                <a:latin typeface="Arial" panose="020B0604020202020204" pitchFamily="34" charset="0"/>
                <a:cs typeface="Arial" panose="020B0604020202020204" pitchFamily="34" charset="0"/>
              </a:rPr>
              <a:t>) thông qua mạng LAN, rồi tách ra tại client</a:t>
            </a:r>
            <a:endParaRPr lang="en-US" altLang="en-US" sz="2000" i="0">
              <a:solidFill>
                <a:srgbClr val="000000"/>
              </a:solidFill>
              <a:latin typeface="Arial" panose="020B0604020202020204" pitchFamily="34" charset="0"/>
              <a:cs typeface="Arial" panose="020B0604020202020204" pitchFamily="34" charset="0"/>
            </a:endParaRPr>
          </a:p>
          <a:p>
            <a:pPr marL="342900" indent="-342900">
              <a:lnSpc>
                <a:spcPct val="90000"/>
              </a:lnSpc>
              <a:spcBef>
                <a:spcPct val="20000"/>
              </a:spcBef>
              <a:buClr>
                <a:srgbClr val="000099"/>
              </a:buClr>
              <a:buSzPct val="65000"/>
              <a:buFont typeface="Wingdings" panose="05000000000000000000" pitchFamily="2" charset="2"/>
              <a:buChar char="v"/>
            </a:pPr>
            <a:endParaRPr lang="en-US" altLang="en-US" i="0">
              <a:solidFill>
                <a:srgbClr val="000000"/>
              </a:solidFill>
              <a:latin typeface="Arial" panose="020B0604020202020204" pitchFamily="34" charset="0"/>
              <a:cs typeface="Arial" panose="020B0604020202020204" pitchFamily="34" charset="0"/>
            </a:endParaRPr>
          </a:p>
        </p:txBody>
      </p:sp>
      <p:sp>
        <p:nvSpPr>
          <p:cNvPr id="703644" name="Text Box 156"/>
          <p:cNvSpPr txBox="1">
            <a:spLocks noChangeArrowheads="1"/>
          </p:cNvSpPr>
          <p:nvPr/>
        </p:nvSpPr>
        <p:spPr bwMode="auto">
          <a:xfrm>
            <a:off x="1317625" y="5260975"/>
            <a:ext cx="7685088" cy="830263"/>
          </a:xfrm>
          <a:prstGeom prst="rect">
            <a:avLst/>
          </a:prstGeom>
          <a:noFill/>
          <a:ln w="9525">
            <a:noFill/>
            <a:miter lim="800000"/>
          </a:ln>
        </p:spPr>
        <p:txBody>
          <a:bodyPr wrap="none">
            <a:spAutoFit/>
          </a:bodyPr>
          <a:lstStyle/>
          <a:p>
            <a:pPr algn="ctr"/>
            <a:r>
              <a:rPr lang="en-US" altLang="en-US" sz="2400">
                <a:solidFill>
                  <a:srgbClr val="000000"/>
                </a:solidFill>
                <a:latin typeface="Arial" panose="020B0604020202020204" pitchFamily="34" charset="0"/>
                <a:cs typeface="Arial" panose="020B0604020202020204" pitchFamily="34" charset="0"/>
              </a:rPr>
              <a:t>Bây giờ, Client có địa chỉ, biết địa chỉ </a:t>
            </a:r>
            <a:endParaRPr lang="en-US" altLang="en-US" sz="2400">
              <a:solidFill>
                <a:srgbClr val="000000"/>
              </a:solidFill>
              <a:latin typeface="Arial" panose="020B0604020202020204" pitchFamily="34" charset="0"/>
              <a:cs typeface="Arial" panose="020B0604020202020204" pitchFamily="34" charset="0"/>
            </a:endParaRPr>
          </a:p>
          <a:p>
            <a:pPr algn="ctr"/>
            <a:r>
              <a:rPr lang="en-US" altLang="en-US" sz="2400">
                <a:solidFill>
                  <a:srgbClr val="000000"/>
                </a:solidFill>
                <a:latin typeface="Arial" panose="020B0604020202020204" pitchFamily="34" charset="0"/>
                <a:cs typeface="Arial" panose="020B0604020202020204" pitchFamily="34" charset="0"/>
              </a:rPr>
              <a:t>của DNS server, địa chỉ IP của router cổng ra mặc định</a:t>
            </a:r>
            <a:endParaRPr lang="en-US" altLang="en-US" sz="2400">
              <a:solidFill>
                <a:srgbClr val="000000"/>
              </a:solidFill>
              <a:latin typeface="Arial" panose="020B0604020202020204" pitchFamily="34" charset="0"/>
              <a:cs typeface="Arial" panose="020B0604020202020204" pitchFamily="34" charset="0"/>
            </a:endParaRPr>
          </a:p>
        </p:txBody>
      </p:sp>
      <p:sp>
        <p:nvSpPr>
          <p:cNvPr id="703645" name="Rectangle 157"/>
          <p:cNvSpPr>
            <a:spLocks noChangeArrowheads="1"/>
          </p:cNvSpPr>
          <p:nvPr/>
        </p:nvSpPr>
        <p:spPr bwMode="auto">
          <a:xfrm>
            <a:off x="4989513" y="4154488"/>
            <a:ext cx="3421062" cy="733425"/>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000" i="0">
                <a:solidFill>
                  <a:srgbClr val="000000"/>
                </a:solidFill>
                <a:latin typeface="Arial" panose="020B0604020202020204" pitchFamily="34" charset="0"/>
                <a:cs typeface="Arial" panose="020B0604020202020204" pitchFamily="34" charset="0"/>
              </a:rPr>
              <a:t>DHCP client nhận gói trả lời DHCP ACK</a:t>
            </a:r>
            <a:endParaRPr lang="en-US" altLang="en-US" sz="2000" i="0">
              <a:solidFill>
                <a:srgbClr val="000000"/>
              </a:solidFill>
              <a:latin typeface="Arial" panose="020B0604020202020204" pitchFamily="34" charset="0"/>
              <a:cs typeface="Arial" panose="020B0604020202020204" pitchFamily="34" charset="0"/>
            </a:endParaRPr>
          </a:p>
        </p:txBody>
      </p:sp>
      <p:sp>
        <p:nvSpPr>
          <p:cNvPr id="189455" name="Rectangle 2"/>
          <p:cNvSpPr>
            <a:spLocks noGrp="1" noChangeArrowheads="1"/>
          </p:cNvSpPr>
          <p:nvPr>
            <p:ph type="title"/>
          </p:nvPr>
        </p:nvSpPr>
        <p:spPr>
          <a:xfrm>
            <a:off x="0" y="9525"/>
            <a:ext cx="9420225" cy="996950"/>
          </a:xfrm>
        </p:spPr>
        <p:txBody>
          <a:bodyPr/>
          <a:lstStyle/>
          <a:p>
            <a:pPr algn="l"/>
            <a:r>
              <a:rPr lang="en-US" altLang="en-US" sz="3200">
                <a:latin typeface="Arial" panose="020B0604020202020204" pitchFamily="34" charset="0"/>
                <a:cs typeface="Arial" panose="020B0604020202020204" pitchFamily="34" charset="0"/>
              </a:rPr>
              <a:t>Thường nhật … kết nối tới Internet</a:t>
            </a:r>
            <a:endParaRPr lang="en-US" altLang="en-US" sz="3200">
              <a:latin typeface="Arial" panose="020B0604020202020204" pitchFamily="34" charset="0"/>
              <a:cs typeface="Arial" panose="020B0604020202020204" pitchFamily="34" charset="0"/>
            </a:endParaRPr>
          </a:p>
        </p:txBody>
      </p:sp>
      <p:pic>
        <p:nvPicPr>
          <p:cNvPr id="189456" name="Picture 15" descr="underline_base"/>
          <p:cNvPicPr>
            <a:picLocks noChangeArrowheads="1"/>
          </p:cNvPicPr>
          <p:nvPr/>
        </p:nvPicPr>
        <p:blipFill>
          <a:blip r:embed="rId4"/>
          <a:srcRect/>
          <a:stretch>
            <a:fillRect/>
          </a:stretch>
        </p:blipFill>
        <p:spPr bwMode="auto">
          <a:xfrm>
            <a:off x="152942" y="671513"/>
            <a:ext cx="6286495" cy="206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36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4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03643">
                                            <p:txEl>
                                              <p:pRg st="0" end="0"/>
                                            </p:txEl>
                                          </p:spTgt>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27"/>
                                        </p:tgtEl>
                                        <p:attrNameLst>
                                          <p:attrName>ppt_x</p:attrName>
                                          <p:attrName>ppt_y</p:attrName>
                                        </p:attrNameLst>
                                      </p:cBhvr>
                                      <p:rCtr x="18000" y="-15900"/>
                                    </p:animMotion>
                                  </p:childTnLst>
                                </p:cTn>
                              </p:par>
                            </p:childTnLst>
                          </p:cTn>
                        </p:par>
                        <p:par>
                          <p:cTn id="22" fill="hold">
                            <p:stCondLst>
                              <p:cond delay="2500"/>
                            </p:stCondLst>
                            <p:childTnLst>
                              <p:par>
                                <p:cTn id="23" presetID="1" presetClass="exit" presetSubtype="0" fill="hold" nodeType="afterEffect">
                                  <p:stCondLst>
                                    <p:cond delay="0"/>
                                  </p:stCondLst>
                                  <p:childTnLst>
                                    <p:set>
                                      <p:cBhvr>
                                        <p:cTn id="24" dur="1" fill="hold">
                                          <p:stCondLst>
                                            <p:cond delay="0"/>
                                          </p:stCondLst>
                                        </p:cTn>
                                        <p:tgtEl>
                                          <p:spTgt spid="12291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0362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22916"/>
                                        </p:tgtEl>
                                        <p:attrNameLst>
                                          <p:attrName>style.visibility</p:attrName>
                                        </p:attrNameLst>
                                      </p:cBhvr>
                                      <p:to>
                                        <p:strVal val="visible"/>
                                      </p:to>
                                    </p:set>
                                    <p:animEffect transition="in" filter="wipe(down)">
                                      <p:cBhvr>
                                        <p:cTn id="37" dur="1000"/>
                                        <p:tgtEl>
                                          <p:spTgt spid="122916"/>
                                        </p:tgtEl>
                                      </p:cBhvr>
                                    </p:animEffect>
                                  </p:childTnLst>
                                </p:cTn>
                              </p:par>
                              <p:par>
                                <p:cTn id="38" presetID="1" presetClass="exit" presetSubtype="0" fill="hold" nodeType="withEffect">
                                  <p:stCondLst>
                                    <p:cond delay="0"/>
                                  </p:stCondLst>
                                  <p:childTnLst>
                                    <p:set>
                                      <p:cBhvr>
                                        <p:cTn id="39" dur="1" fill="hold">
                                          <p:stCondLst>
                                            <p:cond delay="0"/>
                                          </p:stCondLst>
                                        </p:cTn>
                                        <p:tgtEl>
                                          <p:spTgt spid="27"/>
                                        </p:tgtEl>
                                        <p:attrNameLst>
                                          <p:attrName>style.visibility</p:attrName>
                                        </p:attrNameLst>
                                      </p:cBhvr>
                                      <p:to>
                                        <p:strVal val="hidden"/>
                                      </p:to>
                                    </p:se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7036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36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1" grpId="0" build="p"/>
      <p:bldP spid="703643" grpId="0" build="p"/>
      <p:bldP spid="703644" grpId="0"/>
      <p:bldP spid="703645"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466" name="Group 92"/>
          <p:cNvGrpSpPr/>
          <p:nvPr/>
        </p:nvGrpSpPr>
        <p:grpSpPr bwMode="auto">
          <a:xfrm>
            <a:off x="773113" y="1462088"/>
            <a:ext cx="3554412" cy="3067050"/>
            <a:chOff x="773113" y="1273175"/>
            <a:chExt cx="3554412" cy="3065740"/>
          </a:xfrm>
        </p:grpSpPr>
        <p:sp>
          <p:nvSpPr>
            <p:cNvPr id="190530" name="Freeform 3"/>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w="9525">
              <a:noFill/>
              <a:round/>
            </a:ln>
          </p:spPr>
          <p:txBody>
            <a:bodyPr wrap="none" anchor="ctr"/>
            <a:lstStyle/>
            <a:p>
              <a:endParaRPr lang="en-US"/>
            </a:p>
          </p:txBody>
        </p:sp>
        <p:sp>
          <p:nvSpPr>
            <p:cNvPr id="190531" name="Line 36"/>
            <p:cNvSpPr>
              <a:spLocks noChangeShapeType="1"/>
            </p:cNvSpPr>
            <p:nvPr/>
          </p:nvSpPr>
          <p:spPr bwMode="auto">
            <a:xfrm flipV="1">
              <a:off x="3775075" y="2344738"/>
              <a:ext cx="155575" cy="142875"/>
            </a:xfrm>
            <a:prstGeom prst="line">
              <a:avLst/>
            </a:prstGeom>
            <a:noFill/>
            <a:ln w="9525">
              <a:solidFill>
                <a:srgbClr val="000000"/>
              </a:solidFill>
              <a:round/>
            </a:ln>
          </p:spPr>
          <p:txBody>
            <a:bodyPr/>
            <a:lstStyle/>
            <a:p>
              <a:endParaRPr lang="en-US"/>
            </a:p>
          </p:txBody>
        </p:sp>
        <p:sp>
          <p:nvSpPr>
            <p:cNvPr id="190532" name="Line 43"/>
            <p:cNvSpPr>
              <a:spLocks noChangeShapeType="1"/>
            </p:cNvSpPr>
            <p:nvPr/>
          </p:nvSpPr>
          <p:spPr bwMode="auto">
            <a:xfrm flipV="1">
              <a:off x="2665413" y="2517775"/>
              <a:ext cx="695325" cy="0"/>
            </a:xfrm>
            <a:prstGeom prst="line">
              <a:avLst/>
            </a:prstGeom>
            <a:noFill/>
            <a:ln w="9525">
              <a:solidFill>
                <a:srgbClr val="000000"/>
              </a:solidFill>
              <a:round/>
            </a:ln>
          </p:spPr>
          <p:txBody>
            <a:bodyPr/>
            <a:lstStyle/>
            <a:p>
              <a:endParaRPr lang="en-US"/>
            </a:p>
          </p:txBody>
        </p:sp>
        <p:sp>
          <p:nvSpPr>
            <p:cNvPr id="190533" name="Line 44"/>
            <p:cNvSpPr>
              <a:spLocks noChangeShapeType="1"/>
            </p:cNvSpPr>
            <p:nvPr/>
          </p:nvSpPr>
          <p:spPr bwMode="auto">
            <a:xfrm flipV="1">
              <a:off x="3924300" y="2201863"/>
              <a:ext cx="138113" cy="142875"/>
            </a:xfrm>
            <a:prstGeom prst="line">
              <a:avLst/>
            </a:prstGeom>
            <a:noFill/>
            <a:ln w="9525">
              <a:solidFill>
                <a:srgbClr val="000000"/>
              </a:solidFill>
              <a:prstDash val="dash"/>
              <a:round/>
            </a:ln>
          </p:spPr>
          <p:txBody>
            <a:bodyPr/>
            <a:lstStyle/>
            <a:p>
              <a:endParaRPr lang="en-US"/>
            </a:p>
          </p:txBody>
        </p:sp>
        <p:sp>
          <p:nvSpPr>
            <p:cNvPr id="190534" name="Line 48"/>
            <p:cNvSpPr>
              <a:spLocks noChangeShapeType="1"/>
            </p:cNvSpPr>
            <p:nvPr/>
          </p:nvSpPr>
          <p:spPr bwMode="auto">
            <a:xfrm flipV="1">
              <a:off x="3279775" y="2736850"/>
              <a:ext cx="512763" cy="612775"/>
            </a:xfrm>
            <a:prstGeom prst="line">
              <a:avLst/>
            </a:prstGeom>
            <a:noFill/>
            <a:ln w="9525">
              <a:solidFill>
                <a:srgbClr val="000000"/>
              </a:solidFill>
              <a:round/>
            </a:ln>
          </p:spPr>
          <p:txBody>
            <a:bodyPr/>
            <a:lstStyle/>
            <a:p>
              <a:endParaRPr lang="en-US"/>
            </a:p>
          </p:txBody>
        </p:sp>
        <p:sp>
          <p:nvSpPr>
            <p:cNvPr id="190535" name="Text Box 240"/>
            <p:cNvSpPr txBox="1">
              <a:spLocks noChangeArrowheads="1"/>
            </p:cNvSpPr>
            <p:nvPr/>
          </p:nvSpPr>
          <p:spPr bwMode="auto">
            <a:xfrm>
              <a:off x="2562225" y="3815807"/>
              <a:ext cx="1217000" cy="523108"/>
            </a:xfrm>
            <a:prstGeom prst="rect">
              <a:avLst/>
            </a:prstGeom>
            <a:noFill/>
            <a:ln w="9525">
              <a:noFill/>
              <a:miter lim="800000"/>
            </a:ln>
          </p:spPr>
          <p:txBody>
            <a:bodyPr wrap="none">
              <a:spAutoFit/>
            </a:bodyPr>
            <a:lstStyle/>
            <a:p>
              <a:r>
                <a:rPr lang="en-US" altLang="en-US" sz="1400">
                  <a:solidFill>
                    <a:srgbClr val="000000"/>
                  </a:solidFill>
                  <a:cs typeface="Arial" panose="020B0604020202020204" pitchFamily="34" charset="0"/>
                </a:rPr>
                <a:t>router</a:t>
              </a:r>
              <a:endParaRPr lang="en-US" altLang="en-US" sz="1400">
                <a:solidFill>
                  <a:srgbClr val="000000"/>
                </a:solidFill>
                <a:cs typeface="Arial" panose="020B0604020202020204" pitchFamily="34" charset="0"/>
              </a:endParaRPr>
            </a:p>
            <a:p>
              <a:r>
                <a:rPr lang="en-US" altLang="en-US" sz="1400">
                  <a:solidFill>
                    <a:srgbClr val="000000"/>
                  </a:solidFill>
                  <a:cs typeface="Arial" panose="020B0604020202020204" pitchFamily="34" charset="0"/>
                </a:rPr>
                <a:t>(chạy DHCP)</a:t>
              </a:r>
              <a:endParaRPr lang="en-US" altLang="en-US" sz="1400">
                <a:solidFill>
                  <a:srgbClr val="000000"/>
                </a:solidFill>
                <a:cs typeface="Arial" panose="020B0604020202020204" pitchFamily="34" charset="0"/>
              </a:endParaRPr>
            </a:p>
          </p:txBody>
        </p:sp>
        <p:grpSp>
          <p:nvGrpSpPr>
            <p:cNvPr id="190536" name="Group 356"/>
            <p:cNvGrpSpPr/>
            <p:nvPr/>
          </p:nvGrpSpPr>
          <p:grpSpPr bwMode="auto">
            <a:xfrm>
              <a:off x="1653422" y="1982680"/>
              <a:ext cx="843032" cy="814871"/>
              <a:chOff x="313" y="1497"/>
              <a:chExt cx="1152" cy="1014"/>
            </a:xfrm>
          </p:grpSpPr>
          <p:pic>
            <p:nvPicPr>
              <p:cNvPr id="190588" name="Picture 354" descr="laptop_stylized_small"/>
              <p:cNvPicPr>
                <a:picLocks noChangeAspect="1" noChangeArrowheads="1"/>
              </p:cNvPicPr>
              <p:nvPr/>
            </p:nvPicPr>
            <p:blipFill>
              <a:blip r:embed="rId1"/>
              <a:srcRect/>
              <a:stretch>
                <a:fillRect/>
              </a:stretch>
            </p:blipFill>
            <p:spPr bwMode="auto">
              <a:xfrm>
                <a:off x="313" y="1727"/>
                <a:ext cx="1152" cy="784"/>
              </a:xfrm>
              <a:prstGeom prst="rect">
                <a:avLst/>
              </a:prstGeom>
              <a:noFill/>
              <a:ln w="9525">
                <a:noFill/>
                <a:miter lim="800000"/>
                <a:headEnd/>
                <a:tailEnd/>
              </a:ln>
            </p:spPr>
          </p:pic>
          <p:pic>
            <p:nvPicPr>
              <p:cNvPr id="190589" name="Picture 355" descr="antenna_stylized"/>
              <p:cNvPicPr>
                <a:picLocks noChangeAspect="1" noChangeArrowheads="1"/>
              </p:cNvPicPr>
              <p:nvPr/>
            </p:nvPicPr>
            <p:blipFill>
              <a:blip r:embed="rId2"/>
              <a:srcRect/>
              <a:stretch>
                <a:fillRect/>
              </a:stretch>
            </p:blipFill>
            <p:spPr bwMode="auto">
              <a:xfrm>
                <a:off x="334" y="1497"/>
                <a:ext cx="1113" cy="650"/>
              </a:xfrm>
              <a:prstGeom prst="rect">
                <a:avLst/>
              </a:prstGeom>
              <a:noFill/>
              <a:ln w="9525">
                <a:noFill/>
                <a:miter lim="800000"/>
                <a:headEnd/>
                <a:tailEnd/>
              </a:ln>
            </p:spPr>
          </p:pic>
        </p:grpSp>
        <p:pic>
          <p:nvPicPr>
            <p:cNvPr id="190537" name="Picture 3"/>
            <p:cNvPicPr>
              <a:picLocks noChangeAspect="1" noChangeArrowheads="1"/>
            </p:cNvPicPr>
            <p:nvPr/>
          </p:nvPicPr>
          <p:blipFill>
            <a:blip r:embed="rId3"/>
            <a:srcRect/>
            <a:stretch>
              <a:fillRect/>
            </a:stretch>
          </p:blipFill>
          <p:spPr bwMode="auto">
            <a:xfrm>
              <a:off x="3336925" y="2423867"/>
              <a:ext cx="879475" cy="349175"/>
            </a:xfrm>
            <a:prstGeom prst="rect">
              <a:avLst/>
            </a:prstGeom>
            <a:noFill/>
            <a:ln w="9525">
              <a:noFill/>
              <a:miter lim="800000"/>
              <a:headEnd/>
              <a:tailEnd/>
            </a:ln>
          </p:spPr>
        </p:pic>
        <p:sp>
          <p:nvSpPr>
            <p:cNvPr id="102" name="Rectangle 43"/>
            <p:cNvSpPr>
              <a:spLocks noChangeArrowheads="1"/>
            </p:cNvSpPr>
            <p:nvPr/>
          </p:nvSpPr>
          <p:spPr bwMode="auto">
            <a:xfrm rot="16200000" flipH="1">
              <a:off x="3589360" y="3548625"/>
              <a:ext cx="104730"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103" name="Rectangle 43"/>
            <p:cNvSpPr>
              <a:spLocks noChangeArrowheads="1"/>
            </p:cNvSpPr>
            <p:nvPr/>
          </p:nvSpPr>
          <p:spPr bwMode="auto">
            <a:xfrm rot="2460490">
              <a:off x="3206750" y="3274157"/>
              <a:ext cx="82550" cy="2475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104" name="Rectangle 43"/>
            <p:cNvSpPr>
              <a:spLocks noChangeArrowheads="1"/>
            </p:cNvSpPr>
            <p:nvPr/>
          </p:nvSpPr>
          <p:spPr bwMode="auto">
            <a:xfrm rot="-5400000">
              <a:off x="2499543" y="2387853"/>
              <a:ext cx="111078"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grpSp>
          <p:nvGrpSpPr>
            <p:cNvPr id="190541" name="Group 248"/>
            <p:cNvGrpSpPr/>
            <p:nvPr/>
          </p:nvGrpSpPr>
          <p:grpSpPr bwMode="auto">
            <a:xfrm>
              <a:off x="2597285" y="3210128"/>
              <a:ext cx="332569" cy="581078"/>
              <a:chOff x="4140" y="429"/>
              <a:chExt cx="1425" cy="2396"/>
            </a:xfrm>
          </p:grpSpPr>
          <p:sp>
            <p:nvSpPr>
              <p:cNvPr id="190556" name="Freeform 148"/>
              <p:cNvSpPr/>
              <p:nvPr/>
            </p:nvSpPr>
            <p:spPr bwMode="auto">
              <a:xfrm>
                <a:off x="5268" y="433"/>
                <a:ext cx="283" cy="2286"/>
              </a:xfrm>
              <a:custGeom>
                <a:avLst/>
                <a:gdLst>
                  <a:gd name="T0" fmla="*/ 2 w 354"/>
                  <a:gd name="T1" fmla="*/ 0 h 2742"/>
                  <a:gd name="T2" fmla="*/ 2 w 354"/>
                  <a:gd name="T3" fmla="*/ 6 h 2742"/>
                  <a:gd name="T4" fmla="*/ 2 w 354"/>
                  <a:gd name="T5" fmla="*/ 40 h 2742"/>
                  <a:gd name="T6" fmla="*/ 0 w 354"/>
                  <a:gd name="T7" fmla="*/ 4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90557"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0558" name="Freeform 150"/>
              <p:cNvSpPr/>
              <p:nvPr/>
            </p:nvSpPr>
            <p:spPr bwMode="auto">
              <a:xfrm>
                <a:off x="5321" y="570"/>
                <a:ext cx="169" cy="2115"/>
              </a:xfrm>
              <a:custGeom>
                <a:avLst/>
                <a:gdLst>
                  <a:gd name="T0" fmla="*/ 2 w 211"/>
                  <a:gd name="T1" fmla="*/ 0 h 2537"/>
                  <a:gd name="T2" fmla="*/ 2 w 211"/>
                  <a:gd name="T3" fmla="*/ 4 h 2537"/>
                  <a:gd name="T4" fmla="*/ 2 w 211"/>
                  <a:gd name="T5" fmla="*/ 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90559" name="Freeform 151"/>
              <p:cNvSpPr/>
              <p:nvPr/>
            </p:nvSpPr>
            <p:spPr bwMode="auto">
              <a:xfrm>
                <a:off x="5284" y="1640"/>
                <a:ext cx="263" cy="189"/>
              </a:xfrm>
              <a:custGeom>
                <a:avLst/>
                <a:gdLst>
                  <a:gd name="T0" fmla="*/ 2 w 328"/>
                  <a:gd name="T1" fmla="*/ 0 h 226"/>
                  <a:gd name="T2" fmla="*/ 2 w 328"/>
                  <a:gd name="T3" fmla="*/ 3 h 226"/>
                  <a:gd name="T4" fmla="*/ 2 w 328"/>
                  <a:gd name="T5" fmla="*/ 4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0560"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0561" name="Group 153"/>
              <p:cNvGrpSpPr/>
              <p:nvPr/>
            </p:nvGrpSpPr>
            <p:grpSpPr bwMode="auto">
              <a:xfrm>
                <a:off x="4749" y="668"/>
                <a:ext cx="581" cy="145"/>
                <a:chOff x="614" y="2568"/>
                <a:chExt cx="725" cy="139"/>
              </a:xfrm>
            </p:grpSpPr>
            <p:sp>
              <p:nvSpPr>
                <p:cNvPr id="190586" name="AutoShape 154"/>
                <p:cNvSpPr>
                  <a:spLocks noChangeArrowheads="1"/>
                </p:cNvSpPr>
                <p:nvPr/>
              </p:nvSpPr>
              <p:spPr bwMode="auto">
                <a:xfrm>
                  <a:off x="617" y="2569"/>
                  <a:ext cx="721" cy="138"/>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0587"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0562"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0563" name="Group 157"/>
              <p:cNvGrpSpPr/>
              <p:nvPr/>
            </p:nvGrpSpPr>
            <p:grpSpPr bwMode="auto">
              <a:xfrm>
                <a:off x="4747" y="994"/>
                <a:ext cx="581" cy="134"/>
                <a:chOff x="614" y="2568"/>
                <a:chExt cx="725" cy="139"/>
              </a:xfrm>
            </p:grpSpPr>
            <p:sp>
              <p:nvSpPr>
                <p:cNvPr id="190584" name="AutoShape 158"/>
                <p:cNvSpPr>
                  <a:spLocks noChangeArrowheads="1"/>
                </p:cNvSpPr>
                <p:nvPr/>
              </p:nvSpPr>
              <p:spPr bwMode="auto">
                <a:xfrm>
                  <a:off x="611" y="2570"/>
                  <a:ext cx="730" cy="136"/>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0585"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0564"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565"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0566" name="Group 162"/>
              <p:cNvGrpSpPr/>
              <p:nvPr/>
            </p:nvGrpSpPr>
            <p:grpSpPr bwMode="auto">
              <a:xfrm>
                <a:off x="4735" y="1627"/>
                <a:ext cx="582" cy="151"/>
                <a:chOff x="614" y="2568"/>
                <a:chExt cx="725" cy="139"/>
              </a:xfrm>
            </p:grpSpPr>
            <p:sp>
              <p:nvSpPr>
                <p:cNvPr id="190582" name="AutoShape 163"/>
                <p:cNvSpPr>
                  <a:spLocks noChangeArrowheads="1"/>
                </p:cNvSpPr>
                <p:nvPr/>
              </p:nvSpPr>
              <p:spPr bwMode="auto">
                <a:xfrm>
                  <a:off x="618" y="2571"/>
                  <a:ext cx="720"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0583"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0567" name="Freeform 165"/>
              <p:cNvSpPr/>
              <p:nvPr/>
            </p:nvSpPr>
            <p:spPr bwMode="auto">
              <a:xfrm>
                <a:off x="5288" y="1354"/>
                <a:ext cx="263" cy="188"/>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90568" name="Group 166"/>
              <p:cNvGrpSpPr/>
              <p:nvPr/>
            </p:nvGrpSpPr>
            <p:grpSpPr bwMode="auto">
              <a:xfrm>
                <a:off x="4739" y="1327"/>
                <a:ext cx="582" cy="139"/>
                <a:chOff x="614" y="2568"/>
                <a:chExt cx="725" cy="139"/>
              </a:xfrm>
            </p:grpSpPr>
            <p:sp>
              <p:nvSpPr>
                <p:cNvPr id="190580" name="AutoShape 167"/>
                <p:cNvSpPr>
                  <a:spLocks noChangeArrowheads="1"/>
                </p:cNvSpPr>
                <p:nvPr/>
              </p:nvSpPr>
              <p:spPr bwMode="auto">
                <a:xfrm>
                  <a:off x="613" y="2571"/>
                  <a:ext cx="729" cy="137"/>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0581"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0569"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570" name="Freeform 170"/>
              <p:cNvSpPr/>
              <p:nvPr/>
            </p:nvSpPr>
            <p:spPr bwMode="auto">
              <a:xfrm>
                <a:off x="5312" y="1007"/>
                <a:ext cx="237" cy="213"/>
              </a:xfrm>
              <a:custGeom>
                <a:avLst/>
                <a:gdLst>
                  <a:gd name="T0" fmla="*/ 2 w 296"/>
                  <a:gd name="T1" fmla="*/ 0 h 256"/>
                  <a:gd name="T2" fmla="*/ 2 w 296"/>
                  <a:gd name="T3" fmla="*/ 2 h 256"/>
                  <a:gd name="T4" fmla="*/ 2 w 296"/>
                  <a:gd name="T5" fmla="*/ 3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0571" name="Freeform 171"/>
              <p:cNvSpPr/>
              <p:nvPr/>
            </p:nvSpPr>
            <p:spPr bwMode="auto">
              <a:xfrm>
                <a:off x="5315" y="680"/>
                <a:ext cx="244" cy="240"/>
              </a:xfrm>
              <a:custGeom>
                <a:avLst/>
                <a:gdLst>
                  <a:gd name="T0" fmla="*/ 0 w 304"/>
                  <a:gd name="T1" fmla="*/ 0 h 288"/>
                  <a:gd name="T2" fmla="*/ 2 w 304"/>
                  <a:gd name="T3" fmla="*/ 2 h 288"/>
                  <a:gd name="T4" fmla="*/ 2 w 304"/>
                  <a:gd name="T5" fmla="*/ 4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0572" name="Oval 172"/>
              <p:cNvSpPr>
                <a:spLocks noChangeArrowheads="1"/>
              </p:cNvSpPr>
              <p:nvPr/>
            </p:nvSpPr>
            <p:spPr bwMode="auto">
              <a:xfrm>
                <a:off x="5520" y="2612"/>
                <a:ext cx="48" cy="98"/>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0573" name="Freeform 173"/>
              <p:cNvSpPr/>
              <p:nvPr/>
            </p:nvSpPr>
            <p:spPr bwMode="auto">
              <a:xfrm>
                <a:off x="5302" y="2614"/>
                <a:ext cx="245" cy="200"/>
              </a:xfrm>
              <a:custGeom>
                <a:avLst/>
                <a:gdLst>
                  <a:gd name="T0" fmla="*/ 0 w 306"/>
                  <a:gd name="T1" fmla="*/ 3 h 240"/>
                  <a:gd name="T2" fmla="*/ 2 w 306"/>
                  <a:gd name="T3" fmla="*/ 4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90574"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0575"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0576" name="Oval 176"/>
              <p:cNvSpPr>
                <a:spLocks noChangeArrowheads="1"/>
              </p:cNvSpPr>
              <p:nvPr/>
            </p:nvSpPr>
            <p:spPr bwMode="auto">
              <a:xfrm>
                <a:off x="4309"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0577" name="Oval 177"/>
              <p:cNvSpPr>
                <a:spLocks noChangeArrowheads="1"/>
              </p:cNvSpPr>
              <p:nvPr/>
            </p:nvSpPr>
            <p:spPr bwMode="auto">
              <a:xfrm>
                <a:off x="4486" y="2383"/>
                <a:ext cx="163" cy="144"/>
              </a:xfrm>
              <a:prstGeom prst="ellipse">
                <a:avLst/>
              </a:prstGeom>
              <a:solidFill>
                <a:srgbClr val="FF0000"/>
              </a:solidFill>
              <a:ln w="9525">
                <a:noFill/>
                <a:round/>
              </a:ln>
            </p:spPr>
            <p:txBody>
              <a:bodyPr wrap="none" anchor="ctr"/>
              <a:lstStyle/>
              <a:p>
                <a:pPr algn="ctr"/>
                <a:endParaRPr lang="vi-VN" altLang="en-US">
                  <a:solidFill>
                    <a:srgbClr val="FF0000"/>
                  </a:solidFill>
                  <a:cs typeface="Arial" panose="020B0604020202020204" pitchFamily="34" charset="0"/>
                </a:endParaRPr>
              </a:p>
            </p:txBody>
          </p:sp>
          <p:sp>
            <p:nvSpPr>
              <p:cNvPr id="190578" name="Oval 178"/>
              <p:cNvSpPr>
                <a:spLocks noChangeArrowheads="1"/>
              </p:cNvSpPr>
              <p:nvPr/>
            </p:nvSpPr>
            <p:spPr bwMode="auto">
              <a:xfrm>
                <a:off x="4663"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0579"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0542" name="Group 48"/>
            <p:cNvGrpSpPr/>
            <p:nvPr/>
          </p:nvGrpSpPr>
          <p:grpSpPr bwMode="auto">
            <a:xfrm>
              <a:off x="2795471" y="3465563"/>
              <a:ext cx="735669" cy="376863"/>
              <a:chOff x="3600" y="219"/>
              <a:chExt cx="360" cy="175"/>
            </a:xfrm>
          </p:grpSpPr>
          <p:sp>
            <p:nvSpPr>
              <p:cNvPr id="190543" name="Oval 4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0544" name="Line 5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90545" name="Line 5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90546" name="Rectangle 52"/>
              <p:cNvSpPr>
                <a:spLocks noChangeArrowheads="1"/>
              </p:cNvSpPr>
              <p:nvPr/>
            </p:nvSpPr>
            <p:spPr bwMode="auto">
              <a:xfrm>
                <a:off x="3603" y="289"/>
                <a:ext cx="353"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90547" name="Oval 5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90548" name="Group 54"/>
              <p:cNvGrpSpPr/>
              <p:nvPr/>
            </p:nvGrpSpPr>
            <p:grpSpPr bwMode="auto">
              <a:xfrm>
                <a:off x="3686" y="244"/>
                <a:ext cx="177" cy="66"/>
                <a:chOff x="2848" y="848"/>
                <a:chExt cx="140" cy="98"/>
              </a:xfrm>
            </p:grpSpPr>
            <p:sp>
              <p:nvSpPr>
                <p:cNvPr id="190553" name="Line 5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90554" name="Line 5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90555" name="Line 5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90549" name="Group 58"/>
              <p:cNvGrpSpPr/>
              <p:nvPr/>
            </p:nvGrpSpPr>
            <p:grpSpPr bwMode="auto">
              <a:xfrm flipV="1">
                <a:off x="3686" y="243"/>
                <a:ext cx="177" cy="66"/>
                <a:chOff x="2848" y="848"/>
                <a:chExt cx="140" cy="98"/>
              </a:xfrm>
            </p:grpSpPr>
            <p:sp>
              <p:nvSpPr>
                <p:cNvPr id="190550" name="Line 5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90551" name="Line 6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90552" name="Line 61"/>
                <p:cNvSpPr>
                  <a:spLocks noChangeShapeType="1"/>
                </p:cNvSpPr>
                <p:nvPr/>
              </p:nvSpPr>
              <p:spPr bwMode="auto">
                <a:xfrm>
                  <a:off x="2894" y="853"/>
                  <a:ext cx="52" cy="93"/>
                </a:xfrm>
                <a:prstGeom prst="line">
                  <a:avLst/>
                </a:prstGeom>
                <a:noFill/>
                <a:ln w="28575">
                  <a:solidFill>
                    <a:schemeClr val="tx1"/>
                  </a:solidFill>
                  <a:round/>
                </a:ln>
              </p:spPr>
              <p:txBody>
                <a:bodyPr wrap="none" anchor="ctr"/>
                <a:lstStyle/>
                <a:p>
                  <a:endParaRPr lang="en-US"/>
                </a:p>
              </p:txBody>
            </p:sp>
          </p:grpSp>
        </p:grpSp>
      </p:grpSp>
      <p:sp>
        <p:nvSpPr>
          <p:cNvPr id="190467" name="Footer Placeholder 4"/>
          <p:cNvSpPr>
            <a:spLocks noGrp="1"/>
          </p:cNvSpPr>
          <p:nvPr>
            <p:ph type="ftr" sz="quarter" idx="11"/>
          </p:nvPr>
        </p:nvSpPr>
        <p:spPr>
          <a:xfrm>
            <a:off x="5572125" y="6602413"/>
            <a:ext cx="2895600" cy="457200"/>
          </a:xfrm>
          <a:noFill/>
        </p:spPr>
        <p:txBody>
          <a:bodyPr/>
          <a:lstStyle/>
          <a:p>
            <a:r>
              <a:rPr lang="en-US" altLang="en-US">
                <a:solidFill>
                  <a:srgbClr val="000000"/>
                </a:solidFill>
                <a:latin typeface="Comic Sans MS" panose="030F0702030302020204" pitchFamily="18" charset="0"/>
                <a:ea typeface="MS PGothic" panose="020B0600070205080204" pitchFamily="34" charset="-128"/>
              </a:rPr>
              <a:t>Tầng Link</a:t>
            </a:r>
            <a:endParaRPr lang="en-US" altLang="en-US">
              <a:solidFill>
                <a:srgbClr val="000000"/>
              </a:solidFill>
              <a:latin typeface="Comic Sans MS" panose="030F0702030302020204" pitchFamily="18" charset="0"/>
              <a:ea typeface="MS PGothic" panose="020B0600070205080204" pitchFamily="34" charset="-128"/>
            </a:endParaRPr>
          </a:p>
        </p:txBody>
      </p:sp>
      <p:sp>
        <p:nvSpPr>
          <p:cNvPr id="190468" name="Slide Number Placeholder 5"/>
          <p:cNvSpPr>
            <a:spLocks noGrp="1"/>
          </p:cNvSpPr>
          <p:nvPr>
            <p:ph type="sldNum" sz="quarter" idx="12"/>
          </p:nvPr>
        </p:nvSpPr>
        <p:spPr>
          <a:xfrm>
            <a:off x="8181975" y="6602413"/>
            <a:ext cx="676275" cy="457200"/>
          </a:xfrm>
          <a:noFill/>
        </p:spPr>
        <p:txBody>
          <a:bodyPr/>
          <a:lstStyle/>
          <a:p>
            <a:r>
              <a:rPr lang="en-US" altLang="en-US">
                <a:solidFill>
                  <a:srgbClr val="000000"/>
                </a:solidFill>
                <a:latin typeface="Comic Sans MS" panose="030F0702030302020204" pitchFamily="18" charset="0"/>
                <a:cs typeface="Arial" panose="020B0604020202020204" pitchFamily="34" charset="0"/>
              </a:rPr>
              <a:t>5-</a:t>
            </a:r>
            <a:fld id="{DA6A6C30-5F80-40A1-8F85-8115075FA8C9}" type="slidenum">
              <a:rPr lang="en-US" altLang="en-US">
                <a:solidFill>
                  <a:srgbClr val="000000"/>
                </a:solidFill>
                <a:latin typeface="Comic Sans MS" panose="030F0702030302020204" pitchFamily="18" charset="0"/>
                <a:cs typeface="Arial" panose="020B0604020202020204" pitchFamily="34" charset="0"/>
              </a:rPr>
            </a:fld>
            <a:endParaRPr lang="en-US" altLang="en-US">
              <a:solidFill>
                <a:srgbClr val="000000"/>
              </a:solidFill>
              <a:latin typeface="Comic Sans MS" panose="030F0702030302020204" pitchFamily="18" charset="0"/>
              <a:cs typeface="Arial" panose="020B0604020202020204" pitchFamily="34" charset="0"/>
            </a:endParaRPr>
          </a:p>
        </p:txBody>
      </p:sp>
      <p:sp>
        <p:nvSpPr>
          <p:cNvPr id="190469" name="Rectangle 2"/>
          <p:cNvSpPr>
            <a:spLocks noGrp="1" noChangeArrowheads="1"/>
          </p:cNvSpPr>
          <p:nvPr>
            <p:ph type="title"/>
          </p:nvPr>
        </p:nvSpPr>
        <p:spPr>
          <a:xfrm>
            <a:off x="152400" y="14288"/>
            <a:ext cx="8853488" cy="1001712"/>
          </a:xfrm>
        </p:spPr>
        <p:txBody>
          <a:bodyPr/>
          <a:lstStyle/>
          <a:p>
            <a:pPr algn="l"/>
            <a:r>
              <a:rPr lang="en-US" altLang="en-US" sz="3200">
                <a:latin typeface="Arial" panose="020B0604020202020204" pitchFamily="34" charset="0"/>
                <a:cs typeface="Arial" panose="020B0604020202020204" pitchFamily="34" charset="0"/>
              </a:rPr>
              <a:t>Thường nhật … ARP (trước DNS, trước HTTP)</a:t>
            </a:r>
            <a:endParaRPr lang="en-US" altLang="en-US" sz="3200">
              <a:latin typeface="Arial" panose="020B0604020202020204" pitchFamily="34" charset="0"/>
              <a:cs typeface="Arial" panose="020B0604020202020204" pitchFamily="34" charset="0"/>
            </a:endParaRPr>
          </a:p>
        </p:txBody>
      </p:sp>
      <p:sp>
        <p:nvSpPr>
          <p:cNvPr id="190470" name="Rectangle 3"/>
          <p:cNvSpPr>
            <a:spLocks noGrp="1" noChangeArrowheads="1"/>
          </p:cNvSpPr>
          <p:nvPr>
            <p:ph type="body" idx="1"/>
          </p:nvPr>
        </p:nvSpPr>
        <p:spPr>
          <a:xfrm>
            <a:off x="4194175" y="1028700"/>
            <a:ext cx="4864100" cy="1262063"/>
          </a:xfrm>
        </p:spPr>
        <p:txBody>
          <a:bodyPr/>
          <a:lstStyle/>
          <a:p>
            <a:r>
              <a:rPr lang="en-US" altLang="en-US" sz="2200">
                <a:latin typeface="Arial" panose="020B0604020202020204" pitchFamily="34" charset="0"/>
                <a:cs typeface="Arial" panose="020B0604020202020204" pitchFamily="34" charset="0"/>
              </a:rPr>
              <a:t>Trước khi gửi </a:t>
            </a:r>
            <a:r>
              <a:rPr lang="en-US" altLang="en-US" sz="2200" i="1">
                <a:solidFill>
                  <a:srgbClr val="C00000"/>
                </a:solidFill>
                <a:latin typeface="Arial" panose="020B0604020202020204" pitchFamily="34" charset="0"/>
                <a:cs typeface="Arial" panose="020B0604020202020204" pitchFamily="34" charset="0"/>
              </a:rPr>
              <a:t>HTTP</a:t>
            </a:r>
            <a:r>
              <a:rPr lang="en-US" altLang="en-US" sz="2200" b="1" i="1">
                <a:solidFill>
                  <a:srgbClr val="C00000"/>
                </a:solidFill>
                <a:latin typeface="Arial" panose="020B0604020202020204" pitchFamily="34" charset="0"/>
                <a:cs typeface="Arial" panose="020B0604020202020204" pitchFamily="34" charset="0"/>
              </a:rPr>
              <a:t> </a:t>
            </a:r>
            <a:r>
              <a:rPr lang="en-US" altLang="en-US" sz="2200">
                <a:latin typeface="Arial" panose="020B0604020202020204" pitchFamily="34" charset="0"/>
                <a:cs typeface="Arial" panose="020B0604020202020204" pitchFamily="34" charset="0"/>
              </a:rPr>
              <a:t>request, cần địa chỉ IP của www.google.com: </a:t>
            </a:r>
            <a:r>
              <a:rPr lang="en-US" altLang="en-US" sz="2200" i="1">
                <a:solidFill>
                  <a:srgbClr val="C00000"/>
                </a:solidFill>
                <a:latin typeface="Arial" panose="020B0604020202020204" pitchFamily="34" charset="0"/>
                <a:cs typeface="Arial" panose="020B0604020202020204" pitchFamily="34" charset="0"/>
              </a:rPr>
              <a:t>DNS</a:t>
            </a:r>
            <a:endParaRPr lang="en-US" altLang="en-US" sz="2200" i="1">
              <a:solidFill>
                <a:srgbClr val="C00000"/>
              </a:solidFill>
              <a:latin typeface="Arial" panose="020B0604020202020204" pitchFamily="34" charset="0"/>
              <a:cs typeface="Arial" panose="020B0604020202020204" pitchFamily="34" charset="0"/>
            </a:endParaRPr>
          </a:p>
        </p:txBody>
      </p:sp>
      <p:sp>
        <p:nvSpPr>
          <p:cNvPr id="190471" name="Line 43"/>
          <p:cNvSpPr>
            <a:spLocks noChangeShapeType="1"/>
          </p:cNvSpPr>
          <p:nvPr/>
        </p:nvSpPr>
        <p:spPr bwMode="auto">
          <a:xfrm flipV="1">
            <a:off x="2665413" y="2706688"/>
            <a:ext cx="695325" cy="0"/>
          </a:xfrm>
          <a:prstGeom prst="line">
            <a:avLst/>
          </a:prstGeom>
          <a:noFill/>
          <a:ln w="9525">
            <a:solidFill>
              <a:srgbClr val="000000"/>
            </a:solidFill>
            <a:round/>
          </a:ln>
        </p:spPr>
        <p:txBody>
          <a:bodyPr/>
          <a:lstStyle/>
          <a:p>
            <a:endParaRPr lang="en-US"/>
          </a:p>
        </p:txBody>
      </p:sp>
      <p:grpSp>
        <p:nvGrpSpPr>
          <p:cNvPr id="12" name="Group 45"/>
          <p:cNvGrpSpPr/>
          <p:nvPr/>
        </p:nvGrpSpPr>
        <p:grpSpPr bwMode="auto">
          <a:xfrm>
            <a:off x="1195388" y="1270000"/>
            <a:ext cx="976312" cy="1460500"/>
            <a:chOff x="651" y="681"/>
            <a:chExt cx="615" cy="920"/>
          </a:xfrm>
        </p:grpSpPr>
        <p:sp>
          <p:nvSpPr>
            <p:cNvPr id="190522" name="Freeform 46"/>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90523" name="Group 47"/>
            <p:cNvGrpSpPr/>
            <p:nvPr/>
          </p:nvGrpSpPr>
          <p:grpSpPr bwMode="auto">
            <a:xfrm>
              <a:off x="651" y="681"/>
              <a:ext cx="500" cy="834"/>
              <a:chOff x="569" y="2954"/>
              <a:chExt cx="500" cy="834"/>
            </a:xfrm>
          </p:grpSpPr>
          <p:sp>
            <p:nvSpPr>
              <p:cNvPr id="190524"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525" name="Text Box 49"/>
              <p:cNvSpPr txBox="1">
                <a:spLocks noChangeArrowheads="1"/>
              </p:cNvSpPr>
              <p:nvPr/>
            </p:nvSpPr>
            <p:spPr bwMode="auto">
              <a:xfrm>
                <a:off x="639" y="2954"/>
                <a:ext cx="402" cy="834"/>
              </a:xfrm>
              <a:prstGeom prst="rect">
                <a:avLst/>
              </a:prstGeom>
              <a:noFill/>
              <a:ln w="9525">
                <a:noFill/>
                <a:miter lim="800000"/>
              </a:ln>
            </p:spPr>
            <p:txBody>
              <a:bodyPr wrap="none">
                <a:spAutoFit/>
              </a:bodyPr>
              <a:lstStyle/>
              <a:p>
                <a:pPr algn="ctr"/>
                <a:r>
                  <a:rPr lang="en-US" altLang="en-US" sz="1600" i="0">
                    <a:solidFill>
                      <a:srgbClr val="000000"/>
                    </a:solidFill>
                    <a:cs typeface="Arial" panose="020B0604020202020204" pitchFamily="34" charset="0"/>
                  </a:rPr>
                  <a:t>DNS</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UDP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IP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Eth</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Phy</a:t>
                </a:r>
                <a:endParaRPr lang="en-US" altLang="en-US" sz="1600" i="0">
                  <a:solidFill>
                    <a:srgbClr val="000000"/>
                  </a:solidFill>
                  <a:cs typeface="Arial" panose="020B0604020202020204" pitchFamily="34" charset="0"/>
                </a:endParaRPr>
              </a:p>
            </p:txBody>
          </p:sp>
          <p:sp>
            <p:nvSpPr>
              <p:cNvPr id="190526" name="Line 50"/>
              <p:cNvSpPr>
                <a:spLocks noChangeShapeType="1"/>
              </p:cNvSpPr>
              <p:nvPr/>
            </p:nvSpPr>
            <p:spPr bwMode="auto">
              <a:xfrm>
                <a:off x="578" y="3130"/>
                <a:ext cx="489" cy="0"/>
              </a:xfrm>
              <a:prstGeom prst="line">
                <a:avLst/>
              </a:prstGeom>
              <a:noFill/>
              <a:ln w="9525">
                <a:solidFill>
                  <a:schemeClr val="tx1"/>
                </a:solidFill>
                <a:round/>
              </a:ln>
            </p:spPr>
            <p:txBody>
              <a:bodyPr wrap="none"/>
              <a:lstStyle/>
              <a:p>
                <a:endParaRPr lang="en-US"/>
              </a:p>
            </p:txBody>
          </p:sp>
          <p:sp>
            <p:nvSpPr>
              <p:cNvPr id="190527" name="Line 51"/>
              <p:cNvSpPr>
                <a:spLocks noChangeShapeType="1"/>
              </p:cNvSpPr>
              <p:nvPr/>
            </p:nvSpPr>
            <p:spPr bwMode="auto">
              <a:xfrm>
                <a:off x="575" y="3289"/>
                <a:ext cx="489" cy="0"/>
              </a:xfrm>
              <a:prstGeom prst="line">
                <a:avLst/>
              </a:prstGeom>
              <a:noFill/>
              <a:ln w="9525">
                <a:solidFill>
                  <a:schemeClr val="tx1"/>
                </a:solidFill>
                <a:round/>
              </a:ln>
            </p:spPr>
            <p:txBody>
              <a:bodyPr wrap="none"/>
              <a:lstStyle/>
              <a:p>
                <a:endParaRPr lang="en-US"/>
              </a:p>
            </p:txBody>
          </p:sp>
          <p:sp>
            <p:nvSpPr>
              <p:cNvPr id="190528" name="Line 52"/>
              <p:cNvSpPr>
                <a:spLocks noChangeShapeType="1"/>
              </p:cNvSpPr>
              <p:nvPr/>
            </p:nvSpPr>
            <p:spPr bwMode="auto">
              <a:xfrm>
                <a:off x="572" y="3448"/>
                <a:ext cx="489" cy="0"/>
              </a:xfrm>
              <a:prstGeom prst="line">
                <a:avLst/>
              </a:prstGeom>
              <a:noFill/>
              <a:ln w="9525">
                <a:solidFill>
                  <a:schemeClr val="tx1"/>
                </a:solidFill>
                <a:round/>
              </a:ln>
            </p:spPr>
            <p:txBody>
              <a:bodyPr wrap="none"/>
              <a:lstStyle/>
              <a:p>
                <a:endParaRPr lang="en-US"/>
              </a:p>
            </p:txBody>
          </p:sp>
          <p:sp>
            <p:nvSpPr>
              <p:cNvPr id="190529" name="Line 53"/>
              <p:cNvSpPr>
                <a:spLocks noChangeShapeType="1"/>
              </p:cNvSpPr>
              <p:nvPr/>
            </p:nvSpPr>
            <p:spPr bwMode="auto">
              <a:xfrm>
                <a:off x="569" y="3607"/>
                <a:ext cx="489" cy="0"/>
              </a:xfrm>
              <a:prstGeom prst="line">
                <a:avLst/>
              </a:prstGeom>
              <a:noFill/>
              <a:ln w="9525">
                <a:solidFill>
                  <a:schemeClr val="tx1"/>
                </a:solidFill>
                <a:round/>
              </a:ln>
            </p:spPr>
            <p:txBody>
              <a:bodyPr wrap="none"/>
              <a:lstStyle/>
              <a:p>
                <a:endParaRPr lang="en-US"/>
              </a:p>
            </p:txBody>
          </p:sp>
        </p:grpSp>
      </p:grpSp>
      <p:grpSp>
        <p:nvGrpSpPr>
          <p:cNvPr id="14" name="Group 276"/>
          <p:cNvGrpSpPr/>
          <p:nvPr/>
        </p:nvGrpSpPr>
        <p:grpSpPr bwMode="auto">
          <a:xfrm>
            <a:off x="280988" y="1346200"/>
            <a:ext cx="762000" cy="876300"/>
            <a:chOff x="177" y="729"/>
            <a:chExt cx="480" cy="552"/>
          </a:xfrm>
        </p:grpSpPr>
        <p:grpSp>
          <p:nvGrpSpPr>
            <p:cNvPr id="190502" name="Group 54"/>
            <p:cNvGrpSpPr/>
            <p:nvPr/>
          </p:nvGrpSpPr>
          <p:grpSpPr bwMode="auto">
            <a:xfrm>
              <a:off x="343" y="732"/>
              <a:ext cx="295" cy="155"/>
              <a:chOff x="844" y="3337"/>
              <a:chExt cx="295" cy="155"/>
            </a:xfrm>
          </p:grpSpPr>
          <p:sp>
            <p:nvSpPr>
              <p:cNvPr id="190520"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521" name="Text Box 56"/>
              <p:cNvSpPr txBox="1">
                <a:spLocks noChangeArrowheads="1"/>
              </p:cNvSpPr>
              <p:nvPr/>
            </p:nvSpPr>
            <p:spPr bwMode="auto">
              <a:xfrm>
                <a:off x="844" y="3337"/>
                <a:ext cx="295"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DNS</a:t>
                </a:r>
                <a:endParaRPr lang="en-US" altLang="en-US" sz="1000" i="0">
                  <a:solidFill>
                    <a:srgbClr val="FFFFFF"/>
                  </a:solidFill>
                  <a:cs typeface="Arial" panose="020B0604020202020204" pitchFamily="34" charset="0"/>
                </a:endParaRPr>
              </a:p>
            </p:txBody>
          </p:sp>
        </p:grpSp>
        <p:grpSp>
          <p:nvGrpSpPr>
            <p:cNvPr id="190503" name="Group 59"/>
            <p:cNvGrpSpPr/>
            <p:nvPr/>
          </p:nvGrpSpPr>
          <p:grpSpPr bwMode="auto">
            <a:xfrm>
              <a:off x="290" y="874"/>
              <a:ext cx="354" cy="155"/>
              <a:chOff x="740" y="3209"/>
              <a:chExt cx="354" cy="155"/>
            </a:xfrm>
          </p:grpSpPr>
          <p:grpSp>
            <p:nvGrpSpPr>
              <p:cNvPr id="190515" name="Group 60"/>
              <p:cNvGrpSpPr/>
              <p:nvPr/>
            </p:nvGrpSpPr>
            <p:grpSpPr bwMode="auto">
              <a:xfrm>
                <a:off x="794" y="3209"/>
                <a:ext cx="295" cy="155"/>
                <a:chOff x="844" y="3337"/>
                <a:chExt cx="295" cy="155"/>
              </a:xfrm>
            </p:grpSpPr>
            <p:sp>
              <p:nvSpPr>
                <p:cNvPr id="190518"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519" name="Text Box 62"/>
                <p:cNvSpPr txBox="1">
                  <a:spLocks noChangeArrowheads="1"/>
                </p:cNvSpPr>
                <p:nvPr/>
              </p:nvSpPr>
              <p:spPr bwMode="auto">
                <a:xfrm>
                  <a:off x="844" y="3337"/>
                  <a:ext cx="295"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DNS</a:t>
                  </a:r>
                  <a:endParaRPr lang="en-US" altLang="en-US" sz="1000" i="0">
                    <a:solidFill>
                      <a:srgbClr val="FFFFFF"/>
                    </a:solidFill>
                    <a:cs typeface="Arial" panose="020B0604020202020204" pitchFamily="34" charset="0"/>
                  </a:endParaRPr>
                </a:p>
              </p:txBody>
            </p:sp>
          </p:grpSp>
          <p:sp>
            <p:nvSpPr>
              <p:cNvPr id="190516"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517" name="Rectangle 64"/>
              <p:cNvSpPr>
                <a:spLocks noChangeArrowheads="1"/>
              </p:cNvSpPr>
              <p:nvPr/>
            </p:nvSpPr>
            <p:spPr bwMode="auto">
              <a:xfrm>
                <a:off x="740" y="3238"/>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0504" name="Group 65"/>
            <p:cNvGrpSpPr/>
            <p:nvPr/>
          </p:nvGrpSpPr>
          <p:grpSpPr bwMode="auto">
            <a:xfrm>
              <a:off x="290" y="1022"/>
              <a:ext cx="354" cy="155"/>
              <a:chOff x="836" y="3305"/>
              <a:chExt cx="354" cy="155"/>
            </a:xfrm>
          </p:grpSpPr>
          <p:grpSp>
            <p:nvGrpSpPr>
              <p:cNvPr id="190509" name="Group 66"/>
              <p:cNvGrpSpPr/>
              <p:nvPr/>
            </p:nvGrpSpPr>
            <p:grpSpPr bwMode="auto">
              <a:xfrm>
                <a:off x="890" y="3305"/>
                <a:ext cx="295" cy="155"/>
                <a:chOff x="844" y="3337"/>
                <a:chExt cx="295" cy="155"/>
              </a:xfrm>
            </p:grpSpPr>
            <p:sp>
              <p:nvSpPr>
                <p:cNvPr id="190513"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514" name="Text Box 68"/>
                <p:cNvSpPr txBox="1">
                  <a:spLocks noChangeArrowheads="1"/>
                </p:cNvSpPr>
                <p:nvPr/>
              </p:nvSpPr>
              <p:spPr bwMode="auto">
                <a:xfrm>
                  <a:off x="844" y="3337"/>
                  <a:ext cx="295"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DNS</a:t>
                  </a:r>
                  <a:endParaRPr lang="en-US" altLang="en-US" sz="1000" i="0">
                    <a:solidFill>
                      <a:srgbClr val="FFFFFF"/>
                    </a:solidFill>
                    <a:cs typeface="Arial" panose="020B0604020202020204" pitchFamily="34" charset="0"/>
                  </a:endParaRPr>
                </a:p>
              </p:txBody>
            </p:sp>
          </p:grpSp>
          <p:grpSp>
            <p:nvGrpSpPr>
              <p:cNvPr id="190510" name="Group 69"/>
              <p:cNvGrpSpPr/>
              <p:nvPr/>
            </p:nvGrpSpPr>
            <p:grpSpPr bwMode="auto">
              <a:xfrm>
                <a:off x="836" y="3334"/>
                <a:ext cx="354" cy="94"/>
                <a:chOff x="836" y="3334"/>
                <a:chExt cx="354" cy="94"/>
              </a:xfrm>
            </p:grpSpPr>
            <p:sp>
              <p:nvSpPr>
                <p:cNvPr id="190511"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512" name="Rectangle 71"/>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grpSp>
          <p:nvGrpSpPr>
            <p:cNvPr id="190505" name="Group 72"/>
            <p:cNvGrpSpPr/>
            <p:nvPr/>
          </p:nvGrpSpPr>
          <p:grpSpPr bwMode="auto">
            <a:xfrm>
              <a:off x="177" y="1042"/>
              <a:ext cx="480" cy="112"/>
              <a:chOff x="627" y="3377"/>
              <a:chExt cx="480" cy="112"/>
            </a:xfrm>
          </p:grpSpPr>
          <p:sp>
            <p:nvSpPr>
              <p:cNvPr id="190507" name="Rectangle 73"/>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0508" name="Rectangle 74"/>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90506" name="AutoShape 89"/>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grpSp>
      <p:sp>
        <p:nvSpPr>
          <p:cNvPr id="704664" name="Rectangle 152"/>
          <p:cNvSpPr>
            <a:spLocks noChangeArrowheads="1"/>
          </p:cNvSpPr>
          <p:nvPr/>
        </p:nvSpPr>
        <p:spPr bwMode="auto">
          <a:xfrm>
            <a:off x="4194175" y="1963738"/>
            <a:ext cx="4779963" cy="1306512"/>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200" i="0">
                <a:solidFill>
                  <a:srgbClr val="000000"/>
                </a:solidFill>
                <a:latin typeface="Arial" panose="020B0604020202020204" pitchFamily="34" charset="0"/>
                <a:cs typeface="Arial" panose="020B0604020202020204" pitchFamily="34" charset="0"/>
              </a:rPr>
              <a:t>DNS query được tạo, đóng gói trong UDP, được đóng gói trong IP, được đóng gói trong Eth. Gửi frame tới router, cần địa chỉ MAC của interface của router interface: </a:t>
            </a:r>
            <a:r>
              <a:rPr lang="en-US" altLang="en-US" sz="2200">
                <a:solidFill>
                  <a:srgbClr val="C00000"/>
                </a:solidFill>
                <a:latin typeface="Arial" panose="020B0604020202020204" pitchFamily="34" charset="0"/>
                <a:cs typeface="Arial" panose="020B0604020202020204" pitchFamily="34" charset="0"/>
              </a:rPr>
              <a:t>ARP</a:t>
            </a:r>
            <a:endParaRPr lang="en-US" altLang="en-US" sz="2200">
              <a:solidFill>
                <a:srgbClr val="C00000"/>
              </a:solidFill>
              <a:latin typeface="Arial" panose="020B0604020202020204" pitchFamily="34" charset="0"/>
              <a:cs typeface="Arial" panose="020B0604020202020204" pitchFamily="34" charset="0"/>
            </a:endParaRPr>
          </a:p>
          <a:p>
            <a:pPr marL="342900" indent="-342900">
              <a:lnSpc>
                <a:spcPct val="90000"/>
              </a:lnSpc>
              <a:spcBef>
                <a:spcPct val="20000"/>
              </a:spcBef>
              <a:buClr>
                <a:srgbClr val="000099"/>
              </a:buClr>
              <a:buSzPct val="65000"/>
              <a:buFont typeface="Wingdings" panose="05000000000000000000" pitchFamily="2" charset="2"/>
              <a:buNone/>
            </a:pPr>
            <a:endParaRPr lang="en-US" altLang="en-US" sz="2200" b="1">
              <a:solidFill>
                <a:srgbClr val="000000"/>
              </a:solidFill>
              <a:latin typeface="Arial" panose="020B0604020202020204" pitchFamily="34" charset="0"/>
              <a:cs typeface="Arial" panose="020B0604020202020204" pitchFamily="34" charset="0"/>
            </a:endParaRPr>
          </a:p>
        </p:txBody>
      </p:sp>
      <p:sp>
        <p:nvSpPr>
          <p:cNvPr id="704665" name="Rectangle 153"/>
          <p:cNvSpPr>
            <a:spLocks noChangeArrowheads="1"/>
          </p:cNvSpPr>
          <p:nvPr/>
        </p:nvSpPr>
        <p:spPr bwMode="auto">
          <a:xfrm>
            <a:off x="4286250" y="3771900"/>
            <a:ext cx="4570413" cy="1563688"/>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200">
                <a:solidFill>
                  <a:srgbClr val="C00000"/>
                </a:solidFill>
                <a:latin typeface="Arial" panose="020B0604020202020204" pitchFamily="34" charset="0"/>
                <a:cs typeface="Arial" panose="020B0604020202020204" pitchFamily="34" charset="0"/>
              </a:rPr>
              <a:t>ARP query</a:t>
            </a:r>
            <a:r>
              <a:rPr lang="en-US" altLang="en-US" sz="2200" i="0">
                <a:solidFill>
                  <a:srgbClr val="C00000"/>
                </a:solidFill>
                <a:latin typeface="Arial" panose="020B0604020202020204" pitchFamily="34" charset="0"/>
                <a:cs typeface="Arial" panose="020B0604020202020204" pitchFamily="34" charset="0"/>
              </a:rPr>
              <a:t> </a:t>
            </a:r>
            <a:r>
              <a:rPr lang="en-US" altLang="en-US" sz="2200" i="0">
                <a:solidFill>
                  <a:srgbClr val="000000"/>
                </a:solidFill>
                <a:latin typeface="Arial" panose="020B0604020202020204" pitchFamily="34" charset="0"/>
                <a:cs typeface="Arial" panose="020B0604020202020204" pitchFamily="34" charset="0"/>
              </a:rPr>
              <a:t>broadcast, được nhận bởi router, router này sẽ trả lời lại với </a:t>
            </a:r>
            <a:r>
              <a:rPr lang="en-US" altLang="en-US" sz="2200">
                <a:solidFill>
                  <a:srgbClr val="C00000"/>
                </a:solidFill>
                <a:latin typeface="Arial" panose="020B0604020202020204" pitchFamily="34" charset="0"/>
                <a:cs typeface="Arial" panose="020B0604020202020204" pitchFamily="34" charset="0"/>
              </a:rPr>
              <a:t>ARP reply</a:t>
            </a:r>
            <a:r>
              <a:rPr lang="en-US" altLang="en-US" sz="2200" i="0">
                <a:solidFill>
                  <a:srgbClr val="C00000"/>
                </a:solidFill>
                <a:latin typeface="Arial" panose="020B0604020202020204" pitchFamily="34" charset="0"/>
                <a:cs typeface="Arial" panose="020B0604020202020204" pitchFamily="34" charset="0"/>
              </a:rPr>
              <a:t> </a:t>
            </a:r>
            <a:r>
              <a:rPr lang="en-US" altLang="en-US" sz="2200" i="0">
                <a:solidFill>
                  <a:srgbClr val="000000"/>
                </a:solidFill>
                <a:latin typeface="Arial" panose="020B0604020202020204" pitchFamily="34" charset="0"/>
                <a:cs typeface="Arial" panose="020B0604020202020204" pitchFamily="34" charset="0"/>
              </a:rPr>
              <a:t>cung cấp địa chỉ MAC của interface của router này</a:t>
            </a:r>
            <a:endParaRPr lang="en-US" altLang="en-US" sz="2200" i="0">
              <a:solidFill>
                <a:srgbClr val="000000"/>
              </a:solidFill>
              <a:latin typeface="Arial" panose="020B0604020202020204" pitchFamily="34" charset="0"/>
              <a:cs typeface="Arial" panose="020B0604020202020204" pitchFamily="34" charset="0"/>
            </a:endParaRPr>
          </a:p>
        </p:txBody>
      </p:sp>
      <p:sp>
        <p:nvSpPr>
          <p:cNvPr id="704666" name="Rectangle 154"/>
          <p:cNvSpPr>
            <a:spLocks noChangeArrowheads="1"/>
          </p:cNvSpPr>
          <p:nvPr/>
        </p:nvSpPr>
        <p:spPr bwMode="auto">
          <a:xfrm>
            <a:off x="4291013" y="5349875"/>
            <a:ext cx="4467225" cy="1292225"/>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200" i="0">
                <a:solidFill>
                  <a:srgbClr val="000000"/>
                </a:solidFill>
                <a:latin typeface="Arial" panose="020B0604020202020204" pitchFamily="34" charset="0"/>
                <a:cs typeface="Arial" panose="020B0604020202020204" pitchFamily="34" charset="0"/>
              </a:rPr>
              <a:t>Hiện tại, client biết địa chỉ MAC của router cổng ra mặc định, vì vậy nó có thể gửi frame chứa DNS query </a:t>
            </a:r>
            <a:endParaRPr lang="en-US" altLang="en-US" sz="2200" i="0">
              <a:solidFill>
                <a:srgbClr val="000000"/>
              </a:solidFill>
              <a:latin typeface="Arial" panose="020B0604020202020204" pitchFamily="34" charset="0"/>
              <a:cs typeface="Arial" panose="020B0604020202020204" pitchFamily="34" charset="0"/>
            </a:endParaRPr>
          </a:p>
        </p:txBody>
      </p:sp>
      <p:grpSp>
        <p:nvGrpSpPr>
          <p:cNvPr id="22" name="Group 263"/>
          <p:cNvGrpSpPr/>
          <p:nvPr/>
        </p:nvGrpSpPr>
        <p:grpSpPr bwMode="auto">
          <a:xfrm>
            <a:off x="92075" y="2057400"/>
            <a:ext cx="1081088" cy="244475"/>
            <a:chOff x="76" y="2296"/>
            <a:chExt cx="681" cy="154"/>
          </a:xfrm>
        </p:grpSpPr>
        <p:sp>
          <p:nvSpPr>
            <p:cNvPr id="190497" name="Rectangle 103"/>
            <p:cNvSpPr>
              <a:spLocks noChangeArrowheads="1"/>
            </p:cNvSpPr>
            <p:nvPr/>
          </p:nvSpPr>
          <p:spPr bwMode="auto">
            <a:xfrm>
              <a:off x="76" y="2305"/>
              <a:ext cx="681" cy="138"/>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498" name="Rectangle 101"/>
            <p:cNvSpPr>
              <a:spLocks noChangeArrowheads="1"/>
            </p:cNvSpPr>
            <p:nvPr/>
          </p:nvSpPr>
          <p:spPr bwMode="auto">
            <a:xfrm>
              <a:off x="89" y="2321"/>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0499" name="Rectangle 102"/>
            <p:cNvSpPr>
              <a:spLocks noChangeArrowheads="1"/>
            </p:cNvSpPr>
            <p:nvPr/>
          </p:nvSpPr>
          <p:spPr bwMode="auto">
            <a:xfrm>
              <a:off x="687" y="2320"/>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0500" name="Rectangle 100"/>
            <p:cNvSpPr>
              <a:spLocks noChangeArrowheads="1"/>
            </p:cNvSpPr>
            <p:nvPr/>
          </p:nvSpPr>
          <p:spPr bwMode="auto">
            <a:xfrm>
              <a:off x="195" y="2319"/>
              <a:ext cx="480" cy="112"/>
            </a:xfrm>
            <a:prstGeom prst="rect">
              <a:avLst/>
            </a:prstGeom>
            <a:solidFill>
              <a:srgbClr val="FFFF00"/>
            </a:solidFill>
            <a:ln w="9525">
              <a:solidFill>
                <a:srgbClr val="FFFF00"/>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501" name="Text Box 95"/>
            <p:cNvSpPr txBox="1">
              <a:spLocks noChangeArrowheads="1"/>
            </p:cNvSpPr>
            <p:nvPr/>
          </p:nvSpPr>
          <p:spPr bwMode="auto">
            <a:xfrm>
              <a:off x="182" y="2296"/>
              <a:ext cx="501" cy="154"/>
            </a:xfrm>
            <a:prstGeom prst="rect">
              <a:avLst/>
            </a:prstGeom>
            <a:noFill/>
            <a:ln w="9525">
              <a:noFill/>
              <a:miter lim="800000"/>
            </a:ln>
          </p:spPr>
          <p:txBody>
            <a:bodyPr wrap="none">
              <a:spAutoFit/>
            </a:bodyPr>
            <a:lstStyle/>
            <a:p>
              <a:r>
                <a:rPr lang="en-US" altLang="en-US" sz="1000" i="0">
                  <a:solidFill>
                    <a:srgbClr val="000000"/>
                  </a:solidFill>
                  <a:cs typeface="Arial" panose="020B0604020202020204" pitchFamily="34" charset="0"/>
                </a:rPr>
                <a:t>ARP query</a:t>
              </a:r>
              <a:endParaRPr lang="en-US" altLang="en-US" sz="1000" i="0">
                <a:solidFill>
                  <a:srgbClr val="000000"/>
                </a:solidFill>
                <a:cs typeface="Arial" panose="020B0604020202020204" pitchFamily="34" charset="0"/>
              </a:endParaRPr>
            </a:p>
          </p:txBody>
        </p:sp>
      </p:grpSp>
      <p:grpSp>
        <p:nvGrpSpPr>
          <p:cNvPr id="23" name="Group 255"/>
          <p:cNvGrpSpPr/>
          <p:nvPr/>
        </p:nvGrpSpPr>
        <p:grpSpPr bwMode="auto">
          <a:xfrm>
            <a:off x="2241550" y="3171825"/>
            <a:ext cx="1016000" cy="877888"/>
            <a:chOff x="719" y="2137"/>
            <a:chExt cx="640" cy="553"/>
          </a:xfrm>
        </p:grpSpPr>
        <p:sp>
          <p:nvSpPr>
            <p:cNvPr id="190489" name="Freeform 244"/>
            <p:cNvSpPr/>
            <p:nvPr/>
          </p:nvSpPr>
          <p:spPr bwMode="auto">
            <a:xfrm>
              <a:off x="755" y="2268"/>
              <a:ext cx="604" cy="422"/>
            </a:xfrm>
            <a:custGeom>
              <a:avLst/>
              <a:gdLst>
                <a:gd name="T0" fmla="*/ 493 w 604"/>
                <a:gd name="T1" fmla="*/ 0 h 422"/>
                <a:gd name="T2" fmla="*/ 604 w 604"/>
                <a:gd name="T3" fmla="*/ 422 h 422"/>
                <a:gd name="T4" fmla="*/ 0 w 604"/>
                <a:gd name="T5" fmla="*/ 307 h 422"/>
                <a:gd name="T6" fmla="*/ 220 w 604"/>
                <a:gd name="T7" fmla="*/ 3 h 422"/>
                <a:gd name="T8" fmla="*/ 493 w 604"/>
                <a:gd name="T9" fmla="*/ 0 h 422"/>
                <a:gd name="T10" fmla="*/ 0 60000 65536"/>
                <a:gd name="T11" fmla="*/ 0 60000 65536"/>
                <a:gd name="T12" fmla="*/ 0 60000 65536"/>
                <a:gd name="T13" fmla="*/ 0 60000 65536"/>
                <a:gd name="T14" fmla="*/ 0 60000 65536"/>
                <a:gd name="T15" fmla="*/ 0 w 604"/>
                <a:gd name="T16" fmla="*/ 0 h 422"/>
                <a:gd name="T17" fmla="*/ 604 w 604"/>
                <a:gd name="T18" fmla="*/ 422 h 422"/>
              </a:gdLst>
              <a:ahLst/>
              <a:cxnLst>
                <a:cxn ang="T10">
                  <a:pos x="T0" y="T1"/>
                </a:cxn>
                <a:cxn ang="T11">
                  <a:pos x="T2" y="T3"/>
                </a:cxn>
                <a:cxn ang="T12">
                  <a:pos x="T4" y="T5"/>
                </a:cxn>
                <a:cxn ang="T13">
                  <a:pos x="T6" y="T7"/>
                </a:cxn>
                <a:cxn ang="T14">
                  <a:pos x="T8" y="T9"/>
                </a:cxn>
              </a:cxnLst>
              <a:rect l="T15" t="T16" r="T17" b="T18"/>
              <a:pathLst>
                <a:path w="604" h="422">
                  <a:moveTo>
                    <a:pt x="493" y="0"/>
                  </a:moveTo>
                  <a:lnTo>
                    <a:pt x="604" y="422"/>
                  </a:lnTo>
                  <a:lnTo>
                    <a:pt x="0" y="307"/>
                  </a:lnTo>
                  <a:lnTo>
                    <a:pt x="220" y="3"/>
                  </a:lnTo>
                  <a:lnTo>
                    <a:pt x="493"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sp>
          <p:nvSpPr>
            <p:cNvPr id="190490" name="Rectangle 246"/>
            <p:cNvSpPr>
              <a:spLocks noChangeArrowheads="1"/>
            </p:cNvSpPr>
            <p:nvPr/>
          </p:nvSpPr>
          <p:spPr bwMode="auto">
            <a:xfrm>
              <a:off x="751" y="2266"/>
              <a:ext cx="493" cy="313"/>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491" name="Text Box 247"/>
            <p:cNvSpPr txBox="1">
              <a:spLocks noChangeArrowheads="1"/>
            </p:cNvSpPr>
            <p:nvPr/>
          </p:nvSpPr>
          <p:spPr bwMode="auto">
            <a:xfrm>
              <a:off x="835" y="2235"/>
              <a:ext cx="336" cy="366"/>
            </a:xfrm>
            <a:prstGeom prst="rect">
              <a:avLst/>
            </a:prstGeom>
            <a:noFill/>
            <a:ln w="9525">
              <a:noFill/>
              <a:miter lim="800000"/>
            </a:ln>
          </p:spPr>
          <p:txBody>
            <a:bodyPr wrap="none">
              <a:spAutoFit/>
            </a:bodyPr>
            <a:lstStyle/>
            <a:p>
              <a:pPr algn="ctr"/>
              <a:r>
                <a:rPr lang="en-US" altLang="en-US" sz="1600" i="0">
                  <a:solidFill>
                    <a:srgbClr val="000000"/>
                  </a:solidFill>
                  <a:cs typeface="Arial" panose="020B0604020202020204" pitchFamily="34" charset="0"/>
                </a:rPr>
                <a:t>Eth</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Phy</a:t>
              </a:r>
              <a:endParaRPr lang="en-US" altLang="en-US" sz="1600" i="0">
                <a:solidFill>
                  <a:srgbClr val="000000"/>
                </a:solidFill>
                <a:cs typeface="Arial" panose="020B0604020202020204" pitchFamily="34" charset="0"/>
              </a:endParaRPr>
            </a:p>
          </p:txBody>
        </p:sp>
        <p:sp>
          <p:nvSpPr>
            <p:cNvPr id="190492" name="Line 250"/>
            <p:cNvSpPr>
              <a:spLocks noChangeShapeType="1"/>
            </p:cNvSpPr>
            <p:nvPr/>
          </p:nvSpPr>
          <p:spPr bwMode="auto">
            <a:xfrm>
              <a:off x="747" y="2264"/>
              <a:ext cx="489" cy="0"/>
            </a:xfrm>
            <a:prstGeom prst="line">
              <a:avLst/>
            </a:prstGeom>
            <a:noFill/>
            <a:ln w="9525">
              <a:solidFill>
                <a:schemeClr val="tx1"/>
              </a:solidFill>
              <a:round/>
            </a:ln>
          </p:spPr>
          <p:txBody>
            <a:bodyPr wrap="none"/>
            <a:lstStyle/>
            <a:p>
              <a:endParaRPr lang="en-US"/>
            </a:p>
          </p:txBody>
        </p:sp>
        <p:sp>
          <p:nvSpPr>
            <p:cNvPr id="190493" name="Line 251"/>
            <p:cNvSpPr>
              <a:spLocks noChangeShapeType="1"/>
            </p:cNvSpPr>
            <p:nvPr/>
          </p:nvSpPr>
          <p:spPr bwMode="auto">
            <a:xfrm>
              <a:off x="744" y="2423"/>
              <a:ext cx="489" cy="0"/>
            </a:xfrm>
            <a:prstGeom prst="line">
              <a:avLst/>
            </a:prstGeom>
            <a:noFill/>
            <a:ln w="9525">
              <a:solidFill>
                <a:schemeClr val="tx1"/>
              </a:solidFill>
              <a:round/>
            </a:ln>
          </p:spPr>
          <p:txBody>
            <a:bodyPr wrap="none"/>
            <a:lstStyle/>
            <a:p>
              <a:endParaRPr lang="en-US"/>
            </a:p>
          </p:txBody>
        </p:sp>
        <p:grpSp>
          <p:nvGrpSpPr>
            <p:cNvPr id="190494" name="Group 252"/>
            <p:cNvGrpSpPr/>
            <p:nvPr/>
          </p:nvGrpSpPr>
          <p:grpSpPr bwMode="auto">
            <a:xfrm>
              <a:off x="719" y="2137"/>
              <a:ext cx="269" cy="155"/>
              <a:chOff x="161" y="1354"/>
              <a:chExt cx="269" cy="155"/>
            </a:xfrm>
          </p:grpSpPr>
          <p:sp>
            <p:nvSpPr>
              <p:cNvPr id="190495" name="Rectangle 253"/>
              <p:cNvSpPr>
                <a:spLocks noChangeArrowheads="1"/>
              </p:cNvSpPr>
              <p:nvPr/>
            </p:nvSpPr>
            <p:spPr bwMode="auto">
              <a:xfrm>
                <a:off x="192" y="1365"/>
                <a:ext cx="228" cy="141"/>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496" name="Text Box 254"/>
              <p:cNvSpPr txBox="1">
                <a:spLocks noChangeArrowheads="1"/>
              </p:cNvSpPr>
              <p:nvPr/>
            </p:nvSpPr>
            <p:spPr bwMode="auto">
              <a:xfrm>
                <a:off x="161" y="1354"/>
                <a:ext cx="269" cy="155"/>
              </a:xfrm>
              <a:prstGeom prst="rect">
                <a:avLst/>
              </a:prstGeom>
              <a:noFill/>
              <a:ln w="9525">
                <a:noFill/>
                <a:miter lim="800000"/>
              </a:ln>
            </p:spPr>
            <p:txBody>
              <a:bodyPr wrap="none">
                <a:spAutoFit/>
              </a:bodyPr>
              <a:lstStyle/>
              <a:p>
                <a:r>
                  <a:rPr lang="en-US" altLang="en-US" sz="1000" i="0">
                    <a:solidFill>
                      <a:srgbClr val="000000"/>
                    </a:solidFill>
                    <a:cs typeface="Arial" panose="020B0604020202020204" pitchFamily="34" charset="0"/>
                  </a:rPr>
                  <a:t>ARP</a:t>
                </a:r>
                <a:endParaRPr lang="en-US" altLang="en-US" sz="1000" i="0">
                  <a:solidFill>
                    <a:srgbClr val="000000"/>
                  </a:solidFill>
                  <a:cs typeface="Arial" panose="020B0604020202020204" pitchFamily="34" charset="0"/>
                </a:endParaRPr>
              </a:p>
            </p:txBody>
          </p:sp>
        </p:grpSp>
      </p:grpSp>
      <p:grpSp>
        <p:nvGrpSpPr>
          <p:cNvPr id="25" name="Group 242"/>
          <p:cNvGrpSpPr/>
          <p:nvPr/>
        </p:nvGrpSpPr>
        <p:grpSpPr bwMode="auto">
          <a:xfrm>
            <a:off x="1150938" y="1909763"/>
            <a:ext cx="427037" cy="246062"/>
            <a:chOff x="161" y="1354"/>
            <a:chExt cx="269" cy="155"/>
          </a:xfrm>
        </p:grpSpPr>
        <p:sp>
          <p:nvSpPr>
            <p:cNvPr id="190487" name="Rectangle 241"/>
            <p:cNvSpPr>
              <a:spLocks noChangeArrowheads="1"/>
            </p:cNvSpPr>
            <p:nvPr/>
          </p:nvSpPr>
          <p:spPr bwMode="auto">
            <a:xfrm>
              <a:off x="192" y="1365"/>
              <a:ext cx="228" cy="141"/>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488" name="Text Box 240"/>
            <p:cNvSpPr txBox="1">
              <a:spLocks noChangeArrowheads="1"/>
            </p:cNvSpPr>
            <p:nvPr/>
          </p:nvSpPr>
          <p:spPr bwMode="auto">
            <a:xfrm>
              <a:off x="161" y="1354"/>
              <a:ext cx="269" cy="155"/>
            </a:xfrm>
            <a:prstGeom prst="rect">
              <a:avLst/>
            </a:prstGeom>
            <a:noFill/>
            <a:ln w="9525">
              <a:noFill/>
              <a:miter lim="800000"/>
            </a:ln>
          </p:spPr>
          <p:txBody>
            <a:bodyPr wrap="none">
              <a:spAutoFit/>
            </a:bodyPr>
            <a:lstStyle/>
            <a:p>
              <a:r>
                <a:rPr lang="en-US" altLang="en-US" sz="1000" i="0">
                  <a:solidFill>
                    <a:srgbClr val="000000"/>
                  </a:solidFill>
                  <a:cs typeface="Arial" panose="020B0604020202020204" pitchFamily="34" charset="0"/>
                </a:rPr>
                <a:t>ARP</a:t>
              </a:r>
              <a:endParaRPr lang="en-US" altLang="en-US" sz="1000" i="0">
                <a:solidFill>
                  <a:srgbClr val="000000"/>
                </a:solidFill>
                <a:cs typeface="Arial" panose="020B0604020202020204" pitchFamily="34" charset="0"/>
              </a:endParaRPr>
            </a:p>
          </p:txBody>
        </p:sp>
      </p:grpSp>
      <p:grpSp>
        <p:nvGrpSpPr>
          <p:cNvPr id="26" name="Group 270"/>
          <p:cNvGrpSpPr/>
          <p:nvPr/>
        </p:nvGrpSpPr>
        <p:grpSpPr bwMode="auto">
          <a:xfrm>
            <a:off x="1177925" y="3376613"/>
            <a:ext cx="1081088" cy="246062"/>
            <a:chOff x="76" y="2296"/>
            <a:chExt cx="681" cy="155"/>
          </a:xfrm>
        </p:grpSpPr>
        <p:sp>
          <p:nvSpPr>
            <p:cNvPr id="190482" name="Rectangle 271"/>
            <p:cNvSpPr>
              <a:spLocks noChangeArrowheads="1"/>
            </p:cNvSpPr>
            <p:nvPr/>
          </p:nvSpPr>
          <p:spPr bwMode="auto">
            <a:xfrm>
              <a:off x="76" y="2305"/>
              <a:ext cx="681" cy="138"/>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483" name="Rectangle 272"/>
            <p:cNvSpPr>
              <a:spLocks noChangeArrowheads="1"/>
            </p:cNvSpPr>
            <p:nvPr/>
          </p:nvSpPr>
          <p:spPr bwMode="auto">
            <a:xfrm>
              <a:off x="89" y="2321"/>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0484" name="Rectangle 273"/>
            <p:cNvSpPr>
              <a:spLocks noChangeArrowheads="1"/>
            </p:cNvSpPr>
            <p:nvPr/>
          </p:nvSpPr>
          <p:spPr bwMode="auto">
            <a:xfrm>
              <a:off x="687" y="2320"/>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0485" name="Rectangle 274"/>
            <p:cNvSpPr>
              <a:spLocks noChangeArrowheads="1"/>
            </p:cNvSpPr>
            <p:nvPr/>
          </p:nvSpPr>
          <p:spPr bwMode="auto">
            <a:xfrm>
              <a:off x="195" y="2319"/>
              <a:ext cx="480" cy="112"/>
            </a:xfrm>
            <a:prstGeom prst="rect">
              <a:avLst/>
            </a:prstGeom>
            <a:solidFill>
              <a:srgbClr val="FFFF00"/>
            </a:solidFill>
            <a:ln w="9525">
              <a:solidFill>
                <a:srgbClr val="FFFF00"/>
              </a:solidFill>
              <a:miter lim="800000"/>
            </a:ln>
          </p:spPr>
          <p:txBody>
            <a:bodyPr wrap="none" anchor="ctr"/>
            <a:lstStyle/>
            <a:p>
              <a:endParaRPr lang="vi-VN" altLang="en-US">
                <a:solidFill>
                  <a:srgbClr val="000000"/>
                </a:solidFill>
                <a:cs typeface="Arial" panose="020B0604020202020204" pitchFamily="34" charset="0"/>
              </a:endParaRPr>
            </a:p>
          </p:txBody>
        </p:sp>
        <p:sp>
          <p:nvSpPr>
            <p:cNvPr id="190486" name="Text Box 275"/>
            <p:cNvSpPr txBox="1">
              <a:spLocks noChangeArrowheads="1"/>
            </p:cNvSpPr>
            <p:nvPr/>
          </p:nvSpPr>
          <p:spPr bwMode="auto">
            <a:xfrm>
              <a:off x="182" y="2296"/>
              <a:ext cx="484" cy="155"/>
            </a:xfrm>
            <a:prstGeom prst="rect">
              <a:avLst/>
            </a:prstGeom>
            <a:noFill/>
            <a:ln w="9525">
              <a:noFill/>
              <a:miter lim="800000"/>
            </a:ln>
          </p:spPr>
          <p:txBody>
            <a:bodyPr wrap="none">
              <a:spAutoFit/>
            </a:bodyPr>
            <a:lstStyle/>
            <a:p>
              <a:r>
                <a:rPr lang="en-US" altLang="en-US" sz="1000" i="0">
                  <a:solidFill>
                    <a:srgbClr val="000000"/>
                  </a:solidFill>
                  <a:cs typeface="Arial" panose="020B0604020202020204" pitchFamily="34" charset="0"/>
                </a:rPr>
                <a:t>ARP reply</a:t>
              </a:r>
              <a:endParaRPr lang="en-US" altLang="en-US" sz="1000" i="0">
                <a:solidFill>
                  <a:srgbClr val="000000"/>
                </a:solidFill>
                <a:cs typeface="Arial" panose="020B0604020202020204" pitchFamily="34" charset="0"/>
              </a:endParaRPr>
            </a:p>
          </p:txBody>
        </p:sp>
      </p:grpSp>
      <p:pic>
        <p:nvPicPr>
          <p:cNvPr id="190481" name="Picture 6" descr="underline_base"/>
          <p:cNvPicPr>
            <a:picLocks noChangeAspect="1" noChangeArrowheads="1"/>
          </p:cNvPicPr>
          <p:nvPr/>
        </p:nvPicPr>
        <p:blipFill>
          <a:blip r:embed="rId4"/>
          <a:srcRect/>
          <a:stretch>
            <a:fillRect/>
          </a:stretch>
        </p:blipFill>
        <p:spPr bwMode="auto">
          <a:xfrm>
            <a:off x="28564" y="780133"/>
            <a:ext cx="9050813" cy="19034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9"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0466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2.77778E-6 2.22222E-6 L -0.00052 0.08056 L 0.4151 0.075 L 0.26701 0.2757 L 0.1151 0.27431 L 0.1151 0.18889 " pathEditMode="relative" ptsTypes="AAAAAA">
                                      <p:cBhvr>
                                        <p:cTn id="25" dur="2000" fill="hold"/>
                                        <p:tgtEl>
                                          <p:spTgt spid="22"/>
                                        </p:tgtEl>
                                        <p:attrNameLst>
                                          <p:attrName>ppt_x</p:attrName>
                                          <p:attrName>ppt_y</p:attrName>
                                        </p:attrNameLst>
                                      </p:cBhvr>
                                    </p:animMotion>
                                  </p:childTnLst>
                                </p:cTn>
                              </p:par>
                            </p:childTnLst>
                          </p:cTn>
                        </p:par>
                        <p:par>
                          <p:cTn id="26" fill="hold">
                            <p:stCondLst>
                              <p:cond delay="2500"/>
                            </p:stCondLst>
                            <p:childTnLst>
                              <p:par>
                                <p:cTn id="27" presetID="22" presetClass="entr" presetSubtype="4"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childTnLst>
                          </p:cTn>
                        </p:par>
                        <p:par>
                          <p:cTn id="30" fill="hold">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7046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2"/>
                                        </p:tgtEl>
                                      </p:cBhvr>
                                    </p:animEffect>
                                    <p:set>
                                      <p:cBhvr>
                                        <p:cTn id="37" dur="1" fill="hold">
                                          <p:stCondLst>
                                            <p:cond delay="499"/>
                                          </p:stCondLst>
                                        </p:cTn>
                                        <p:tgtEl>
                                          <p:spTgt spid="22"/>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childTnLst>
                          </p:cTn>
                        </p:par>
                        <p:par>
                          <p:cTn id="41" fill="hold">
                            <p:stCondLst>
                              <p:cond delay="500"/>
                            </p:stCondLst>
                            <p:childTnLst>
                              <p:par>
                                <p:cTn id="42" presetID="0" presetClass="path" presetSubtype="0" accel="50000" decel="50000" fill="hold" nodeType="afterEffect">
                                  <p:stCondLst>
                                    <p:cond delay="0"/>
                                  </p:stCondLst>
                                  <p:childTnLst>
                                    <p:animMotion origin="layout" path="M 2.77778E-6 1.11111E-6 L 0.00052 0.0794 L 0.1467 0.08009 L 0.29444 -0.12222 L -0.11597 -0.12014 L -0.11597 -0.16181 L -0.11754 -0.1882 " pathEditMode="relative" rAng="0" ptsTypes="AAAAAAA">
                                      <p:cBhvr>
                                        <p:cTn id="43" dur="2000" fill="hold"/>
                                        <p:tgtEl>
                                          <p:spTgt spid="26"/>
                                        </p:tgtEl>
                                        <p:attrNameLst>
                                          <p:attrName>ppt_x</p:attrName>
                                          <p:attrName>ppt_y</p:attrName>
                                        </p:attrNameLst>
                                      </p:cBhvr>
                                      <p:rCtr x="8800" y="-5400"/>
                                    </p:animMotion>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nodeType="clickEffect">
                                  <p:stCondLst>
                                    <p:cond delay="0"/>
                                  </p:stCondLst>
                                  <p:childTnLst>
                                    <p:animEffect transition="out" filter="dissolve">
                                      <p:cBhvr>
                                        <p:cTn id="47" dur="500"/>
                                        <p:tgtEl>
                                          <p:spTgt spid="26"/>
                                        </p:tgtEl>
                                      </p:cBhvr>
                                    </p:animEffect>
                                    <p:set>
                                      <p:cBhvr>
                                        <p:cTn id="48" dur="1" fill="hold">
                                          <p:stCondLst>
                                            <p:cond delay="499"/>
                                          </p:stCondLst>
                                        </p:cTn>
                                        <p:tgtEl>
                                          <p:spTgt spid="26"/>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04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664" grpId="0"/>
      <p:bldP spid="704665" grpId="0"/>
      <p:bldP spid="704666"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490" name="Group 230"/>
          <p:cNvGrpSpPr/>
          <p:nvPr/>
        </p:nvGrpSpPr>
        <p:grpSpPr bwMode="auto">
          <a:xfrm>
            <a:off x="773113" y="1273175"/>
            <a:ext cx="3554412" cy="3067050"/>
            <a:chOff x="773113" y="1273175"/>
            <a:chExt cx="3554412" cy="3065740"/>
          </a:xfrm>
        </p:grpSpPr>
        <p:sp>
          <p:nvSpPr>
            <p:cNvPr id="191706" name="Freeform 3"/>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w="9525">
              <a:noFill/>
              <a:round/>
            </a:ln>
          </p:spPr>
          <p:txBody>
            <a:bodyPr wrap="none" anchor="ctr"/>
            <a:lstStyle/>
            <a:p>
              <a:endParaRPr lang="en-US"/>
            </a:p>
          </p:txBody>
        </p:sp>
        <p:sp>
          <p:nvSpPr>
            <p:cNvPr id="191707" name="Line 36"/>
            <p:cNvSpPr>
              <a:spLocks noChangeShapeType="1"/>
            </p:cNvSpPr>
            <p:nvPr/>
          </p:nvSpPr>
          <p:spPr bwMode="auto">
            <a:xfrm flipV="1">
              <a:off x="3775075" y="2344738"/>
              <a:ext cx="155575" cy="142875"/>
            </a:xfrm>
            <a:prstGeom prst="line">
              <a:avLst/>
            </a:prstGeom>
            <a:noFill/>
            <a:ln w="9525">
              <a:solidFill>
                <a:srgbClr val="000000"/>
              </a:solidFill>
              <a:round/>
            </a:ln>
          </p:spPr>
          <p:txBody>
            <a:bodyPr/>
            <a:lstStyle/>
            <a:p>
              <a:endParaRPr lang="en-US"/>
            </a:p>
          </p:txBody>
        </p:sp>
        <p:sp>
          <p:nvSpPr>
            <p:cNvPr id="191708" name="Line 43"/>
            <p:cNvSpPr>
              <a:spLocks noChangeShapeType="1"/>
            </p:cNvSpPr>
            <p:nvPr/>
          </p:nvSpPr>
          <p:spPr bwMode="auto">
            <a:xfrm flipV="1">
              <a:off x="2665413" y="2517775"/>
              <a:ext cx="695325" cy="0"/>
            </a:xfrm>
            <a:prstGeom prst="line">
              <a:avLst/>
            </a:prstGeom>
            <a:noFill/>
            <a:ln w="9525">
              <a:solidFill>
                <a:srgbClr val="000000"/>
              </a:solidFill>
              <a:round/>
            </a:ln>
          </p:spPr>
          <p:txBody>
            <a:bodyPr/>
            <a:lstStyle/>
            <a:p>
              <a:endParaRPr lang="en-US"/>
            </a:p>
          </p:txBody>
        </p:sp>
        <p:sp>
          <p:nvSpPr>
            <p:cNvPr id="191709" name="Line 44"/>
            <p:cNvSpPr>
              <a:spLocks noChangeShapeType="1"/>
            </p:cNvSpPr>
            <p:nvPr/>
          </p:nvSpPr>
          <p:spPr bwMode="auto">
            <a:xfrm flipV="1">
              <a:off x="3924300" y="2201863"/>
              <a:ext cx="138113" cy="142875"/>
            </a:xfrm>
            <a:prstGeom prst="line">
              <a:avLst/>
            </a:prstGeom>
            <a:noFill/>
            <a:ln w="9525">
              <a:solidFill>
                <a:srgbClr val="000000"/>
              </a:solidFill>
              <a:prstDash val="dash"/>
              <a:round/>
            </a:ln>
          </p:spPr>
          <p:txBody>
            <a:bodyPr/>
            <a:lstStyle/>
            <a:p>
              <a:endParaRPr lang="en-US"/>
            </a:p>
          </p:txBody>
        </p:sp>
        <p:sp>
          <p:nvSpPr>
            <p:cNvPr id="191710" name="Line 48"/>
            <p:cNvSpPr>
              <a:spLocks noChangeShapeType="1"/>
            </p:cNvSpPr>
            <p:nvPr/>
          </p:nvSpPr>
          <p:spPr bwMode="auto">
            <a:xfrm flipV="1">
              <a:off x="3279775" y="2736850"/>
              <a:ext cx="512763" cy="612775"/>
            </a:xfrm>
            <a:prstGeom prst="line">
              <a:avLst/>
            </a:prstGeom>
            <a:noFill/>
            <a:ln w="9525">
              <a:solidFill>
                <a:srgbClr val="000000"/>
              </a:solidFill>
              <a:round/>
            </a:ln>
          </p:spPr>
          <p:txBody>
            <a:bodyPr/>
            <a:lstStyle/>
            <a:p>
              <a:endParaRPr lang="en-US"/>
            </a:p>
          </p:txBody>
        </p:sp>
        <p:sp>
          <p:nvSpPr>
            <p:cNvPr id="191711" name="Text Box 240"/>
            <p:cNvSpPr txBox="1">
              <a:spLocks noChangeArrowheads="1"/>
            </p:cNvSpPr>
            <p:nvPr/>
          </p:nvSpPr>
          <p:spPr bwMode="auto">
            <a:xfrm>
              <a:off x="2562225" y="3815807"/>
              <a:ext cx="1241045" cy="523108"/>
            </a:xfrm>
            <a:prstGeom prst="rect">
              <a:avLst/>
            </a:prstGeom>
            <a:noFill/>
            <a:ln w="9525">
              <a:noFill/>
              <a:miter lim="800000"/>
            </a:ln>
          </p:spPr>
          <p:txBody>
            <a:bodyPr wrap="none">
              <a:spAutoFit/>
            </a:bodyPr>
            <a:lstStyle/>
            <a:p>
              <a:r>
                <a:rPr lang="en-US" altLang="en-US" sz="1400">
                  <a:solidFill>
                    <a:srgbClr val="000000"/>
                  </a:solidFill>
                  <a:latin typeface="Arial" panose="020B0604020202020204" pitchFamily="34" charset="0"/>
                  <a:cs typeface="Arial" panose="020B0604020202020204" pitchFamily="34" charset="0"/>
                </a:rPr>
                <a:t>router</a:t>
              </a:r>
              <a:endParaRPr lang="en-US" altLang="en-US" sz="1400">
                <a:solidFill>
                  <a:srgbClr val="000000"/>
                </a:solidFill>
                <a:latin typeface="Arial" panose="020B0604020202020204" pitchFamily="34" charset="0"/>
                <a:cs typeface="Arial" panose="020B0604020202020204" pitchFamily="34" charset="0"/>
              </a:endParaRPr>
            </a:p>
            <a:p>
              <a:r>
                <a:rPr lang="en-US" altLang="en-US" sz="1400">
                  <a:solidFill>
                    <a:srgbClr val="000000"/>
                  </a:solidFill>
                  <a:latin typeface="Arial" panose="020B0604020202020204" pitchFamily="34" charset="0"/>
                  <a:cs typeface="Arial" panose="020B0604020202020204" pitchFamily="34" charset="0"/>
                </a:rPr>
                <a:t>(chạy DHCP)</a:t>
              </a:r>
              <a:endParaRPr lang="en-US" altLang="en-US" sz="1400">
                <a:solidFill>
                  <a:srgbClr val="000000"/>
                </a:solidFill>
                <a:latin typeface="Arial" panose="020B0604020202020204" pitchFamily="34" charset="0"/>
                <a:cs typeface="Arial" panose="020B0604020202020204" pitchFamily="34" charset="0"/>
              </a:endParaRPr>
            </a:p>
          </p:txBody>
        </p:sp>
        <p:grpSp>
          <p:nvGrpSpPr>
            <p:cNvPr id="191712" name="Group 356"/>
            <p:cNvGrpSpPr/>
            <p:nvPr/>
          </p:nvGrpSpPr>
          <p:grpSpPr bwMode="auto">
            <a:xfrm>
              <a:off x="1653422" y="1982680"/>
              <a:ext cx="843032" cy="814871"/>
              <a:chOff x="313" y="1497"/>
              <a:chExt cx="1152" cy="1014"/>
            </a:xfrm>
          </p:grpSpPr>
          <p:pic>
            <p:nvPicPr>
              <p:cNvPr id="191764" name="Picture 354" descr="laptop_stylized_small"/>
              <p:cNvPicPr>
                <a:picLocks noChangeAspect="1" noChangeArrowheads="1"/>
              </p:cNvPicPr>
              <p:nvPr/>
            </p:nvPicPr>
            <p:blipFill>
              <a:blip r:embed="rId1"/>
              <a:srcRect/>
              <a:stretch>
                <a:fillRect/>
              </a:stretch>
            </p:blipFill>
            <p:spPr bwMode="auto">
              <a:xfrm>
                <a:off x="313" y="1727"/>
                <a:ext cx="1152" cy="784"/>
              </a:xfrm>
              <a:prstGeom prst="rect">
                <a:avLst/>
              </a:prstGeom>
              <a:noFill/>
              <a:ln w="9525">
                <a:noFill/>
                <a:miter lim="800000"/>
                <a:headEnd/>
                <a:tailEnd/>
              </a:ln>
            </p:spPr>
          </p:pic>
          <p:pic>
            <p:nvPicPr>
              <p:cNvPr id="191765" name="Picture 355" descr="antenna_stylized"/>
              <p:cNvPicPr>
                <a:picLocks noChangeAspect="1" noChangeArrowheads="1"/>
              </p:cNvPicPr>
              <p:nvPr/>
            </p:nvPicPr>
            <p:blipFill>
              <a:blip r:embed="rId2"/>
              <a:srcRect/>
              <a:stretch>
                <a:fillRect/>
              </a:stretch>
            </p:blipFill>
            <p:spPr bwMode="auto">
              <a:xfrm>
                <a:off x="334" y="1497"/>
                <a:ext cx="1113" cy="650"/>
              </a:xfrm>
              <a:prstGeom prst="rect">
                <a:avLst/>
              </a:prstGeom>
              <a:noFill/>
              <a:ln w="9525">
                <a:noFill/>
                <a:miter lim="800000"/>
                <a:headEnd/>
                <a:tailEnd/>
              </a:ln>
            </p:spPr>
          </p:pic>
        </p:grpSp>
        <p:pic>
          <p:nvPicPr>
            <p:cNvPr id="191713" name="Picture 3"/>
            <p:cNvPicPr>
              <a:picLocks noChangeAspect="1" noChangeArrowheads="1"/>
            </p:cNvPicPr>
            <p:nvPr/>
          </p:nvPicPr>
          <p:blipFill>
            <a:blip r:embed="rId3"/>
            <a:srcRect/>
            <a:stretch>
              <a:fillRect/>
            </a:stretch>
          </p:blipFill>
          <p:spPr bwMode="auto">
            <a:xfrm>
              <a:off x="3336925" y="2423867"/>
              <a:ext cx="879475" cy="349175"/>
            </a:xfrm>
            <a:prstGeom prst="rect">
              <a:avLst/>
            </a:prstGeom>
            <a:noFill/>
            <a:ln w="9525">
              <a:noFill/>
              <a:miter lim="800000"/>
              <a:headEnd/>
              <a:tailEnd/>
            </a:ln>
          </p:spPr>
        </p:pic>
        <p:sp>
          <p:nvSpPr>
            <p:cNvPr id="240" name="Rectangle 43"/>
            <p:cNvSpPr>
              <a:spLocks noChangeArrowheads="1"/>
            </p:cNvSpPr>
            <p:nvPr/>
          </p:nvSpPr>
          <p:spPr bwMode="auto">
            <a:xfrm rot="16200000" flipH="1">
              <a:off x="3589360" y="3548625"/>
              <a:ext cx="104730"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241" name="Rectangle 43"/>
            <p:cNvSpPr>
              <a:spLocks noChangeArrowheads="1"/>
            </p:cNvSpPr>
            <p:nvPr/>
          </p:nvSpPr>
          <p:spPr bwMode="auto">
            <a:xfrm rot="2460490">
              <a:off x="3206750" y="3274158"/>
              <a:ext cx="82550" cy="2475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242" name="Rectangle 43"/>
            <p:cNvSpPr>
              <a:spLocks noChangeArrowheads="1"/>
            </p:cNvSpPr>
            <p:nvPr/>
          </p:nvSpPr>
          <p:spPr bwMode="auto">
            <a:xfrm rot="-5400000">
              <a:off x="2499543" y="2387854"/>
              <a:ext cx="111078"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grpSp>
          <p:nvGrpSpPr>
            <p:cNvPr id="191717" name="Group 248"/>
            <p:cNvGrpSpPr/>
            <p:nvPr/>
          </p:nvGrpSpPr>
          <p:grpSpPr bwMode="auto">
            <a:xfrm>
              <a:off x="2597285" y="3210128"/>
              <a:ext cx="332569" cy="581078"/>
              <a:chOff x="4140" y="429"/>
              <a:chExt cx="1425" cy="2396"/>
            </a:xfrm>
          </p:grpSpPr>
          <p:sp>
            <p:nvSpPr>
              <p:cNvPr id="191732" name="Freeform 148"/>
              <p:cNvSpPr/>
              <p:nvPr/>
            </p:nvSpPr>
            <p:spPr bwMode="auto">
              <a:xfrm>
                <a:off x="5268" y="433"/>
                <a:ext cx="283" cy="2286"/>
              </a:xfrm>
              <a:custGeom>
                <a:avLst/>
                <a:gdLst>
                  <a:gd name="T0" fmla="*/ 2 w 354"/>
                  <a:gd name="T1" fmla="*/ 0 h 2742"/>
                  <a:gd name="T2" fmla="*/ 2 w 354"/>
                  <a:gd name="T3" fmla="*/ 6 h 2742"/>
                  <a:gd name="T4" fmla="*/ 2 w 354"/>
                  <a:gd name="T5" fmla="*/ 40 h 2742"/>
                  <a:gd name="T6" fmla="*/ 0 w 354"/>
                  <a:gd name="T7" fmla="*/ 4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91733"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1734" name="Freeform 150"/>
              <p:cNvSpPr/>
              <p:nvPr/>
            </p:nvSpPr>
            <p:spPr bwMode="auto">
              <a:xfrm>
                <a:off x="5321" y="570"/>
                <a:ext cx="169" cy="2115"/>
              </a:xfrm>
              <a:custGeom>
                <a:avLst/>
                <a:gdLst>
                  <a:gd name="T0" fmla="*/ 2 w 211"/>
                  <a:gd name="T1" fmla="*/ 0 h 2537"/>
                  <a:gd name="T2" fmla="*/ 2 w 211"/>
                  <a:gd name="T3" fmla="*/ 4 h 2537"/>
                  <a:gd name="T4" fmla="*/ 2 w 211"/>
                  <a:gd name="T5" fmla="*/ 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91735" name="Freeform 151"/>
              <p:cNvSpPr/>
              <p:nvPr/>
            </p:nvSpPr>
            <p:spPr bwMode="auto">
              <a:xfrm>
                <a:off x="5284" y="1640"/>
                <a:ext cx="263" cy="189"/>
              </a:xfrm>
              <a:custGeom>
                <a:avLst/>
                <a:gdLst>
                  <a:gd name="T0" fmla="*/ 2 w 328"/>
                  <a:gd name="T1" fmla="*/ 0 h 226"/>
                  <a:gd name="T2" fmla="*/ 2 w 328"/>
                  <a:gd name="T3" fmla="*/ 3 h 226"/>
                  <a:gd name="T4" fmla="*/ 2 w 328"/>
                  <a:gd name="T5" fmla="*/ 4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1736"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1737" name="Group 153"/>
              <p:cNvGrpSpPr/>
              <p:nvPr/>
            </p:nvGrpSpPr>
            <p:grpSpPr bwMode="auto">
              <a:xfrm>
                <a:off x="4749" y="668"/>
                <a:ext cx="581" cy="145"/>
                <a:chOff x="614" y="2568"/>
                <a:chExt cx="725" cy="139"/>
              </a:xfrm>
            </p:grpSpPr>
            <p:sp>
              <p:nvSpPr>
                <p:cNvPr id="191762" name="AutoShape 154"/>
                <p:cNvSpPr>
                  <a:spLocks noChangeArrowheads="1"/>
                </p:cNvSpPr>
                <p:nvPr/>
              </p:nvSpPr>
              <p:spPr bwMode="auto">
                <a:xfrm>
                  <a:off x="617" y="2569"/>
                  <a:ext cx="721" cy="138"/>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1763"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1738"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1739" name="Group 157"/>
              <p:cNvGrpSpPr/>
              <p:nvPr/>
            </p:nvGrpSpPr>
            <p:grpSpPr bwMode="auto">
              <a:xfrm>
                <a:off x="4747" y="994"/>
                <a:ext cx="581" cy="134"/>
                <a:chOff x="614" y="2568"/>
                <a:chExt cx="725" cy="139"/>
              </a:xfrm>
            </p:grpSpPr>
            <p:sp>
              <p:nvSpPr>
                <p:cNvPr id="191760" name="AutoShape 158"/>
                <p:cNvSpPr>
                  <a:spLocks noChangeArrowheads="1"/>
                </p:cNvSpPr>
                <p:nvPr/>
              </p:nvSpPr>
              <p:spPr bwMode="auto">
                <a:xfrm>
                  <a:off x="611" y="2570"/>
                  <a:ext cx="730" cy="136"/>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1761"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1740"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1741"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1742" name="Group 162"/>
              <p:cNvGrpSpPr/>
              <p:nvPr/>
            </p:nvGrpSpPr>
            <p:grpSpPr bwMode="auto">
              <a:xfrm>
                <a:off x="4735" y="1627"/>
                <a:ext cx="582" cy="151"/>
                <a:chOff x="614" y="2568"/>
                <a:chExt cx="725" cy="139"/>
              </a:xfrm>
            </p:grpSpPr>
            <p:sp>
              <p:nvSpPr>
                <p:cNvPr id="191758" name="AutoShape 163"/>
                <p:cNvSpPr>
                  <a:spLocks noChangeArrowheads="1"/>
                </p:cNvSpPr>
                <p:nvPr/>
              </p:nvSpPr>
              <p:spPr bwMode="auto">
                <a:xfrm>
                  <a:off x="618" y="2571"/>
                  <a:ext cx="720"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1759"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1743" name="Freeform 165"/>
              <p:cNvSpPr/>
              <p:nvPr/>
            </p:nvSpPr>
            <p:spPr bwMode="auto">
              <a:xfrm>
                <a:off x="5288" y="1354"/>
                <a:ext cx="263" cy="188"/>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91744" name="Group 166"/>
              <p:cNvGrpSpPr/>
              <p:nvPr/>
            </p:nvGrpSpPr>
            <p:grpSpPr bwMode="auto">
              <a:xfrm>
                <a:off x="4739" y="1327"/>
                <a:ext cx="582" cy="139"/>
                <a:chOff x="614" y="2568"/>
                <a:chExt cx="725" cy="139"/>
              </a:xfrm>
            </p:grpSpPr>
            <p:sp>
              <p:nvSpPr>
                <p:cNvPr id="191756" name="AutoShape 167"/>
                <p:cNvSpPr>
                  <a:spLocks noChangeArrowheads="1"/>
                </p:cNvSpPr>
                <p:nvPr/>
              </p:nvSpPr>
              <p:spPr bwMode="auto">
                <a:xfrm>
                  <a:off x="613" y="2571"/>
                  <a:ext cx="729" cy="137"/>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1757"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1745"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1746" name="Freeform 170"/>
              <p:cNvSpPr/>
              <p:nvPr/>
            </p:nvSpPr>
            <p:spPr bwMode="auto">
              <a:xfrm>
                <a:off x="5312" y="1007"/>
                <a:ext cx="237" cy="213"/>
              </a:xfrm>
              <a:custGeom>
                <a:avLst/>
                <a:gdLst>
                  <a:gd name="T0" fmla="*/ 2 w 296"/>
                  <a:gd name="T1" fmla="*/ 0 h 256"/>
                  <a:gd name="T2" fmla="*/ 2 w 296"/>
                  <a:gd name="T3" fmla="*/ 2 h 256"/>
                  <a:gd name="T4" fmla="*/ 2 w 296"/>
                  <a:gd name="T5" fmla="*/ 3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1747" name="Freeform 171"/>
              <p:cNvSpPr/>
              <p:nvPr/>
            </p:nvSpPr>
            <p:spPr bwMode="auto">
              <a:xfrm>
                <a:off x="5315" y="680"/>
                <a:ext cx="244" cy="240"/>
              </a:xfrm>
              <a:custGeom>
                <a:avLst/>
                <a:gdLst>
                  <a:gd name="T0" fmla="*/ 0 w 304"/>
                  <a:gd name="T1" fmla="*/ 0 h 288"/>
                  <a:gd name="T2" fmla="*/ 2 w 304"/>
                  <a:gd name="T3" fmla="*/ 2 h 288"/>
                  <a:gd name="T4" fmla="*/ 2 w 304"/>
                  <a:gd name="T5" fmla="*/ 4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1748" name="Oval 172"/>
              <p:cNvSpPr>
                <a:spLocks noChangeArrowheads="1"/>
              </p:cNvSpPr>
              <p:nvPr/>
            </p:nvSpPr>
            <p:spPr bwMode="auto">
              <a:xfrm>
                <a:off x="5520" y="2612"/>
                <a:ext cx="48" cy="98"/>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1749" name="Freeform 173"/>
              <p:cNvSpPr/>
              <p:nvPr/>
            </p:nvSpPr>
            <p:spPr bwMode="auto">
              <a:xfrm>
                <a:off x="5302" y="2614"/>
                <a:ext cx="245" cy="200"/>
              </a:xfrm>
              <a:custGeom>
                <a:avLst/>
                <a:gdLst>
                  <a:gd name="T0" fmla="*/ 0 w 306"/>
                  <a:gd name="T1" fmla="*/ 3 h 240"/>
                  <a:gd name="T2" fmla="*/ 2 w 306"/>
                  <a:gd name="T3" fmla="*/ 4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91750"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1751"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1752" name="Oval 176"/>
              <p:cNvSpPr>
                <a:spLocks noChangeArrowheads="1"/>
              </p:cNvSpPr>
              <p:nvPr/>
            </p:nvSpPr>
            <p:spPr bwMode="auto">
              <a:xfrm>
                <a:off x="4309"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1753" name="Oval 177"/>
              <p:cNvSpPr>
                <a:spLocks noChangeArrowheads="1"/>
              </p:cNvSpPr>
              <p:nvPr/>
            </p:nvSpPr>
            <p:spPr bwMode="auto">
              <a:xfrm>
                <a:off x="4486" y="2383"/>
                <a:ext cx="163" cy="144"/>
              </a:xfrm>
              <a:prstGeom prst="ellipse">
                <a:avLst/>
              </a:prstGeom>
              <a:solidFill>
                <a:srgbClr val="FF0000"/>
              </a:solidFill>
              <a:ln w="9525">
                <a:noFill/>
                <a:round/>
              </a:ln>
            </p:spPr>
            <p:txBody>
              <a:bodyPr wrap="none" anchor="ctr"/>
              <a:lstStyle/>
              <a:p>
                <a:pPr algn="ctr"/>
                <a:endParaRPr lang="vi-VN" altLang="en-US">
                  <a:solidFill>
                    <a:srgbClr val="FF0000"/>
                  </a:solidFill>
                  <a:cs typeface="Arial" panose="020B0604020202020204" pitchFamily="34" charset="0"/>
                </a:endParaRPr>
              </a:p>
            </p:txBody>
          </p:sp>
          <p:sp>
            <p:nvSpPr>
              <p:cNvPr id="191754" name="Oval 178"/>
              <p:cNvSpPr>
                <a:spLocks noChangeArrowheads="1"/>
              </p:cNvSpPr>
              <p:nvPr/>
            </p:nvSpPr>
            <p:spPr bwMode="auto">
              <a:xfrm>
                <a:off x="4663"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1755"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1718" name="Group 48"/>
            <p:cNvGrpSpPr/>
            <p:nvPr/>
          </p:nvGrpSpPr>
          <p:grpSpPr bwMode="auto">
            <a:xfrm>
              <a:off x="2795471" y="3465563"/>
              <a:ext cx="735669" cy="376863"/>
              <a:chOff x="3600" y="219"/>
              <a:chExt cx="360" cy="175"/>
            </a:xfrm>
          </p:grpSpPr>
          <p:sp>
            <p:nvSpPr>
              <p:cNvPr id="191719" name="Oval 4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1720" name="Line 5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91721" name="Line 5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91722" name="Rectangle 52"/>
              <p:cNvSpPr>
                <a:spLocks noChangeArrowheads="1"/>
              </p:cNvSpPr>
              <p:nvPr/>
            </p:nvSpPr>
            <p:spPr bwMode="auto">
              <a:xfrm>
                <a:off x="3603" y="289"/>
                <a:ext cx="353"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91723" name="Oval 5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91724" name="Group 54"/>
              <p:cNvGrpSpPr/>
              <p:nvPr/>
            </p:nvGrpSpPr>
            <p:grpSpPr bwMode="auto">
              <a:xfrm>
                <a:off x="3686" y="244"/>
                <a:ext cx="177" cy="66"/>
                <a:chOff x="2848" y="848"/>
                <a:chExt cx="140" cy="98"/>
              </a:xfrm>
            </p:grpSpPr>
            <p:sp>
              <p:nvSpPr>
                <p:cNvPr id="191729" name="Line 5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91730" name="Line 5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91731" name="Line 5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91725" name="Group 58"/>
              <p:cNvGrpSpPr/>
              <p:nvPr/>
            </p:nvGrpSpPr>
            <p:grpSpPr bwMode="auto">
              <a:xfrm flipV="1">
                <a:off x="3686" y="243"/>
                <a:ext cx="177" cy="66"/>
                <a:chOff x="2848" y="848"/>
                <a:chExt cx="140" cy="98"/>
              </a:xfrm>
            </p:grpSpPr>
            <p:sp>
              <p:nvSpPr>
                <p:cNvPr id="191726" name="Line 5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91727" name="Line 6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91728" name="Line 61"/>
                <p:cNvSpPr>
                  <a:spLocks noChangeShapeType="1"/>
                </p:cNvSpPr>
                <p:nvPr/>
              </p:nvSpPr>
              <p:spPr bwMode="auto">
                <a:xfrm>
                  <a:off x="2894" y="853"/>
                  <a:ext cx="52" cy="93"/>
                </a:xfrm>
                <a:prstGeom prst="line">
                  <a:avLst/>
                </a:prstGeom>
                <a:noFill/>
                <a:ln w="28575">
                  <a:solidFill>
                    <a:schemeClr val="tx1"/>
                  </a:solidFill>
                  <a:round/>
                </a:ln>
              </p:spPr>
              <p:txBody>
                <a:bodyPr wrap="none" anchor="ctr"/>
                <a:lstStyle/>
                <a:p>
                  <a:endParaRPr lang="en-US"/>
                </a:p>
              </p:txBody>
            </p:sp>
          </p:grpSp>
        </p:grpSp>
      </p:grpSp>
      <p:sp>
        <p:nvSpPr>
          <p:cNvPr id="191491"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91492"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F4410801-5303-4029-8DEB-7200AEEC051C}" type="slidenum">
              <a:rPr lang="en-US" altLang="en-US">
                <a:cs typeface="Arial" panose="020B0604020202020204" pitchFamily="34" charset="0"/>
              </a:rPr>
            </a:fld>
            <a:endParaRPr lang="en-US" altLang="en-US">
              <a:cs typeface="Arial" panose="020B0604020202020204" pitchFamily="34" charset="0"/>
            </a:endParaRPr>
          </a:p>
        </p:txBody>
      </p:sp>
      <p:sp>
        <p:nvSpPr>
          <p:cNvPr id="191493" name="Freeform 236"/>
          <p:cNvSpPr/>
          <p:nvPr/>
        </p:nvSpPr>
        <p:spPr bwMode="auto">
          <a:xfrm>
            <a:off x="4751388" y="706438"/>
            <a:ext cx="3759200" cy="2473325"/>
          </a:xfrm>
          <a:custGeom>
            <a:avLst/>
            <a:gdLst>
              <a:gd name="T0" fmla="*/ 2147483646 w 2368"/>
              <a:gd name="T1" fmla="*/ 2147483646 h 1558"/>
              <a:gd name="T2" fmla="*/ 2147483646 w 2368"/>
              <a:gd name="T3" fmla="*/ 2147483646 h 1558"/>
              <a:gd name="T4" fmla="*/ 2147483646 w 2368"/>
              <a:gd name="T5" fmla="*/ 2147483646 h 1558"/>
              <a:gd name="T6" fmla="*/ 2147483646 w 2368"/>
              <a:gd name="T7" fmla="*/ 2147483646 h 1558"/>
              <a:gd name="T8" fmla="*/ 2147483646 w 2368"/>
              <a:gd name="T9" fmla="*/ 2147483646 h 1558"/>
              <a:gd name="T10" fmla="*/ 2147483646 w 2368"/>
              <a:gd name="T11" fmla="*/ 2147483646 h 1558"/>
              <a:gd name="T12" fmla="*/ 2147483646 w 2368"/>
              <a:gd name="T13" fmla="*/ 2147483646 h 1558"/>
              <a:gd name="T14" fmla="*/ 2147483646 w 2368"/>
              <a:gd name="T15" fmla="*/ 2147483646 h 1558"/>
              <a:gd name="T16" fmla="*/ 2147483646 w 2368"/>
              <a:gd name="T17" fmla="*/ 2147483646 h 1558"/>
              <a:gd name="T18" fmla="*/ 2147483646 w 2368"/>
              <a:gd name="T19" fmla="*/ 2147483646 h 1558"/>
              <a:gd name="T20" fmla="*/ 2147483646 w 2368"/>
              <a:gd name="T21" fmla="*/ 2147483646 h 1558"/>
              <a:gd name="T22" fmla="*/ 2147483646 w 2368"/>
              <a:gd name="T23" fmla="*/ 2147483646 h 1558"/>
              <a:gd name="T24" fmla="*/ 2147483646 w 2368"/>
              <a:gd name="T25" fmla="*/ 2147483646 h 1558"/>
              <a:gd name="T26" fmla="*/ 2147483646 w 2368"/>
              <a:gd name="T27" fmla="*/ 2147483646 h 1558"/>
              <a:gd name="T28" fmla="*/ 2147483646 w 2368"/>
              <a:gd name="T29" fmla="*/ 2147483646 h 1558"/>
              <a:gd name="T30" fmla="*/ 2147483646 w 2368"/>
              <a:gd name="T31" fmla="*/ 2147483646 h 1558"/>
              <a:gd name="T32" fmla="*/ 2147483646 w 2368"/>
              <a:gd name="T33" fmla="*/ 2147483646 h 1558"/>
              <a:gd name="T34" fmla="*/ 2147483646 w 2368"/>
              <a:gd name="T35" fmla="*/ 2147483646 h 1558"/>
              <a:gd name="T36" fmla="*/ 2147483646 w 2368"/>
              <a:gd name="T37" fmla="*/ 2147483646 h 1558"/>
              <a:gd name="T38" fmla="*/ 2147483646 w 2368"/>
              <a:gd name="T39" fmla="*/ 2147483646 h 1558"/>
              <a:gd name="T40" fmla="*/ 2147483646 w 2368"/>
              <a:gd name="T41" fmla="*/ 2147483646 h 1558"/>
              <a:gd name="T42" fmla="*/ 2147483646 w 2368"/>
              <a:gd name="T43" fmla="*/ 2147483646 h 1558"/>
              <a:gd name="T44" fmla="*/ 2147483646 w 2368"/>
              <a:gd name="T45" fmla="*/ 2147483646 h 15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68"/>
              <a:gd name="T70" fmla="*/ 0 h 1558"/>
              <a:gd name="T71" fmla="*/ 2368 w 2368"/>
              <a:gd name="T72" fmla="*/ 1558 h 15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68" h="1558">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23" y="1428"/>
                  <a:pt x="280" y="1446"/>
                </a:cubicBezTo>
                <a:cubicBezTo>
                  <a:pt x="337" y="1464"/>
                  <a:pt x="397" y="1472"/>
                  <a:pt x="510" y="1473"/>
                </a:cubicBezTo>
                <a:cubicBezTo>
                  <a:pt x="623" y="1474"/>
                  <a:pt x="854" y="1457"/>
                  <a:pt x="958" y="1452"/>
                </a:cubicBezTo>
                <a:cubicBezTo>
                  <a:pt x="1062" y="1447"/>
                  <a:pt x="1065" y="1440"/>
                  <a:pt x="1134" y="1446"/>
                </a:cubicBezTo>
                <a:cubicBezTo>
                  <a:pt x="1203" y="1452"/>
                  <a:pt x="1293" y="1468"/>
                  <a:pt x="1371" y="1486"/>
                </a:cubicBezTo>
                <a:cubicBezTo>
                  <a:pt x="1449" y="1504"/>
                  <a:pt x="1495" y="1550"/>
                  <a:pt x="1601" y="1554"/>
                </a:cubicBezTo>
                <a:cubicBezTo>
                  <a:pt x="1707" y="1558"/>
                  <a:pt x="1893" y="1556"/>
                  <a:pt x="2008" y="1513"/>
                </a:cubicBezTo>
                <a:cubicBezTo>
                  <a:pt x="2123" y="1470"/>
                  <a:pt x="2236" y="1409"/>
                  <a:pt x="2293" y="1297"/>
                </a:cubicBezTo>
                <a:cubicBezTo>
                  <a:pt x="2350" y="1185"/>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w="9525">
            <a:noFill/>
            <a:round/>
          </a:ln>
        </p:spPr>
        <p:txBody>
          <a:bodyPr wrap="none"/>
          <a:lstStyle/>
          <a:p>
            <a:endParaRPr lang="en-US"/>
          </a:p>
        </p:txBody>
      </p:sp>
      <p:grpSp>
        <p:nvGrpSpPr>
          <p:cNvPr id="191494" name="Group 44"/>
          <p:cNvGrpSpPr/>
          <p:nvPr/>
        </p:nvGrpSpPr>
        <p:grpSpPr bwMode="auto">
          <a:xfrm>
            <a:off x="1195388" y="1081088"/>
            <a:ext cx="976312" cy="1460500"/>
            <a:chOff x="651" y="681"/>
            <a:chExt cx="615" cy="920"/>
          </a:xfrm>
        </p:grpSpPr>
        <p:sp>
          <p:nvSpPr>
            <p:cNvPr id="191698" name="Freeform 45"/>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91699" name="Group 46"/>
            <p:cNvGrpSpPr/>
            <p:nvPr/>
          </p:nvGrpSpPr>
          <p:grpSpPr bwMode="auto">
            <a:xfrm>
              <a:off x="651" y="681"/>
              <a:ext cx="500" cy="828"/>
              <a:chOff x="569" y="2954"/>
              <a:chExt cx="500" cy="828"/>
            </a:xfrm>
          </p:grpSpPr>
          <p:sp>
            <p:nvSpPr>
              <p:cNvPr id="191700"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91701" name="Text Box 48"/>
              <p:cNvSpPr txBox="1">
                <a:spLocks noChangeArrowheads="1"/>
              </p:cNvSpPr>
              <p:nvPr/>
            </p:nvSpPr>
            <p:spPr bwMode="auto">
              <a:xfrm>
                <a:off x="639" y="2954"/>
                <a:ext cx="385" cy="828"/>
              </a:xfrm>
              <a:prstGeom prst="rect">
                <a:avLst/>
              </a:prstGeom>
              <a:noFill/>
              <a:ln w="9525">
                <a:noFill/>
                <a:miter lim="800000"/>
              </a:ln>
            </p:spPr>
            <p:txBody>
              <a:bodyPr wrap="none">
                <a:spAutoFit/>
              </a:bodyPr>
              <a:lstStyle/>
              <a:p>
                <a:pPr algn="ctr"/>
                <a:r>
                  <a:rPr lang="en-US" altLang="en-US" sz="1600" i="0">
                    <a:latin typeface="Arial" panose="020B0604020202020204" pitchFamily="34" charset="0"/>
                    <a:cs typeface="Arial" panose="020B0604020202020204" pitchFamily="34" charset="0"/>
                  </a:rPr>
                  <a:t>DNS</a:t>
                </a:r>
                <a:endParaRPr lang="en-US" altLang="en-US" sz="1600" i="0">
                  <a:latin typeface="Arial" panose="020B0604020202020204" pitchFamily="34" charset="0"/>
                  <a:cs typeface="Arial" panose="020B0604020202020204" pitchFamily="34" charset="0"/>
                </a:endParaRPr>
              </a:p>
              <a:p>
                <a:pPr algn="ctr"/>
                <a:r>
                  <a:rPr lang="en-US" altLang="en-US" sz="1600" i="0">
                    <a:latin typeface="Arial" panose="020B0604020202020204" pitchFamily="34" charset="0"/>
                    <a:cs typeface="Arial" panose="020B0604020202020204" pitchFamily="34" charset="0"/>
                  </a:rPr>
                  <a:t>UDP</a:t>
                </a:r>
                <a:endParaRPr lang="en-US" altLang="en-US" sz="1600" i="0">
                  <a:latin typeface="Arial" panose="020B0604020202020204" pitchFamily="34" charset="0"/>
                  <a:cs typeface="Arial" panose="020B0604020202020204" pitchFamily="34" charset="0"/>
                </a:endParaRPr>
              </a:p>
              <a:p>
                <a:pPr algn="ctr"/>
                <a:r>
                  <a:rPr lang="en-US" altLang="en-US" sz="1600" i="0">
                    <a:latin typeface="Arial" panose="020B0604020202020204" pitchFamily="34" charset="0"/>
                    <a:cs typeface="Arial" panose="020B0604020202020204" pitchFamily="34" charset="0"/>
                  </a:rPr>
                  <a:t>IP</a:t>
                </a:r>
                <a:endParaRPr lang="en-US" altLang="en-US" sz="1600" i="0">
                  <a:latin typeface="Arial" panose="020B0604020202020204" pitchFamily="34" charset="0"/>
                  <a:cs typeface="Arial" panose="020B0604020202020204" pitchFamily="34" charset="0"/>
                </a:endParaRPr>
              </a:p>
              <a:p>
                <a:pPr algn="ctr"/>
                <a:r>
                  <a:rPr lang="en-US" altLang="en-US" sz="1600" i="0">
                    <a:latin typeface="Arial" panose="020B0604020202020204" pitchFamily="34" charset="0"/>
                    <a:cs typeface="Arial" panose="020B0604020202020204" pitchFamily="34" charset="0"/>
                  </a:rPr>
                  <a:t>Eth</a:t>
                </a:r>
                <a:endParaRPr lang="en-US" altLang="en-US" sz="1600" i="0">
                  <a:latin typeface="Arial" panose="020B0604020202020204" pitchFamily="34" charset="0"/>
                  <a:cs typeface="Arial" panose="020B0604020202020204" pitchFamily="34" charset="0"/>
                </a:endParaRPr>
              </a:p>
              <a:p>
                <a:pPr algn="ctr"/>
                <a:r>
                  <a:rPr lang="en-US" altLang="en-US" sz="1600" i="0">
                    <a:latin typeface="Arial" panose="020B0604020202020204" pitchFamily="34" charset="0"/>
                    <a:cs typeface="Arial" panose="020B0604020202020204" pitchFamily="34" charset="0"/>
                  </a:rPr>
                  <a:t>Phy</a:t>
                </a:r>
                <a:endParaRPr lang="en-US" altLang="en-US" sz="1600" i="0">
                  <a:latin typeface="Arial" panose="020B0604020202020204" pitchFamily="34" charset="0"/>
                  <a:cs typeface="Arial" panose="020B0604020202020204" pitchFamily="34" charset="0"/>
                </a:endParaRPr>
              </a:p>
            </p:txBody>
          </p:sp>
          <p:sp>
            <p:nvSpPr>
              <p:cNvPr id="191702" name="Line 49"/>
              <p:cNvSpPr>
                <a:spLocks noChangeShapeType="1"/>
              </p:cNvSpPr>
              <p:nvPr/>
            </p:nvSpPr>
            <p:spPr bwMode="auto">
              <a:xfrm>
                <a:off x="578" y="3130"/>
                <a:ext cx="489" cy="0"/>
              </a:xfrm>
              <a:prstGeom prst="line">
                <a:avLst/>
              </a:prstGeom>
              <a:noFill/>
              <a:ln w="9525">
                <a:solidFill>
                  <a:schemeClr val="tx1"/>
                </a:solidFill>
                <a:round/>
              </a:ln>
            </p:spPr>
            <p:txBody>
              <a:bodyPr wrap="none"/>
              <a:lstStyle/>
              <a:p>
                <a:endParaRPr lang="en-US"/>
              </a:p>
            </p:txBody>
          </p:sp>
          <p:sp>
            <p:nvSpPr>
              <p:cNvPr id="191703" name="Line 50"/>
              <p:cNvSpPr>
                <a:spLocks noChangeShapeType="1"/>
              </p:cNvSpPr>
              <p:nvPr/>
            </p:nvSpPr>
            <p:spPr bwMode="auto">
              <a:xfrm>
                <a:off x="575" y="3289"/>
                <a:ext cx="489" cy="0"/>
              </a:xfrm>
              <a:prstGeom prst="line">
                <a:avLst/>
              </a:prstGeom>
              <a:noFill/>
              <a:ln w="9525">
                <a:solidFill>
                  <a:schemeClr val="tx1"/>
                </a:solidFill>
                <a:round/>
              </a:ln>
            </p:spPr>
            <p:txBody>
              <a:bodyPr wrap="none"/>
              <a:lstStyle/>
              <a:p>
                <a:endParaRPr lang="en-US"/>
              </a:p>
            </p:txBody>
          </p:sp>
          <p:sp>
            <p:nvSpPr>
              <p:cNvPr id="191704" name="Line 51"/>
              <p:cNvSpPr>
                <a:spLocks noChangeShapeType="1"/>
              </p:cNvSpPr>
              <p:nvPr/>
            </p:nvSpPr>
            <p:spPr bwMode="auto">
              <a:xfrm>
                <a:off x="572" y="3448"/>
                <a:ext cx="489" cy="0"/>
              </a:xfrm>
              <a:prstGeom prst="line">
                <a:avLst/>
              </a:prstGeom>
              <a:noFill/>
              <a:ln w="9525">
                <a:solidFill>
                  <a:schemeClr val="tx1"/>
                </a:solidFill>
                <a:round/>
              </a:ln>
            </p:spPr>
            <p:txBody>
              <a:bodyPr wrap="none"/>
              <a:lstStyle/>
              <a:p>
                <a:endParaRPr lang="en-US"/>
              </a:p>
            </p:txBody>
          </p:sp>
          <p:sp>
            <p:nvSpPr>
              <p:cNvPr id="191705" name="Line 52"/>
              <p:cNvSpPr>
                <a:spLocks noChangeShapeType="1"/>
              </p:cNvSpPr>
              <p:nvPr/>
            </p:nvSpPr>
            <p:spPr bwMode="auto">
              <a:xfrm>
                <a:off x="569" y="3607"/>
                <a:ext cx="489" cy="0"/>
              </a:xfrm>
              <a:prstGeom prst="line">
                <a:avLst/>
              </a:prstGeom>
              <a:noFill/>
              <a:ln w="9525">
                <a:solidFill>
                  <a:schemeClr val="tx1"/>
                </a:solidFill>
                <a:round/>
              </a:ln>
            </p:spPr>
            <p:txBody>
              <a:bodyPr wrap="none"/>
              <a:lstStyle/>
              <a:p>
                <a:endParaRPr lang="en-US"/>
              </a:p>
            </p:txBody>
          </p:sp>
        </p:grpSp>
      </p:grpSp>
      <p:grpSp>
        <p:nvGrpSpPr>
          <p:cNvPr id="14" name="Group 53"/>
          <p:cNvGrpSpPr/>
          <p:nvPr/>
        </p:nvGrpSpPr>
        <p:grpSpPr bwMode="auto">
          <a:xfrm>
            <a:off x="520700" y="1162050"/>
            <a:ext cx="460375" cy="244475"/>
            <a:chOff x="844" y="3337"/>
            <a:chExt cx="290" cy="154"/>
          </a:xfrm>
        </p:grpSpPr>
        <p:sp>
          <p:nvSpPr>
            <p:cNvPr id="191696" name="Rectangle 54"/>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697" name="Text Box 55"/>
            <p:cNvSpPr txBox="1">
              <a:spLocks noChangeArrowheads="1"/>
            </p:cNvSpPr>
            <p:nvPr/>
          </p:nvSpPr>
          <p:spPr bwMode="auto">
            <a:xfrm>
              <a:off x="844" y="3337"/>
              <a:ext cx="285" cy="154"/>
            </a:xfrm>
            <a:prstGeom prst="rect">
              <a:avLst/>
            </a:prstGeom>
            <a:noFill/>
            <a:ln w="9525">
              <a:noFill/>
              <a:miter lim="800000"/>
            </a:ln>
          </p:spPr>
          <p:txBody>
            <a:bodyPr wrap="none">
              <a:spAutoFit/>
            </a:bodyPr>
            <a:lstStyle/>
            <a:p>
              <a:r>
                <a:rPr lang="en-US" altLang="en-US" sz="1000" i="0">
                  <a:solidFill>
                    <a:schemeClr val="bg1"/>
                  </a:solidFill>
                  <a:latin typeface="Arial" panose="020B0604020202020204" pitchFamily="34" charset="0"/>
                  <a:cs typeface="Arial" panose="020B0604020202020204" pitchFamily="34" charset="0"/>
                </a:rPr>
                <a:t>DNS</a:t>
              </a:r>
              <a:endParaRPr lang="en-US" altLang="en-US" sz="1000" i="0">
                <a:solidFill>
                  <a:schemeClr val="bg1"/>
                </a:solidFill>
                <a:latin typeface="Arial" panose="020B0604020202020204" pitchFamily="34" charset="0"/>
                <a:cs typeface="Arial" panose="020B0604020202020204" pitchFamily="34" charset="0"/>
              </a:endParaRPr>
            </a:p>
          </p:txBody>
        </p:sp>
      </p:grpSp>
      <p:grpSp>
        <p:nvGrpSpPr>
          <p:cNvPr id="191496" name="Group 58"/>
          <p:cNvGrpSpPr/>
          <p:nvPr/>
        </p:nvGrpSpPr>
        <p:grpSpPr bwMode="auto">
          <a:xfrm>
            <a:off x="460375" y="1387475"/>
            <a:ext cx="561975" cy="244475"/>
            <a:chOff x="740" y="3209"/>
            <a:chExt cx="354" cy="154"/>
          </a:xfrm>
        </p:grpSpPr>
        <p:grpSp>
          <p:nvGrpSpPr>
            <p:cNvPr id="191691" name="Group 59"/>
            <p:cNvGrpSpPr/>
            <p:nvPr/>
          </p:nvGrpSpPr>
          <p:grpSpPr bwMode="auto">
            <a:xfrm>
              <a:off x="794" y="3209"/>
              <a:ext cx="290" cy="154"/>
              <a:chOff x="844" y="3337"/>
              <a:chExt cx="290" cy="154"/>
            </a:xfrm>
          </p:grpSpPr>
          <p:sp>
            <p:nvSpPr>
              <p:cNvPr id="191694" name="Rectangle 60"/>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695" name="Text Box 61"/>
              <p:cNvSpPr txBox="1">
                <a:spLocks noChangeArrowheads="1"/>
              </p:cNvSpPr>
              <p:nvPr/>
            </p:nvSpPr>
            <p:spPr bwMode="auto">
              <a:xfrm>
                <a:off x="844" y="3337"/>
                <a:ext cx="285" cy="154"/>
              </a:xfrm>
              <a:prstGeom prst="rect">
                <a:avLst/>
              </a:prstGeom>
              <a:noFill/>
              <a:ln w="9525">
                <a:noFill/>
                <a:miter lim="800000"/>
              </a:ln>
            </p:spPr>
            <p:txBody>
              <a:bodyPr wrap="none">
                <a:spAutoFit/>
              </a:bodyPr>
              <a:lstStyle/>
              <a:p>
                <a:r>
                  <a:rPr lang="en-US" altLang="en-US" sz="1000" i="0">
                    <a:solidFill>
                      <a:schemeClr val="bg1"/>
                    </a:solidFill>
                    <a:latin typeface="Arial" panose="020B0604020202020204" pitchFamily="34" charset="0"/>
                    <a:cs typeface="Arial" panose="020B0604020202020204" pitchFamily="34" charset="0"/>
                  </a:rPr>
                  <a:t>DNS</a:t>
                </a:r>
                <a:endParaRPr lang="en-US" altLang="en-US" sz="1000" i="0">
                  <a:solidFill>
                    <a:schemeClr val="bg1"/>
                  </a:solidFill>
                  <a:latin typeface="Arial" panose="020B0604020202020204" pitchFamily="34" charset="0"/>
                  <a:cs typeface="Arial" panose="020B0604020202020204" pitchFamily="34" charset="0"/>
                </a:endParaRPr>
              </a:p>
            </p:txBody>
          </p:sp>
        </p:grpSp>
        <p:sp>
          <p:nvSpPr>
            <p:cNvPr id="191692" name="Rectangle 62"/>
            <p:cNvSpPr>
              <a:spLocks noChangeArrowheads="1"/>
            </p:cNvSpPr>
            <p:nvPr/>
          </p:nvSpPr>
          <p:spPr bwMode="auto">
            <a:xfrm>
              <a:off x="750" y="3244"/>
              <a:ext cx="88" cy="82"/>
            </a:xfrm>
            <a:prstGeom prst="rect">
              <a:avLst/>
            </a:prstGeom>
            <a:solidFill>
              <a:schemeClr val="accent1"/>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693" name="Rectangle 63"/>
            <p:cNvSpPr>
              <a:spLocks noChangeArrowheads="1"/>
            </p:cNvSpPr>
            <p:nvPr/>
          </p:nvSpPr>
          <p:spPr bwMode="auto">
            <a:xfrm>
              <a:off x="740" y="3238"/>
              <a:ext cx="354" cy="94"/>
            </a:xfrm>
            <a:prstGeom prst="rect">
              <a:avLst/>
            </a:prstGeom>
            <a:noFill/>
            <a:ln w="9525">
              <a:solidFill>
                <a:schemeClr val="accent1"/>
              </a:solidFill>
              <a:miter lim="800000"/>
            </a:ln>
          </p:spPr>
          <p:txBody>
            <a:bodyPr wrap="none" anchor="ctr"/>
            <a:lstStyle/>
            <a:p>
              <a:endParaRPr lang="vi-VN" altLang="en-US">
                <a:cs typeface="Arial" panose="020B0604020202020204" pitchFamily="34" charset="0"/>
              </a:endParaRPr>
            </a:p>
          </p:txBody>
        </p:sp>
      </p:grpSp>
      <p:grpSp>
        <p:nvGrpSpPr>
          <p:cNvPr id="191497" name="Group 64"/>
          <p:cNvGrpSpPr/>
          <p:nvPr/>
        </p:nvGrpSpPr>
        <p:grpSpPr bwMode="auto">
          <a:xfrm>
            <a:off x="460375" y="1622425"/>
            <a:ext cx="561975" cy="244475"/>
            <a:chOff x="836" y="3305"/>
            <a:chExt cx="354" cy="154"/>
          </a:xfrm>
        </p:grpSpPr>
        <p:grpSp>
          <p:nvGrpSpPr>
            <p:cNvPr id="191685" name="Group 65"/>
            <p:cNvGrpSpPr/>
            <p:nvPr/>
          </p:nvGrpSpPr>
          <p:grpSpPr bwMode="auto">
            <a:xfrm>
              <a:off x="890" y="3305"/>
              <a:ext cx="290" cy="154"/>
              <a:chOff x="844" y="3337"/>
              <a:chExt cx="290" cy="154"/>
            </a:xfrm>
          </p:grpSpPr>
          <p:sp>
            <p:nvSpPr>
              <p:cNvPr id="191689" name="Rectangle 66"/>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690" name="Text Box 67"/>
              <p:cNvSpPr txBox="1">
                <a:spLocks noChangeArrowheads="1"/>
              </p:cNvSpPr>
              <p:nvPr/>
            </p:nvSpPr>
            <p:spPr bwMode="auto">
              <a:xfrm>
                <a:off x="844" y="3337"/>
                <a:ext cx="285" cy="154"/>
              </a:xfrm>
              <a:prstGeom prst="rect">
                <a:avLst/>
              </a:prstGeom>
              <a:noFill/>
              <a:ln w="9525">
                <a:noFill/>
                <a:miter lim="800000"/>
              </a:ln>
            </p:spPr>
            <p:txBody>
              <a:bodyPr wrap="none">
                <a:spAutoFit/>
              </a:bodyPr>
              <a:lstStyle/>
              <a:p>
                <a:r>
                  <a:rPr lang="en-US" altLang="en-US" sz="1000" i="0">
                    <a:solidFill>
                      <a:schemeClr val="bg1"/>
                    </a:solidFill>
                    <a:latin typeface="Arial" panose="020B0604020202020204" pitchFamily="34" charset="0"/>
                    <a:cs typeface="Arial" panose="020B0604020202020204" pitchFamily="34" charset="0"/>
                  </a:rPr>
                  <a:t>DNS</a:t>
                </a:r>
                <a:endParaRPr lang="en-US" altLang="en-US" sz="1000" i="0">
                  <a:solidFill>
                    <a:schemeClr val="bg1"/>
                  </a:solidFill>
                  <a:latin typeface="Arial" panose="020B0604020202020204" pitchFamily="34" charset="0"/>
                  <a:cs typeface="Arial" panose="020B0604020202020204" pitchFamily="34" charset="0"/>
                </a:endParaRPr>
              </a:p>
            </p:txBody>
          </p:sp>
        </p:grpSp>
        <p:grpSp>
          <p:nvGrpSpPr>
            <p:cNvPr id="191686" name="Group 68"/>
            <p:cNvGrpSpPr/>
            <p:nvPr/>
          </p:nvGrpSpPr>
          <p:grpSpPr bwMode="auto">
            <a:xfrm>
              <a:off x="836" y="3334"/>
              <a:ext cx="354" cy="94"/>
              <a:chOff x="836" y="3334"/>
              <a:chExt cx="354" cy="94"/>
            </a:xfrm>
          </p:grpSpPr>
          <p:sp>
            <p:nvSpPr>
              <p:cNvPr id="191687" name="Rectangle 69"/>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688" name="Rectangle 70"/>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cs typeface="Arial" panose="020B0604020202020204" pitchFamily="34" charset="0"/>
                </a:endParaRPr>
              </a:p>
            </p:txBody>
          </p:sp>
        </p:grpSp>
      </p:grpSp>
      <p:grpSp>
        <p:nvGrpSpPr>
          <p:cNvPr id="191498" name="Group 71"/>
          <p:cNvGrpSpPr/>
          <p:nvPr/>
        </p:nvGrpSpPr>
        <p:grpSpPr bwMode="auto">
          <a:xfrm>
            <a:off x="280988" y="1654175"/>
            <a:ext cx="762000" cy="177800"/>
            <a:chOff x="627" y="3377"/>
            <a:chExt cx="480" cy="112"/>
          </a:xfrm>
        </p:grpSpPr>
        <p:sp>
          <p:nvSpPr>
            <p:cNvPr id="191683" name="Rectangle 72"/>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cs typeface="Arial" panose="020B0604020202020204" pitchFamily="34" charset="0"/>
              </a:endParaRPr>
            </a:p>
          </p:txBody>
        </p:sp>
        <p:sp>
          <p:nvSpPr>
            <p:cNvPr id="191684" name="Rectangle 73"/>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cs typeface="Arial" panose="020B0604020202020204" pitchFamily="34" charset="0"/>
              </a:endParaRPr>
            </a:p>
          </p:txBody>
        </p:sp>
      </p:grpSp>
      <p:grpSp>
        <p:nvGrpSpPr>
          <p:cNvPr id="191499" name="Group 74"/>
          <p:cNvGrpSpPr/>
          <p:nvPr/>
        </p:nvGrpSpPr>
        <p:grpSpPr bwMode="auto">
          <a:xfrm>
            <a:off x="85725" y="1885950"/>
            <a:ext cx="1081088" cy="244475"/>
            <a:chOff x="504" y="3523"/>
            <a:chExt cx="681" cy="154"/>
          </a:xfrm>
        </p:grpSpPr>
        <p:grpSp>
          <p:nvGrpSpPr>
            <p:cNvPr id="191670" name="Group 75"/>
            <p:cNvGrpSpPr/>
            <p:nvPr/>
          </p:nvGrpSpPr>
          <p:grpSpPr bwMode="auto">
            <a:xfrm>
              <a:off x="623" y="3523"/>
              <a:ext cx="480" cy="154"/>
              <a:chOff x="723" y="3453"/>
              <a:chExt cx="480" cy="154"/>
            </a:xfrm>
          </p:grpSpPr>
          <p:grpSp>
            <p:nvGrpSpPr>
              <p:cNvPr id="191674" name="Group 76"/>
              <p:cNvGrpSpPr/>
              <p:nvPr/>
            </p:nvGrpSpPr>
            <p:grpSpPr bwMode="auto">
              <a:xfrm>
                <a:off x="836" y="3453"/>
                <a:ext cx="354" cy="154"/>
                <a:chOff x="836" y="3305"/>
                <a:chExt cx="354" cy="154"/>
              </a:xfrm>
            </p:grpSpPr>
            <p:grpSp>
              <p:nvGrpSpPr>
                <p:cNvPr id="191677" name="Group 77"/>
                <p:cNvGrpSpPr/>
                <p:nvPr/>
              </p:nvGrpSpPr>
              <p:grpSpPr bwMode="auto">
                <a:xfrm>
                  <a:off x="890" y="3305"/>
                  <a:ext cx="290" cy="154"/>
                  <a:chOff x="844" y="3337"/>
                  <a:chExt cx="290" cy="154"/>
                </a:xfrm>
              </p:grpSpPr>
              <p:sp>
                <p:nvSpPr>
                  <p:cNvPr id="191681" name="Rectangle 78"/>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682" name="Text Box 79"/>
                  <p:cNvSpPr txBox="1">
                    <a:spLocks noChangeArrowheads="1"/>
                  </p:cNvSpPr>
                  <p:nvPr/>
                </p:nvSpPr>
                <p:spPr bwMode="auto">
                  <a:xfrm>
                    <a:off x="844" y="3337"/>
                    <a:ext cx="285" cy="154"/>
                  </a:xfrm>
                  <a:prstGeom prst="rect">
                    <a:avLst/>
                  </a:prstGeom>
                  <a:noFill/>
                  <a:ln w="9525">
                    <a:noFill/>
                    <a:miter lim="800000"/>
                  </a:ln>
                </p:spPr>
                <p:txBody>
                  <a:bodyPr wrap="none">
                    <a:spAutoFit/>
                  </a:bodyPr>
                  <a:lstStyle/>
                  <a:p>
                    <a:r>
                      <a:rPr lang="en-US" altLang="en-US" sz="1000" i="0">
                        <a:solidFill>
                          <a:schemeClr val="bg1"/>
                        </a:solidFill>
                        <a:latin typeface="Arial" panose="020B0604020202020204" pitchFamily="34" charset="0"/>
                        <a:cs typeface="Arial" panose="020B0604020202020204" pitchFamily="34" charset="0"/>
                      </a:rPr>
                      <a:t>DNS</a:t>
                    </a:r>
                    <a:endParaRPr lang="en-US" altLang="en-US" sz="1000" i="0">
                      <a:solidFill>
                        <a:schemeClr val="bg1"/>
                      </a:solidFill>
                      <a:latin typeface="Arial" panose="020B0604020202020204" pitchFamily="34" charset="0"/>
                      <a:cs typeface="Arial" panose="020B0604020202020204" pitchFamily="34" charset="0"/>
                    </a:endParaRPr>
                  </a:p>
                </p:txBody>
              </p:sp>
            </p:grpSp>
            <p:grpSp>
              <p:nvGrpSpPr>
                <p:cNvPr id="191678" name="Group 80"/>
                <p:cNvGrpSpPr/>
                <p:nvPr/>
              </p:nvGrpSpPr>
              <p:grpSpPr bwMode="auto">
                <a:xfrm>
                  <a:off x="836" y="3334"/>
                  <a:ext cx="354" cy="94"/>
                  <a:chOff x="836" y="3334"/>
                  <a:chExt cx="354" cy="94"/>
                </a:xfrm>
              </p:grpSpPr>
              <p:sp>
                <p:nvSpPr>
                  <p:cNvPr id="191679" name="Rectangle 81"/>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680" name="Rectangle 82"/>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cs typeface="Arial" panose="020B0604020202020204" pitchFamily="34" charset="0"/>
                    </a:endParaRPr>
                  </a:p>
                </p:txBody>
              </p:sp>
            </p:grpSp>
          </p:grpSp>
          <p:sp>
            <p:nvSpPr>
              <p:cNvPr id="191675" name="Rectangle 83"/>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cs typeface="Arial" panose="020B0604020202020204" pitchFamily="34" charset="0"/>
                </a:endParaRPr>
              </a:p>
            </p:txBody>
          </p:sp>
          <p:sp>
            <p:nvSpPr>
              <p:cNvPr id="191676" name="Rectangle 84"/>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cs typeface="Arial" panose="020B0604020202020204" pitchFamily="34" charset="0"/>
                </a:endParaRPr>
              </a:p>
            </p:txBody>
          </p:sp>
        </p:grpSp>
        <p:sp>
          <p:nvSpPr>
            <p:cNvPr id="191671" name="Rectangle 85"/>
            <p:cNvSpPr>
              <a:spLocks noChangeArrowheads="1"/>
            </p:cNvSpPr>
            <p:nvPr/>
          </p:nvSpPr>
          <p:spPr bwMode="auto">
            <a:xfrm>
              <a:off x="517" y="3545"/>
              <a:ext cx="94" cy="108"/>
            </a:xfrm>
            <a:prstGeom prst="rect">
              <a:avLst/>
            </a:prstGeom>
            <a:solidFill>
              <a:schemeClr val="tx1"/>
            </a:solidFill>
            <a:ln w="9525">
              <a:noFill/>
              <a:miter lim="800000"/>
            </a:ln>
          </p:spPr>
          <p:txBody>
            <a:bodyPr wrap="none" anchor="ctr"/>
            <a:lstStyle/>
            <a:p>
              <a:endParaRPr lang="vi-VN" altLang="en-US">
                <a:cs typeface="Arial" panose="020B0604020202020204" pitchFamily="34" charset="0"/>
              </a:endParaRPr>
            </a:p>
          </p:txBody>
        </p:sp>
        <p:sp>
          <p:nvSpPr>
            <p:cNvPr id="191672" name="Rectangle 86"/>
            <p:cNvSpPr>
              <a:spLocks noChangeArrowheads="1"/>
            </p:cNvSpPr>
            <p:nvPr/>
          </p:nvSpPr>
          <p:spPr bwMode="auto">
            <a:xfrm>
              <a:off x="1115" y="3544"/>
              <a:ext cx="60" cy="108"/>
            </a:xfrm>
            <a:prstGeom prst="rect">
              <a:avLst/>
            </a:prstGeom>
            <a:solidFill>
              <a:schemeClr val="tx1"/>
            </a:solidFill>
            <a:ln w="9525">
              <a:noFill/>
              <a:miter lim="800000"/>
            </a:ln>
          </p:spPr>
          <p:txBody>
            <a:bodyPr wrap="none" anchor="ctr"/>
            <a:lstStyle/>
            <a:p>
              <a:endParaRPr lang="vi-VN" altLang="en-US">
                <a:cs typeface="Arial" panose="020B0604020202020204" pitchFamily="34" charset="0"/>
              </a:endParaRPr>
            </a:p>
          </p:txBody>
        </p:sp>
        <p:sp>
          <p:nvSpPr>
            <p:cNvPr id="191673" name="Rectangle 87"/>
            <p:cNvSpPr>
              <a:spLocks noChangeArrowheads="1"/>
            </p:cNvSpPr>
            <p:nvPr/>
          </p:nvSpPr>
          <p:spPr bwMode="auto">
            <a:xfrm>
              <a:off x="504" y="3529"/>
              <a:ext cx="681" cy="138"/>
            </a:xfrm>
            <a:prstGeom prst="rect">
              <a:avLst/>
            </a:prstGeom>
            <a:noFill/>
            <a:ln w="9525">
              <a:solidFill>
                <a:schemeClr val="tx1"/>
              </a:solidFill>
              <a:miter lim="800000"/>
            </a:ln>
          </p:spPr>
          <p:txBody>
            <a:bodyPr wrap="none" anchor="ctr"/>
            <a:lstStyle/>
            <a:p>
              <a:endParaRPr lang="vi-VN" altLang="en-US">
                <a:cs typeface="Arial" panose="020B0604020202020204" pitchFamily="34" charset="0"/>
              </a:endParaRPr>
            </a:p>
          </p:txBody>
        </p:sp>
      </p:grpSp>
      <p:sp>
        <p:nvSpPr>
          <p:cNvPr id="191500" name="AutoShape 88"/>
          <p:cNvSpPr>
            <a:spLocks noChangeArrowheads="1"/>
          </p:cNvSpPr>
          <p:nvPr/>
        </p:nvSpPr>
        <p:spPr bwMode="auto">
          <a:xfrm>
            <a:off x="628650" y="1162050"/>
            <a:ext cx="381000" cy="1166813"/>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w="9525">
            <a:noFill/>
            <a:miter lim="800000"/>
          </a:ln>
        </p:spPr>
        <p:txBody>
          <a:bodyPr wrap="none" anchor="ctr"/>
          <a:lstStyle/>
          <a:p>
            <a:endParaRPr lang="vi-VN" altLang="en-US">
              <a:cs typeface="Arial" panose="020B0604020202020204" pitchFamily="34" charset="0"/>
            </a:endParaRPr>
          </a:p>
        </p:txBody>
      </p:sp>
      <p:grpSp>
        <p:nvGrpSpPr>
          <p:cNvPr id="26" name="Group 89"/>
          <p:cNvGrpSpPr/>
          <p:nvPr/>
        </p:nvGrpSpPr>
        <p:grpSpPr bwMode="auto">
          <a:xfrm>
            <a:off x="650875" y="2389188"/>
            <a:ext cx="1081088" cy="244475"/>
            <a:chOff x="504" y="3523"/>
            <a:chExt cx="681" cy="154"/>
          </a:xfrm>
        </p:grpSpPr>
        <p:grpSp>
          <p:nvGrpSpPr>
            <p:cNvPr id="191657" name="Group 90"/>
            <p:cNvGrpSpPr/>
            <p:nvPr/>
          </p:nvGrpSpPr>
          <p:grpSpPr bwMode="auto">
            <a:xfrm>
              <a:off x="623" y="3523"/>
              <a:ext cx="480" cy="154"/>
              <a:chOff x="723" y="3453"/>
              <a:chExt cx="480" cy="154"/>
            </a:xfrm>
          </p:grpSpPr>
          <p:grpSp>
            <p:nvGrpSpPr>
              <p:cNvPr id="191661" name="Group 91"/>
              <p:cNvGrpSpPr/>
              <p:nvPr/>
            </p:nvGrpSpPr>
            <p:grpSpPr bwMode="auto">
              <a:xfrm>
                <a:off x="836" y="3453"/>
                <a:ext cx="354" cy="154"/>
                <a:chOff x="836" y="3305"/>
                <a:chExt cx="354" cy="154"/>
              </a:xfrm>
            </p:grpSpPr>
            <p:grpSp>
              <p:nvGrpSpPr>
                <p:cNvPr id="191664" name="Group 92"/>
                <p:cNvGrpSpPr/>
                <p:nvPr/>
              </p:nvGrpSpPr>
              <p:grpSpPr bwMode="auto">
                <a:xfrm>
                  <a:off x="890" y="3305"/>
                  <a:ext cx="290" cy="154"/>
                  <a:chOff x="844" y="3337"/>
                  <a:chExt cx="290" cy="154"/>
                </a:xfrm>
              </p:grpSpPr>
              <p:sp>
                <p:nvSpPr>
                  <p:cNvPr id="191668" name="Rectangle 93"/>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669" name="Text Box 94"/>
                  <p:cNvSpPr txBox="1">
                    <a:spLocks noChangeArrowheads="1"/>
                  </p:cNvSpPr>
                  <p:nvPr/>
                </p:nvSpPr>
                <p:spPr bwMode="auto">
                  <a:xfrm>
                    <a:off x="844" y="3337"/>
                    <a:ext cx="285" cy="154"/>
                  </a:xfrm>
                  <a:prstGeom prst="rect">
                    <a:avLst/>
                  </a:prstGeom>
                  <a:noFill/>
                  <a:ln w="9525">
                    <a:noFill/>
                    <a:miter lim="800000"/>
                  </a:ln>
                </p:spPr>
                <p:txBody>
                  <a:bodyPr wrap="none">
                    <a:spAutoFit/>
                  </a:bodyPr>
                  <a:lstStyle/>
                  <a:p>
                    <a:r>
                      <a:rPr lang="en-US" altLang="en-US" sz="1000" i="0">
                        <a:solidFill>
                          <a:schemeClr val="bg1"/>
                        </a:solidFill>
                        <a:latin typeface="Arial" panose="020B0604020202020204" pitchFamily="34" charset="0"/>
                        <a:cs typeface="Arial" panose="020B0604020202020204" pitchFamily="34" charset="0"/>
                      </a:rPr>
                      <a:t>DNS</a:t>
                    </a:r>
                    <a:endParaRPr lang="en-US" altLang="en-US" sz="1000" i="0">
                      <a:solidFill>
                        <a:schemeClr val="bg1"/>
                      </a:solidFill>
                      <a:latin typeface="Arial" panose="020B0604020202020204" pitchFamily="34" charset="0"/>
                      <a:cs typeface="Arial" panose="020B0604020202020204" pitchFamily="34" charset="0"/>
                    </a:endParaRPr>
                  </a:p>
                </p:txBody>
              </p:sp>
            </p:grpSp>
            <p:grpSp>
              <p:nvGrpSpPr>
                <p:cNvPr id="191665" name="Group 95"/>
                <p:cNvGrpSpPr/>
                <p:nvPr/>
              </p:nvGrpSpPr>
              <p:grpSpPr bwMode="auto">
                <a:xfrm>
                  <a:off x="836" y="3334"/>
                  <a:ext cx="354" cy="94"/>
                  <a:chOff x="836" y="3334"/>
                  <a:chExt cx="354" cy="94"/>
                </a:xfrm>
              </p:grpSpPr>
              <p:sp>
                <p:nvSpPr>
                  <p:cNvPr id="191666" name="Rectangle 96"/>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667" name="Rectangle 97"/>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cs typeface="Arial" panose="020B0604020202020204" pitchFamily="34" charset="0"/>
                    </a:endParaRPr>
                  </a:p>
                </p:txBody>
              </p:sp>
            </p:grpSp>
          </p:grpSp>
          <p:sp>
            <p:nvSpPr>
              <p:cNvPr id="191662" name="Rectangle 98"/>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cs typeface="Arial" panose="020B0604020202020204" pitchFamily="34" charset="0"/>
                </a:endParaRPr>
              </a:p>
            </p:txBody>
          </p:sp>
          <p:sp>
            <p:nvSpPr>
              <p:cNvPr id="191663" name="Rectangle 99"/>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cs typeface="Arial" panose="020B0604020202020204" pitchFamily="34" charset="0"/>
                </a:endParaRPr>
              </a:p>
            </p:txBody>
          </p:sp>
        </p:grpSp>
        <p:sp>
          <p:nvSpPr>
            <p:cNvPr id="191658" name="Rectangle 100"/>
            <p:cNvSpPr>
              <a:spLocks noChangeArrowheads="1"/>
            </p:cNvSpPr>
            <p:nvPr/>
          </p:nvSpPr>
          <p:spPr bwMode="auto">
            <a:xfrm>
              <a:off x="517" y="3545"/>
              <a:ext cx="94" cy="108"/>
            </a:xfrm>
            <a:prstGeom prst="rect">
              <a:avLst/>
            </a:prstGeom>
            <a:solidFill>
              <a:schemeClr val="tx1"/>
            </a:solidFill>
            <a:ln w="9525">
              <a:noFill/>
              <a:miter lim="800000"/>
            </a:ln>
          </p:spPr>
          <p:txBody>
            <a:bodyPr wrap="none" anchor="ctr"/>
            <a:lstStyle/>
            <a:p>
              <a:endParaRPr lang="vi-VN" altLang="en-US">
                <a:cs typeface="Arial" panose="020B0604020202020204" pitchFamily="34" charset="0"/>
              </a:endParaRPr>
            </a:p>
          </p:txBody>
        </p:sp>
        <p:sp>
          <p:nvSpPr>
            <p:cNvPr id="191659" name="Rectangle 101"/>
            <p:cNvSpPr>
              <a:spLocks noChangeArrowheads="1"/>
            </p:cNvSpPr>
            <p:nvPr/>
          </p:nvSpPr>
          <p:spPr bwMode="auto">
            <a:xfrm>
              <a:off x="1115" y="3544"/>
              <a:ext cx="60" cy="108"/>
            </a:xfrm>
            <a:prstGeom prst="rect">
              <a:avLst/>
            </a:prstGeom>
            <a:solidFill>
              <a:schemeClr val="tx1"/>
            </a:solidFill>
            <a:ln w="9525">
              <a:noFill/>
              <a:miter lim="800000"/>
            </a:ln>
          </p:spPr>
          <p:txBody>
            <a:bodyPr wrap="none" anchor="ctr"/>
            <a:lstStyle/>
            <a:p>
              <a:endParaRPr lang="vi-VN" altLang="en-US">
                <a:cs typeface="Arial" panose="020B0604020202020204" pitchFamily="34" charset="0"/>
              </a:endParaRPr>
            </a:p>
          </p:txBody>
        </p:sp>
        <p:sp>
          <p:nvSpPr>
            <p:cNvPr id="191660" name="Rectangle 102"/>
            <p:cNvSpPr>
              <a:spLocks noChangeArrowheads="1"/>
            </p:cNvSpPr>
            <p:nvPr/>
          </p:nvSpPr>
          <p:spPr bwMode="auto">
            <a:xfrm>
              <a:off x="504" y="3529"/>
              <a:ext cx="681" cy="138"/>
            </a:xfrm>
            <a:prstGeom prst="rect">
              <a:avLst/>
            </a:prstGeom>
            <a:noFill/>
            <a:ln w="9525">
              <a:solidFill>
                <a:schemeClr val="tx1"/>
              </a:solidFill>
              <a:miter lim="800000"/>
            </a:ln>
          </p:spPr>
          <p:txBody>
            <a:bodyPr wrap="none" anchor="ctr"/>
            <a:lstStyle/>
            <a:p>
              <a:endParaRPr lang="vi-VN" altLang="en-US">
                <a:cs typeface="Arial" panose="020B0604020202020204" pitchFamily="34" charset="0"/>
              </a:endParaRPr>
            </a:p>
          </p:txBody>
        </p:sp>
      </p:grpSp>
      <p:sp>
        <p:nvSpPr>
          <p:cNvPr id="705639" name="Rectangle 103"/>
          <p:cNvSpPr>
            <a:spLocks noChangeArrowheads="1"/>
          </p:cNvSpPr>
          <p:nvPr/>
        </p:nvSpPr>
        <p:spPr bwMode="auto">
          <a:xfrm>
            <a:off x="549275" y="4376738"/>
            <a:ext cx="3892550" cy="1306512"/>
          </a:xfrm>
          <a:prstGeom prst="rect">
            <a:avLst/>
          </a:prstGeom>
          <a:noFill/>
          <a:ln w="9525">
            <a:noFill/>
            <a:miter lim="800000"/>
          </a:ln>
        </p:spPr>
        <p:txBody>
          <a:bodyPr/>
          <a:lstStyle/>
          <a:p>
            <a:pPr marL="342900" indent="-342900">
              <a:lnSpc>
                <a:spcPct val="90000"/>
              </a:lnSpc>
              <a:spcBef>
                <a:spcPct val="20000"/>
              </a:spcBef>
              <a:buClr>
                <a:srgbClr val="000099"/>
              </a:buClr>
              <a:buSzPct val="75000"/>
              <a:buFont typeface="Wingdings" panose="05000000000000000000" pitchFamily="2" charset="2"/>
              <a:buChar char="v"/>
            </a:pPr>
            <a:r>
              <a:rPr lang="en-US" altLang="en-US" sz="2200" i="0">
                <a:latin typeface="Arial" panose="020B0604020202020204" pitchFamily="34" charset="0"/>
                <a:cs typeface="Arial" panose="020B0604020202020204" pitchFamily="34" charset="0"/>
              </a:rPr>
              <a:t>IP datagram chứa DNS query được chuyển tiếp thông qua switch của mạng LAN từ client tới router cổng ra mặc định</a:t>
            </a:r>
            <a:endParaRPr lang="en-US" altLang="en-US" sz="2200" i="0">
              <a:latin typeface="Arial" panose="020B0604020202020204" pitchFamily="34" charset="0"/>
              <a:cs typeface="Arial" panose="020B0604020202020204" pitchFamily="34" charset="0"/>
            </a:endParaRPr>
          </a:p>
          <a:p>
            <a:pPr marL="342900" indent="-342900">
              <a:lnSpc>
                <a:spcPct val="90000"/>
              </a:lnSpc>
              <a:spcBef>
                <a:spcPct val="20000"/>
              </a:spcBef>
              <a:buClr>
                <a:srgbClr val="000099"/>
              </a:buClr>
              <a:buSzPct val="75000"/>
              <a:buFont typeface="Wingdings" panose="05000000000000000000" pitchFamily="2" charset="2"/>
              <a:buNone/>
            </a:pPr>
            <a:endParaRPr lang="en-US" altLang="en-US" sz="2000" i="0">
              <a:latin typeface="Arial" panose="020B0604020202020204" pitchFamily="34" charset="0"/>
              <a:cs typeface="Arial" panose="020B0604020202020204" pitchFamily="34" charset="0"/>
            </a:endParaRPr>
          </a:p>
        </p:txBody>
      </p:sp>
      <p:sp>
        <p:nvSpPr>
          <p:cNvPr id="705640" name="Rectangle 104"/>
          <p:cNvSpPr>
            <a:spLocks noChangeArrowheads="1"/>
          </p:cNvSpPr>
          <p:nvPr/>
        </p:nvSpPr>
        <p:spPr bwMode="auto">
          <a:xfrm>
            <a:off x="4340225" y="3387725"/>
            <a:ext cx="4705350" cy="1563688"/>
          </a:xfrm>
          <a:prstGeom prst="rect">
            <a:avLst/>
          </a:prstGeom>
          <a:noFill/>
          <a:ln w="9525">
            <a:noFill/>
            <a:miter lim="800000"/>
          </a:ln>
        </p:spPr>
        <p:txBody>
          <a:bodyPr/>
          <a:lstStyle/>
          <a:p>
            <a:pPr marL="342900" indent="-342900">
              <a:lnSpc>
                <a:spcPct val="90000"/>
              </a:lnSpc>
              <a:spcBef>
                <a:spcPct val="20000"/>
              </a:spcBef>
              <a:buClr>
                <a:srgbClr val="000099"/>
              </a:buClr>
              <a:buSzPct val="75000"/>
              <a:buFont typeface="Wingdings" panose="05000000000000000000" pitchFamily="2" charset="2"/>
              <a:buChar char="v"/>
            </a:pPr>
            <a:r>
              <a:rPr lang="en-US" altLang="en-US" sz="2200" i="0">
                <a:latin typeface="Arial" panose="020B0604020202020204" pitchFamily="34" charset="0"/>
                <a:cs typeface="Arial" panose="020B0604020202020204" pitchFamily="34" charset="0"/>
              </a:rPr>
              <a:t>IP datagram được chuyển tiếp từ mạng campus tới mạng Comcast, được định tuyến (các bảng được tạo bởi các giao thức định tuyến </a:t>
            </a:r>
            <a:r>
              <a:rPr lang="en-US" altLang="en-US" sz="2200">
                <a:solidFill>
                  <a:srgbClr val="C00000"/>
                </a:solidFill>
                <a:latin typeface="Arial" panose="020B0604020202020204" pitchFamily="34" charset="0"/>
                <a:cs typeface="Arial" panose="020B0604020202020204" pitchFamily="34" charset="0"/>
              </a:rPr>
              <a:t>RIP, OSPF, IS-IS</a:t>
            </a:r>
            <a:r>
              <a:rPr lang="en-US" altLang="en-US" sz="2200" i="0">
                <a:solidFill>
                  <a:srgbClr val="C00000"/>
                </a:solidFill>
                <a:latin typeface="Arial" panose="020B0604020202020204" pitchFamily="34" charset="0"/>
                <a:cs typeface="Arial" panose="020B0604020202020204" pitchFamily="34" charset="0"/>
              </a:rPr>
              <a:t> </a:t>
            </a:r>
            <a:r>
              <a:rPr lang="en-US" altLang="en-US" sz="2200" i="0">
                <a:latin typeface="Arial" panose="020B0604020202020204" pitchFamily="34" charset="0"/>
                <a:cs typeface="Arial" panose="020B0604020202020204" pitchFamily="34" charset="0"/>
              </a:rPr>
              <a:t>và/hoặc  </a:t>
            </a:r>
            <a:r>
              <a:rPr lang="en-US" altLang="en-US" sz="2200">
                <a:solidFill>
                  <a:srgbClr val="C00000"/>
                </a:solidFill>
                <a:latin typeface="Arial" panose="020B0604020202020204" pitchFamily="34" charset="0"/>
                <a:cs typeface="Arial" panose="020B0604020202020204" pitchFamily="34" charset="0"/>
              </a:rPr>
              <a:t>BGP</a:t>
            </a:r>
            <a:r>
              <a:rPr lang="en-US" altLang="en-US" sz="2200" i="0">
                <a:latin typeface="Arial" panose="020B0604020202020204" pitchFamily="34" charset="0"/>
                <a:cs typeface="Arial" panose="020B0604020202020204" pitchFamily="34" charset="0"/>
              </a:rPr>
              <a:t>) tới DNS server</a:t>
            </a:r>
            <a:endParaRPr lang="en-US" altLang="en-US" sz="2200" i="0">
              <a:latin typeface="Arial" panose="020B0604020202020204" pitchFamily="34" charset="0"/>
              <a:cs typeface="Arial" panose="020B0604020202020204" pitchFamily="34" charset="0"/>
            </a:endParaRPr>
          </a:p>
        </p:txBody>
      </p:sp>
      <p:sp>
        <p:nvSpPr>
          <p:cNvPr id="705641" name="Rectangle 105"/>
          <p:cNvSpPr>
            <a:spLocks noChangeArrowheads="1"/>
          </p:cNvSpPr>
          <p:nvPr/>
        </p:nvSpPr>
        <p:spPr bwMode="auto">
          <a:xfrm>
            <a:off x="4381500" y="5283200"/>
            <a:ext cx="4762500" cy="1292225"/>
          </a:xfrm>
          <a:prstGeom prst="rect">
            <a:avLst/>
          </a:prstGeom>
          <a:noFill/>
          <a:ln w="9525">
            <a:noFill/>
            <a:miter lim="800000"/>
          </a:ln>
        </p:spPr>
        <p:txBody>
          <a:bodyPr/>
          <a:lstStyle/>
          <a:p>
            <a:pPr marL="342900" indent="-342900">
              <a:lnSpc>
                <a:spcPct val="90000"/>
              </a:lnSpc>
              <a:spcBef>
                <a:spcPct val="20000"/>
              </a:spcBef>
              <a:buClr>
                <a:srgbClr val="000099"/>
              </a:buClr>
              <a:buSzPct val="75000"/>
              <a:buFont typeface="Wingdings" panose="05000000000000000000" pitchFamily="2" charset="2"/>
              <a:buChar char="v"/>
            </a:pPr>
            <a:r>
              <a:rPr lang="en-US" altLang="en-US" sz="2200" i="0">
                <a:latin typeface="Arial" panose="020B0604020202020204" pitchFamily="34" charset="0"/>
                <a:cs typeface="Arial" panose="020B0604020202020204" pitchFamily="34" charset="0"/>
              </a:rPr>
              <a:t>Được tách/ghép</a:t>
            </a:r>
            <a:r>
              <a:rPr lang="en-AU" altLang="en-US" sz="2200" i="0">
                <a:latin typeface="Arial" panose="020B0604020202020204" pitchFamily="34" charset="0"/>
                <a:cs typeface="Arial" panose="020B0604020202020204" pitchFamily="34" charset="0"/>
              </a:rPr>
              <a:t> tới </a:t>
            </a:r>
            <a:r>
              <a:rPr lang="en-US" altLang="ja-JP" sz="2200" i="0">
                <a:latin typeface="Arial" panose="020B0604020202020204" pitchFamily="34" charset="0"/>
                <a:cs typeface="Arial" panose="020B0604020202020204" pitchFamily="34" charset="0"/>
              </a:rPr>
              <a:t>DNS server</a:t>
            </a:r>
            <a:endParaRPr lang="en-US" altLang="ja-JP" sz="2200" i="0">
              <a:latin typeface="Arial" panose="020B0604020202020204" pitchFamily="34" charset="0"/>
              <a:cs typeface="Arial" panose="020B0604020202020204" pitchFamily="34" charset="0"/>
            </a:endParaRPr>
          </a:p>
          <a:p>
            <a:pPr marL="342900" indent="-342900">
              <a:lnSpc>
                <a:spcPct val="90000"/>
              </a:lnSpc>
              <a:spcBef>
                <a:spcPct val="20000"/>
              </a:spcBef>
              <a:buClr>
                <a:srgbClr val="000099"/>
              </a:buClr>
              <a:buSzPct val="75000"/>
              <a:buFont typeface="Wingdings" panose="05000000000000000000" pitchFamily="2" charset="2"/>
              <a:buChar char="v"/>
            </a:pPr>
            <a:r>
              <a:rPr lang="en-US" altLang="en-US" sz="2200" i="0">
                <a:latin typeface="Arial" panose="020B0604020202020204" pitchFamily="34" charset="0"/>
                <a:cs typeface="Arial" panose="020B0604020202020204" pitchFamily="34" charset="0"/>
              </a:rPr>
              <a:t>DNS server trả lời cho client với địa chỉ IP address của www.google.com </a:t>
            </a:r>
            <a:endParaRPr lang="en-US" altLang="en-US" sz="2200" i="0">
              <a:latin typeface="Arial" panose="020B0604020202020204" pitchFamily="34" charset="0"/>
              <a:cs typeface="Arial" panose="020B0604020202020204" pitchFamily="34" charset="0"/>
            </a:endParaRPr>
          </a:p>
        </p:txBody>
      </p:sp>
      <p:grpSp>
        <p:nvGrpSpPr>
          <p:cNvPr id="191505" name="Group 4"/>
          <p:cNvGrpSpPr/>
          <p:nvPr/>
        </p:nvGrpSpPr>
        <p:grpSpPr bwMode="auto">
          <a:xfrm>
            <a:off x="5173663" y="2041525"/>
            <a:ext cx="757237" cy="379413"/>
            <a:chOff x="2466" y="2026"/>
            <a:chExt cx="477" cy="282"/>
          </a:xfrm>
        </p:grpSpPr>
        <p:sp>
          <p:nvSpPr>
            <p:cNvPr id="191643" name="Oval 5"/>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latin typeface="Arial" panose="020B0604020202020204" pitchFamily="34" charset="0"/>
                <a:cs typeface="Arial" panose="020B0604020202020204" pitchFamily="34" charset="0"/>
              </a:endParaRPr>
            </a:p>
          </p:txBody>
        </p:sp>
        <p:sp>
          <p:nvSpPr>
            <p:cNvPr id="191644" name="Line 6"/>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91645" name="Rectangle 7"/>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latin typeface="Times New Roman" panose="02020603050405020304" pitchFamily="18" charset="0"/>
                <a:cs typeface="Arial" panose="020B0604020202020204" pitchFamily="34" charset="0"/>
              </a:endParaRPr>
            </a:p>
          </p:txBody>
        </p:sp>
        <p:sp>
          <p:nvSpPr>
            <p:cNvPr id="191646" name="Oval 8"/>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latin typeface="Arial" panose="020B0604020202020204" pitchFamily="34" charset="0"/>
                <a:cs typeface="Arial" panose="020B0604020202020204" pitchFamily="34" charset="0"/>
              </a:endParaRPr>
            </a:p>
          </p:txBody>
        </p:sp>
        <p:grpSp>
          <p:nvGrpSpPr>
            <p:cNvPr id="191647" name="Group 9"/>
            <p:cNvGrpSpPr/>
            <p:nvPr/>
          </p:nvGrpSpPr>
          <p:grpSpPr bwMode="auto">
            <a:xfrm>
              <a:off x="2581" y="2061"/>
              <a:ext cx="236" cy="94"/>
              <a:chOff x="2848" y="848"/>
              <a:chExt cx="140" cy="98"/>
            </a:xfrm>
          </p:grpSpPr>
          <p:sp>
            <p:nvSpPr>
              <p:cNvPr id="191654" name="Line 10"/>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1655" name="Line 11"/>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1656" name="Line 12"/>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91648" name="Group 13"/>
            <p:cNvGrpSpPr/>
            <p:nvPr/>
          </p:nvGrpSpPr>
          <p:grpSpPr bwMode="auto">
            <a:xfrm flipV="1">
              <a:off x="2581" y="2060"/>
              <a:ext cx="236" cy="94"/>
              <a:chOff x="2848" y="848"/>
              <a:chExt cx="140" cy="98"/>
            </a:xfrm>
          </p:grpSpPr>
          <p:sp>
            <p:nvSpPr>
              <p:cNvPr id="191651" name="Line 14"/>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1652" name="Line 15"/>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1653" name="Line 16"/>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91649" name="Line 17"/>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91650" name="Line 18"/>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grpSp>
        <p:nvGrpSpPr>
          <p:cNvPr id="191506" name="Group 19"/>
          <p:cNvGrpSpPr/>
          <p:nvPr/>
        </p:nvGrpSpPr>
        <p:grpSpPr bwMode="auto">
          <a:xfrm>
            <a:off x="6538913" y="1787525"/>
            <a:ext cx="757237" cy="379413"/>
            <a:chOff x="2466" y="2026"/>
            <a:chExt cx="477" cy="282"/>
          </a:xfrm>
        </p:grpSpPr>
        <p:sp>
          <p:nvSpPr>
            <p:cNvPr id="191629" name="Oval 20"/>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latin typeface="Arial" panose="020B0604020202020204" pitchFamily="34" charset="0"/>
                <a:cs typeface="Arial" panose="020B0604020202020204" pitchFamily="34" charset="0"/>
              </a:endParaRPr>
            </a:p>
          </p:txBody>
        </p:sp>
        <p:sp>
          <p:nvSpPr>
            <p:cNvPr id="191630" name="Line 21"/>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91631" name="Rectangle 22"/>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latin typeface="Times New Roman" panose="02020603050405020304" pitchFamily="18" charset="0"/>
                <a:cs typeface="Arial" panose="020B0604020202020204" pitchFamily="34" charset="0"/>
              </a:endParaRPr>
            </a:p>
          </p:txBody>
        </p:sp>
        <p:sp>
          <p:nvSpPr>
            <p:cNvPr id="191632" name="Oval 23"/>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latin typeface="Arial" panose="020B0604020202020204" pitchFamily="34" charset="0"/>
                <a:cs typeface="Arial" panose="020B0604020202020204" pitchFamily="34" charset="0"/>
              </a:endParaRPr>
            </a:p>
          </p:txBody>
        </p:sp>
        <p:grpSp>
          <p:nvGrpSpPr>
            <p:cNvPr id="191633" name="Group 24"/>
            <p:cNvGrpSpPr/>
            <p:nvPr/>
          </p:nvGrpSpPr>
          <p:grpSpPr bwMode="auto">
            <a:xfrm>
              <a:off x="2581" y="2061"/>
              <a:ext cx="236" cy="94"/>
              <a:chOff x="2848" y="848"/>
              <a:chExt cx="140" cy="98"/>
            </a:xfrm>
          </p:grpSpPr>
          <p:sp>
            <p:nvSpPr>
              <p:cNvPr id="191640" name="Line 25"/>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1641" name="Line 26"/>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1642" name="Line 27"/>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91634" name="Group 28"/>
            <p:cNvGrpSpPr/>
            <p:nvPr/>
          </p:nvGrpSpPr>
          <p:grpSpPr bwMode="auto">
            <a:xfrm flipV="1">
              <a:off x="2581" y="2060"/>
              <a:ext cx="236" cy="94"/>
              <a:chOff x="2848" y="848"/>
              <a:chExt cx="140" cy="98"/>
            </a:xfrm>
          </p:grpSpPr>
          <p:sp>
            <p:nvSpPr>
              <p:cNvPr id="191637" name="Line 29"/>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1638" name="Line 30"/>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1639" name="Line 31"/>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91635" name="Line 32"/>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91636" name="Line 33"/>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sp>
        <p:nvSpPr>
          <p:cNvPr id="191507" name="Text Box 34"/>
          <p:cNvSpPr txBox="1">
            <a:spLocks noChangeArrowheads="1"/>
          </p:cNvSpPr>
          <p:nvPr/>
        </p:nvSpPr>
        <p:spPr bwMode="auto">
          <a:xfrm>
            <a:off x="5335588" y="2511425"/>
            <a:ext cx="1811337" cy="581025"/>
          </a:xfrm>
          <a:prstGeom prst="rect">
            <a:avLst/>
          </a:prstGeom>
          <a:noFill/>
          <a:ln w="9525">
            <a:noFill/>
            <a:miter lim="800000"/>
          </a:ln>
        </p:spPr>
        <p:txBody>
          <a:bodyPr wrap="none">
            <a:spAutoFit/>
          </a:bodyPr>
          <a:lstStyle/>
          <a:p>
            <a:pPr eaLnBrk="1" hangingPunct="1"/>
            <a:r>
              <a:rPr lang="en-US" altLang="en-US" sz="1600" i="0">
                <a:solidFill>
                  <a:srgbClr val="000000"/>
                </a:solidFill>
                <a:latin typeface="Arial" panose="020B0604020202020204" pitchFamily="34" charset="0"/>
                <a:cs typeface="Arial" panose="020B0604020202020204" pitchFamily="34" charset="0"/>
              </a:rPr>
              <a:t>Comcast network </a:t>
            </a:r>
            <a:endParaRPr lang="en-US" altLang="en-US" sz="1600" i="0">
              <a:solidFill>
                <a:srgbClr val="000000"/>
              </a:solidFill>
              <a:latin typeface="Arial" panose="020B0604020202020204" pitchFamily="34" charset="0"/>
              <a:cs typeface="Arial" panose="020B0604020202020204" pitchFamily="34" charset="0"/>
            </a:endParaRPr>
          </a:p>
          <a:p>
            <a:pPr eaLnBrk="1" hangingPunct="1"/>
            <a:r>
              <a:rPr lang="en-US" altLang="en-US" sz="1600" i="0">
                <a:solidFill>
                  <a:srgbClr val="000000"/>
                </a:solidFill>
                <a:latin typeface="Arial" panose="020B0604020202020204" pitchFamily="34" charset="0"/>
                <a:cs typeface="Arial" panose="020B0604020202020204" pitchFamily="34" charset="0"/>
              </a:rPr>
              <a:t>68.80.0.0/13</a:t>
            </a:r>
            <a:endParaRPr lang="en-US" altLang="en-US" sz="1600" i="0">
              <a:solidFill>
                <a:srgbClr val="000000"/>
              </a:solidFill>
              <a:latin typeface="Arial" panose="020B0604020202020204" pitchFamily="34" charset="0"/>
              <a:cs typeface="Arial" panose="020B0604020202020204" pitchFamily="34" charset="0"/>
            </a:endParaRPr>
          </a:p>
        </p:txBody>
      </p:sp>
      <p:grpSp>
        <p:nvGrpSpPr>
          <p:cNvPr id="191508" name="Group 69"/>
          <p:cNvGrpSpPr/>
          <p:nvPr/>
        </p:nvGrpSpPr>
        <p:grpSpPr bwMode="auto">
          <a:xfrm>
            <a:off x="7196138" y="2703513"/>
            <a:ext cx="757237" cy="379412"/>
            <a:chOff x="2466" y="2026"/>
            <a:chExt cx="477" cy="282"/>
          </a:xfrm>
        </p:grpSpPr>
        <p:sp>
          <p:nvSpPr>
            <p:cNvPr id="191615" name="Oval 70"/>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latin typeface="Arial" panose="020B0604020202020204" pitchFamily="34" charset="0"/>
                <a:cs typeface="Arial" panose="020B0604020202020204" pitchFamily="34" charset="0"/>
              </a:endParaRPr>
            </a:p>
          </p:txBody>
        </p:sp>
        <p:sp>
          <p:nvSpPr>
            <p:cNvPr id="191616" name="Line 71"/>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91617" name="Rectangle 72"/>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latin typeface="Times New Roman" panose="02020603050405020304" pitchFamily="18" charset="0"/>
                <a:cs typeface="Arial" panose="020B0604020202020204" pitchFamily="34" charset="0"/>
              </a:endParaRPr>
            </a:p>
          </p:txBody>
        </p:sp>
        <p:sp>
          <p:nvSpPr>
            <p:cNvPr id="191618" name="Oval 73"/>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latin typeface="Arial" panose="020B0604020202020204" pitchFamily="34" charset="0"/>
                <a:cs typeface="Arial" panose="020B0604020202020204" pitchFamily="34" charset="0"/>
              </a:endParaRPr>
            </a:p>
          </p:txBody>
        </p:sp>
        <p:grpSp>
          <p:nvGrpSpPr>
            <p:cNvPr id="191619" name="Group 74"/>
            <p:cNvGrpSpPr/>
            <p:nvPr/>
          </p:nvGrpSpPr>
          <p:grpSpPr bwMode="auto">
            <a:xfrm>
              <a:off x="2581" y="2061"/>
              <a:ext cx="236" cy="94"/>
              <a:chOff x="2848" y="848"/>
              <a:chExt cx="140" cy="98"/>
            </a:xfrm>
          </p:grpSpPr>
          <p:sp>
            <p:nvSpPr>
              <p:cNvPr id="191626" name="Line 75"/>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1627" name="Line 76"/>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1628" name="Line 77"/>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91620" name="Group 78"/>
            <p:cNvGrpSpPr/>
            <p:nvPr/>
          </p:nvGrpSpPr>
          <p:grpSpPr bwMode="auto">
            <a:xfrm flipV="1">
              <a:off x="2581" y="2060"/>
              <a:ext cx="236" cy="94"/>
              <a:chOff x="2848" y="848"/>
              <a:chExt cx="140" cy="98"/>
            </a:xfrm>
          </p:grpSpPr>
          <p:sp>
            <p:nvSpPr>
              <p:cNvPr id="191623" name="Line 79"/>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1624" name="Line 80"/>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1625" name="Line 81"/>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91621" name="Line 82"/>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91622" name="Line 83"/>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sp>
        <p:nvSpPr>
          <p:cNvPr id="191509" name="Line 93"/>
          <p:cNvSpPr>
            <a:spLocks noChangeShapeType="1"/>
          </p:cNvSpPr>
          <p:nvPr/>
        </p:nvSpPr>
        <p:spPr bwMode="auto">
          <a:xfrm flipH="1">
            <a:off x="6915150" y="1528763"/>
            <a:ext cx="260350" cy="258762"/>
          </a:xfrm>
          <a:prstGeom prst="line">
            <a:avLst/>
          </a:prstGeom>
          <a:noFill/>
          <a:ln w="9525">
            <a:solidFill>
              <a:srgbClr val="000000"/>
            </a:solidFill>
            <a:round/>
          </a:ln>
        </p:spPr>
        <p:txBody>
          <a:bodyPr/>
          <a:lstStyle/>
          <a:p>
            <a:endParaRPr lang="en-US"/>
          </a:p>
        </p:txBody>
      </p:sp>
      <p:sp>
        <p:nvSpPr>
          <p:cNvPr id="191510" name="Text Box 139"/>
          <p:cNvSpPr txBox="1">
            <a:spLocks noChangeArrowheads="1"/>
          </p:cNvSpPr>
          <p:nvPr/>
        </p:nvSpPr>
        <p:spPr bwMode="auto">
          <a:xfrm>
            <a:off x="7367588" y="746125"/>
            <a:ext cx="1233487" cy="581025"/>
          </a:xfrm>
          <a:prstGeom prst="rect">
            <a:avLst/>
          </a:prstGeom>
          <a:noFill/>
          <a:ln w="9525">
            <a:noFill/>
            <a:miter lim="800000"/>
          </a:ln>
        </p:spPr>
        <p:txBody>
          <a:bodyPr wrap="none">
            <a:spAutoFit/>
          </a:bodyPr>
          <a:lstStyle/>
          <a:p>
            <a:pPr eaLnBrk="1" hangingPunct="1"/>
            <a:r>
              <a:rPr lang="en-US" altLang="en-US" sz="1600" i="0">
                <a:solidFill>
                  <a:srgbClr val="000000"/>
                </a:solidFill>
                <a:latin typeface="Arial" panose="020B0604020202020204" pitchFamily="34" charset="0"/>
                <a:cs typeface="Arial" panose="020B0604020202020204" pitchFamily="34" charset="0"/>
              </a:rPr>
              <a:t>DNS server</a:t>
            </a:r>
            <a:endParaRPr lang="en-US" altLang="en-US" sz="1600" i="0">
              <a:solidFill>
                <a:srgbClr val="000000"/>
              </a:solidFill>
              <a:latin typeface="Arial" panose="020B0604020202020204" pitchFamily="34" charset="0"/>
              <a:cs typeface="Arial" panose="020B0604020202020204" pitchFamily="34" charset="0"/>
            </a:endParaRPr>
          </a:p>
          <a:p>
            <a:pPr eaLnBrk="1" hangingPunct="1"/>
            <a:endParaRPr lang="en-US" altLang="en-US" sz="1600" i="0">
              <a:solidFill>
                <a:srgbClr val="000000"/>
              </a:solidFill>
              <a:latin typeface="Arial" panose="020B0604020202020204" pitchFamily="34" charset="0"/>
              <a:cs typeface="Arial" panose="020B0604020202020204" pitchFamily="34" charset="0"/>
            </a:endParaRPr>
          </a:p>
        </p:txBody>
      </p:sp>
      <p:grpSp>
        <p:nvGrpSpPr>
          <p:cNvPr id="191511" name="Group 166"/>
          <p:cNvGrpSpPr/>
          <p:nvPr/>
        </p:nvGrpSpPr>
        <p:grpSpPr bwMode="auto">
          <a:xfrm>
            <a:off x="3795713" y="2409825"/>
            <a:ext cx="1576387" cy="1287463"/>
            <a:chOff x="3228" y="1776"/>
            <a:chExt cx="252" cy="96"/>
          </a:xfrm>
        </p:grpSpPr>
        <p:sp>
          <p:nvSpPr>
            <p:cNvPr id="191613" name="Line 164"/>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1614" name="Line 165"/>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1512" name="Group 167"/>
          <p:cNvGrpSpPr/>
          <p:nvPr/>
        </p:nvGrpSpPr>
        <p:grpSpPr bwMode="auto">
          <a:xfrm flipH="1">
            <a:off x="5600700" y="2424113"/>
            <a:ext cx="400050" cy="152400"/>
            <a:chOff x="3228" y="1776"/>
            <a:chExt cx="252" cy="96"/>
          </a:xfrm>
        </p:grpSpPr>
        <p:sp>
          <p:nvSpPr>
            <p:cNvPr id="191611" name="Line 168"/>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1612" name="Line 169"/>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1513" name="Group 170"/>
          <p:cNvGrpSpPr/>
          <p:nvPr/>
        </p:nvGrpSpPr>
        <p:grpSpPr bwMode="auto">
          <a:xfrm flipH="1" flipV="1">
            <a:off x="5753100" y="1900238"/>
            <a:ext cx="400050" cy="152400"/>
            <a:chOff x="3228" y="1776"/>
            <a:chExt cx="252" cy="96"/>
          </a:xfrm>
        </p:grpSpPr>
        <p:sp>
          <p:nvSpPr>
            <p:cNvPr id="191609" name="Line 171"/>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1610" name="Line 172"/>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1514" name="Group 173"/>
          <p:cNvGrpSpPr/>
          <p:nvPr/>
        </p:nvGrpSpPr>
        <p:grpSpPr bwMode="auto">
          <a:xfrm flipH="1" flipV="1">
            <a:off x="7853363" y="2590800"/>
            <a:ext cx="400050" cy="152400"/>
            <a:chOff x="3228" y="1776"/>
            <a:chExt cx="252" cy="96"/>
          </a:xfrm>
        </p:grpSpPr>
        <p:sp>
          <p:nvSpPr>
            <p:cNvPr id="191607" name="Line 174"/>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1608" name="Line 175"/>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1515" name="Group 176"/>
          <p:cNvGrpSpPr/>
          <p:nvPr/>
        </p:nvGrpSpPr>
        <p:grpSpPr bwMode="auto">
          <a:xfrm flipV="1">
            <a:off x="7029450" y="2609850"/>
            <a:ext cx="295275" cy="114300"/>
            <a:chOff x="3228" y="1776"/>
            <a:chExt cx="252" cy="96"/>
          </a:xfrm>
        </p:grpSpPr>
        <p:sp>
          <p:nvSpPr>
            <p:cNvPr id="191605" name="Line 177"/>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1606" name="Line 178"/>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1516" name="Group 179"/>
          <p:cNvGrpSpPr/>
          <p:nvPr/>
        </p:nvGrpSpPr>
        <p:grpSpPr bwMode="auto">
          <a:xfrm rot="409689" flipH="1" flipV="1">
            <a:off x="7300913" y="1952625"/>
            <a:ext cx="452437" cy="57150"/>
            <a:chOff x="3228" y="1776"/>
            <a:chExt cx="252" cy="96"/>
          </a:xfrm>
        </p:grpSpPr>
        <p:sp>
          <p:nvSpPr>
            <p:cNvPr id="191603" name="Line 180"/>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1604" name="Line 181"/>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1517" name="Group 182"/>
          <p:cNvGrpSpPr/>
          <p:nvPr/>
        </p:nvGrpSpPr>
        <p:grpSpPr bwMode="auto">
          <a:xfrm>
            <a:off x="6443663" y="2157413"/>
            <a:ext cx="295275" cy="114300"/>
            <a:chOff x="3228" y="1776"/>
            <a:chExt cx="252" cy="96"/>
          </a:xfrm>
        </p:grpSpPr>
        <p:sp>
          <p:nvSpPr>
            <p:cNvPr id="191601" name="Line 183"/>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1602" name="Line 184"/>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1518" name="Group 185"/>
          <p:cNvGrpSpPr/>
          <p:nvPr/>
        </p:nvGrpSpPr>
        <p:grpSpPr bwMode="auto">
          <a:xfrm flipH="1">
            <a:off x="7081838" y="2157413"/>
            <a:ext cx="295275" cy="114300"/>
            <a:chOff x="3228" y="1776"/>
            <a:chExt cx="252" cy="96"/>
          </a:xfrm>
        </p:grpSpPr>
        <p:sp>
          <p:nvSpPr>
            <p:cNvPr id="191599" name="Line 186"/>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1600" name="Line 187"/>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25206" name="Group 187"/>
          <p:cNvGrpSpPr/>
          <p:nvPr/>
        </p:nvGrpSpPr>
        <p:grpSpPr bwMode="auto">
          <a:xfrm>
            <a:off x="5980113" y="438150"/>
            <a:ext cx="1316037" cy="1314450"/>
            <a:chOff x="931" y="1941"/>
            <a:chExt cx="829" cy="828"/>
          </a:xfrm>
        </p:grpSpPr>
        <p:sp>
          <p:nvSpPr>
            <p:cNvPr id="191591" name="Freeform 188"/>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91592" name="Group 189"/>
            <p:cNvGrpSpPr/>
            <p:nvPr/>
          </p:nvGrpSpPr>
          <p:grpSpPr bwMode="auto">
            <a:xfrm>
              <a:off x="931" y="1941"/>
              <a:ext cx="500" cy="828"/>
              <a:chOff x="569" y="2954"/>
              <a:chExt cx="500" cy="828"/>
            </a:xfrm>
          </p:grpSpPr>
          <p:sp>
            <p:nvSpPr>
              <p:cNvPr id="191593" name="Rectangle 190"/>
              <p:cNvSpPr>
                <a:spLocks noChangeArrowheads="1"/>
              </p:cNvSpPr>
              <p:nvPr/>
            </p:nvSpPr>
            <p:spPr bwMode="auto">
              <a:xfrm>
                <a:off x="576" y="2973"/>
                <a:ext cx="493" cy="790"/>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91594" name="Text Box 191"/>
              <p:cNvSpPr txBox="1">
                <a:spLocks noChangeArrowheads="1"/>
              </p:cNvSpPr>
              <p:nvPr/>
            </p:nvSpPr>
            <p:spPr bwMode="auto">
              <a:xfrm>
                <a:off x="639" y="2954"/>
                <a:ext cx="385" cy="828"/>
              </a:xfrm>
              <a:prstGeom prst="rect">
                <a:avLst/>
              </a:prstGeom>
              <a:noFill/>
              <a:ln w="9525">
                <a:noFill/>
                <a:miter lim="800000"/>
              </a:ln>
            </p:spPr>
            <p:txBody>
              <a:bodyPr wrap="none">
                <a:spAutoFit/>
              </a:bodyPr>
              <a:lstStyle/>
              <a:p>
                <a:pPr algn="ctr"/>
                <a:r>
                  <a:rPr lang="en-US" altLang="en-US" sz="1600" i="0">
                    <a:latin typeface="Arial" panose="020B0604020202020204" pitchFamily="34" charset="0"/>
                    <a:cs typeface="Arial" panose="020B0604020202020204" pitchFamily="34" charset="0"/>
                  </a:rPr>
                  <a:t>DNS</a:t>
                </a:r>
                <a:endParaRPr lang="en-US" altLang="en-US" sz="1600" i="0">
                  <a:latin typeface="Arial" panose="020B0604020202020204" pitchFamily="34" charset="0"/>
                  <a:cs typeface="Arial" panose="020B0604020202020204" pitchFamily="34" charset="0"/>
                </a:endParaRPr>
              </a:p>
              <a:p>
                <a:pPr algn="ctr"/>
                <a:r>
                  <a:rPr lang="en-US" altLang="en-US" sz="1600" i="0">
                    <a:latin typeface="Arial" panose="020B0604020202020204" pitchFamily="34" charset="0"/>
                    <a:cs typeface="Arial" panose="020B0604020202020204" pitchFamily="34" charset="0"/>
                  </a:rPr>
                  <a:t>UDP</a:t>
                </a:r>
                <a:endParaRPr lang="en-US" altLang="en-US" sz="1600" i="0">
                  <a:latin typeface="Arial" panose="020B0604020202020204" pitchFamily="34" charset="0"/>
                  <a:cs typeface="Arial" panose="020B0604020202020204" pitchFamily="34" charset="0"/>
                </a:endParaRPr>
              </a:p>
              <a:p>
                <a:pPr algn="ctr"/>
                <a:r>
                  <a:rPr lang="en-US" altLang="en-US" sz="1600" i="0">
                    <a:latin typeface="Arial" panose="020B0604020202020204" pitchFamily="34" charset="0"/>
                    <a:cs typeface="Arial" panose="020B0604020202020204" pitchFamily="34" charset="0"/>
                  </a:rPr>
                  <a:t>IP</a:t>
                </a:r>
                <a:endParaRPr lang="en-US" altLang="en-US" sz="1600" i="0">
                  <a:latin typeface="Arial" panose="020B0604020202020204" pitchFamily="34" charset="0"/>
                  <a:cs typeface="Arial" panose="020B0604020202020204" pitchFamily="34" charset="0"/>
                </a:endParaRPr>
              </a:p>
              <a:p>
                <a:pPr algn="ctr"/>
                <a:r>
                  <a:rPr lang="en-US" altLang="en-US" sz="1600" i="0">
                    <a:latin typeface="Arial" panose="020B0604020202020204" pitchFamily="34" charset="0"/>
                    <a:cs typeface="Arial" panose="020B0604020202020204" pitchFamily="34" charset="0"/>
                  </a:rPr>
                  <a:t>Eth</a:t>
                </a:r>
                <a:endParaRPr lang="en-US" altLang="en-US" sz="1600" i="0">
                  <a:latin typeface="Arial" panose="020B0604020202020204" pitchFamily="34" charset="0"/>
                  <a:cs typeface="Arial" panose="020B0604020202020204" pitchFamily="34" charset="0"/>
                </a:endParaRPr>
              </a:p>
              <a:p>
                <a:pPr algn="ctr"/>
                <a:r>
                  <a:rPr lang="en-US" altLang="en-US" sz="1600" i="0">
                    <a:latin typeface="Arial" panose="020B0604020202020204" pitchFamily="34" charset="0"/>
                    <a:cs typeface="Arial" panose="020B0604020202020204" pitchFamily="34" charset="0"/>
                  </a:rPr>
                  <a:t>Phy</a:t>
                </a:r>
                <a:endParaRPr lang="en-US" altLang="en-US" sz="1600" i="0">
                  <a:latin typeface="Arial" panose="020B0604020202020204" pitchFamily="34" charset="0"/>
                  <a:cs typeface="Arial" panose="020B0604020202020204" pitchFamily="34" charset="0"/>
                </a:endParaRPr>
              </a:p>
            </p:txBody>
          </p:sp>
          <p:sp>
            <p:nvSpPr>
              <p:cNvPr id="191595" name="Line 192"/>
              <p:cNvSpPr>
                <a:spLocks noChangeShapeType="1"/>
              </p:cNvSpPr>
              <p:nvPr/>
            </p:nvSpPr>
            <p:spPr bwMode="auto">
              <a:xfrm>
                <a:off x="578" y="3130"/>
                <a:ext cx="489" cy="0"/>
              </a:xfrm>
              <a:prstGeom prst="line">
                <a:avLst/>
              </a:prstGeom>
              <a:noFill/>
              <a:ln w="9525">
                <a:solidFill>
                  <a:schemeClr val="tx1"/>
                </a:solidFill>
                <a:round/>
              </a:ln>
            </p:spPr>
            <p:txBody>
              <a:bodyPr wrap="none"/>
              <a:lstStyle/>
              <a:p>
                <a:endParaRPr lang="en-US"/>
              </a:p>
            </p:txBody>
          </p:sp>
          <p:sp>
            <p:nvSpPr>
              <p:cNvPr id="191596" name="Line 193"/>
              <p:cNvSpPr>
                <a:spLocks noChangeShapeType="1"/>
              </p:cNvSpPr>
              <p:nvPr/>
            </p:nvSpPr>
            <p:spPr bwMode="auto">
              <a:xfrm>
                <a:off x="575" y="3289"/>
                <a:ext cx="489" cy="0"/>
              </a:xfrm>
              <a:prstGeom prst="line">
                <a:avLst/>
              </a:prstGeom>
              <a:noFill/>
              <a:ln w="9525">
                <a:solidFill>
                  <a:schemeClr val="tx1"/>
                </a:solidFill>
                <a:round/>
              </a:ln>
            </p:spPr>
            <p:txBody>
              <a:bodyPr wrap="none"/>
              <a:lstStyle/>
              <a:p>
                <a:endParaRPr lang="en-US"/>
              </a:p>
            </p:txBody>
          </p:sp>
          <p:sp>
            <p:nvSpPr>
              <p:cNvPr id="191597" name="Line 194"/>
              <p:cNvSpPr>
                <a:spLocks noChangeShapeType="1"/>
              </p:cNvSpPr>
              <p:nvPr/>
            </p:nvSpPr>
            <p:spPr bwMode="auto">
              <a:xfrm>
                <a:off x="572" y="3448"/>
                <a:ext cx="489" cy="0"/>
              </a:xfrm>
              <a:prstGeom prst="line">
                <a:avLst/>
              </a:prstGeom>
              <a:noFill/>
              <a:ln w="9525">
                <a:solidFill>
                  <a:schemeClr val="tx1"/>
                </a:solidFill>
                <a:round/>
              </a:ln>
            </p:spPr>
            <p:txBody>
              <a:bodyPr wrap="none"/>
              <a:lstStyle/>
              <a:p>
                <a:endParaRPr lang="en-US"/>
              </a:p>
            </p:txBody>
          </p:sp>
          <p:sp>
            <p:nvSpPr>
              <p:cNvPr id="191598" name="Line 195"/>
              <p:cNvSpPr>
                <a:spLocks noChangeShapeType="1"/>
              </p:cNvSpPr>
              <p:nvPr/>
            </p:nvSpPr>
            <p:spPr bwMode="auto">
              <a:xfrm>
                <a:off x="569" y="3607"/>
                <a:ext cx="489" cy="0"/>
              </a:xfrm>
              <a:prstGeom prst="line">
                <a:avLst/>
              </a:prstGeom>
              <a:noFill/>
              <a:ln w="9525">
                <a:solidFill>
                  <a:schemeClr val="tx1"/>
                </a:solidFill>
                <a:round/>
              </a:ln>
            </p:spPr>
            <p:txBody>
              <a:bodyPr wrap="none"/>
              <a:lstStyle/>
              <a:p>
                <a:endParaRPr lang="en-US"/>
              </a:p>
            </p:txBody>
          </p:sp>
        </p:grpSp>
      </p:grpSp>
      <p:grpSp>
        <p:nvGrpSpPr>
          <p:cNvPr id="125208" name="Group 196"/>
          <p:cNvGrpSpPr/>
          <p:nvPr/>
        </p:nvGrpSpPr>
        <p:grpSpPr bwMode="auto">
          <a:xfrm>
            <a:off x="4881563" y="558800"/>
            <a:ext cx="1081087" cy="1217613"/>
            <a:chOff x="1404" y="3105"/>
            <a:chExt cx="681" cy="767"/>
          </a:xfrm>
        </p:grpSpPr>
        <p:grpSp>
          <p:nvGrpSpPr>
            <p:cNvPr id="191556" name="Group 197"/>
            <p:cNvGrpSpPr/>
            <p:nvPr/>
          </p:nvGrpSpPr>
          <p:grpSpPr bwMode="auto">
            <a:xfrm>
              <a:off x="1404" y="3355"/>
              <a:ext cx="681" cy="468"/>
              <a:chOff x="42" y="886"/>
              <a:chExt cx="681" cy="468"/>
            </a:xfrm>
          </p:grpSpPr>
          <p:grpSp>
            <p:nvGrpSpPr>
              <p:cNvPr id="191561" name="Group 198"/>
              <p:cNvGrpSpPr/>
              <p:nvPr/>
            </p:nvGrpSpPr>
            <p:grpSpPr bwMode="auto">
              <a:xfrm>
                <a:off x="278" y="886"/>
                <a:ext cx="354" cy="154"/>
                <a:chOff x="740" y="3209"/>
                <a:chExt cx="354" cy="154"/>
              </a:xfrm>
            </p:grpSpPr>
            <p:grpSp>
              <p:nvGrpSpPr>
                <p:cNvPr id="191586" name="Group 199"/>
                <p:cNvGrpSpPr/>
                <p:nvPr/>
              </p:nvGrpSpPr>
              <p:grpSpPr bwMode="auto">
                <a:xfrm>
                  <a:off x="794" y="3209"/>
                  <a:ext cx="290" cy="154"/>
                  <a:chOff x="844" y="3337"/>
                  <a:chExt cx="290" cy="154"/>
                </a:xfrm>
              </p:grpSpPr>
              <p:sp>
                <p:nvSpPr>
                  <p:cNvPr id="191589" name="Rectangle 200"/>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590" name="Text Box 201"/>
                  <p:cNvSpPr txBox="1">
                    <a:spLocks noChangeArrowheads="1"/>
                  </p:cNvSpPr>
                  <p:nvPr/>
                </p:nvSpPr>
                <p:spPr bwMode="auto">
                  <a:xfrm>
                    <a:off x="844" y="3337"/>
                    <a:ext cx="285" cy="154"/>
                  </a:xfrm>
                  <a:prstGeom prst="rect">
                    <a:avLst/>
                  </a:prstGeom>
                  <a:noFill/>
                  <a:ln w="9525">
                    <a:noFill/>
                    <a:miter lim="800000"/>
                  </a:ln>
                </p:spPr>
                <p:txBody>
                  <a:bodyPr wrap="none">
                    <a:spAutoFit/>
                  </a:bodyPr>
                  <a:lstStyle/>
                  <a:p>
                    <a:r>
                      <a:rPr lang="en-US" altLang="en-US" sz="1000" i="0">
                        <a:solidFill>
                          <a:schemeClr val="bg1"/>
                        </a:solidFill>
                        <a:latin typeface="Arial" panose="020B0604020202020204" pitchFamily="34" charset="0"/>
                        <a:cs typeface="Arial" panose="020B0604020202020204" pitchFamily="34" charset="0"/>
                      </a:rPr>
                      <a:t>DNS</a:t>
                    </a:r>
                    <a:endParaRPr lang="en-US" altLang="en-US" sz="1000" i="0">
                      <a:solidFill>
                        <a:schemeClr val="bg1"/>
                      </a:solidFill>
                      <a:latin typeface="Arial" panose="020B0604020202020204" pitchFamily="34" charset="0"/>
                      <a:cs typeface="Arial" panose="020B0604020202020204" pitchFamily="34" charset="0"/>
                    </a:endParaRPr>
                  </a:p>
                </p:txBody>
              </p:sp>
            </p:grpSp>
            <p:sp>
              <p:nvSpPr>
                <p:cNvPr id="191587" name="Rectangle 202"/>
                <p:cNvSpPr>
                  <a:spLocks noChangeArrowheads="1"/>
                </p:cNvSpPr>
                <p:nvPr/>
              </p:nvSpPr>
              <p:spPr bwMode="auto">
                <a:xfrm>
                  <a:off x="750" y="3244"/>
                  <a:ext cx="88" cy="82"/>
                </a:xfrm>
                <a:prstGeom prst="rect">
                  <a:avLst/>
                </a:prstGeom>
                <a:solidFill>
                  <a:schemeClr val="accent1"/>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588" name="Rectangle 203"/>
                <p:cNvSpPr>
                  <a:spLocks noChangeArrowheads="1"/>
                </p:cNvSpPr>
                <p:nvPr/>
              </p:nvSpPr>
              <p:spPr bwMode="auto">
                <a:xfrm>
                  <a:off x="740" y="3238"/>
                  <a:ext cx="354" cy="94"/>
                </a:xfrm>
                <a:prstGeom prst="rect">
                  <a:avLst/>
                </a:prstGeom>
                <a:noFill/>
                <a:ln w="9525">
                  <a:solidFill>
                    <a:schemeClr val="accent1"/>
                  </a:solidFill>
                  <a:miter lim="800000"/>
                </a:ln>
              </p:spPr>
              <p:txBody>
                <a:bodyPr wrap="none" anchor="ctr"/>
                <a:lstStyle/>
                <a:p>
                  <a:endParaRPr lang="vi-VN" altLang="en-US">
                    <a:cs typeface="Arial" panose="020B0604020202020204" pitchFamily="34" charset="0"/>
                  </a:endParaRPr>
                </a:p>
              </p:txBody>
            </p:sp>
          </p:grpSp>
          <p:grpSp>
            <p:nvGrpSpPr>
              <p:cNvPr id="191562" name="Group 204"/>
              <p:cNvGrpSpPr/>
              <p:nvPr/>
            </p:nvGrpSpPr>
            <p:grpSpPr bwMode="auto">
              <a:xfrm>
                <a:off x="278" y="1034"/>
                <a:ext cx="354" cy="154"/>
                <a:chOff x="836" y="3305"/>
                <a:chExt cx="354" cy="154"/>
              </a:xfrm>
            </p:grpSpPr>
            <p:grpSp>
              <p:nvGrpSpPr>
                <p:cNvPr id="191580" name="Group 205"/>
                <p:cNvGrpSpPr/>
                <p:nvPr/>
              </p:nvGrpSpPr>
              <p:grpSpPr bwMode="auto">
                <a:xfrm>
                  <a:off x="890" y="3305"/>
                  <a:ext cx="290" cy="154"/>
                  <a:chOff x="844" y="3337"/>
                  <a:chExt cx="290" cy="154"/>
                </a:xfrm>
              </p:grpSpPr>
              <p:sp>
                <p:nvSpPr>
                  <p:cNvPr id="191584" name="Rectangle 206"/>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585" name="Text Box 207"/>
                  <p:cNvSpPr txBox="1">
                    <a:spLocks noChangeArrowheads="1"/>
                  </p:cNvSpPr>
                  <p:nvPr/>
                </p:nvSpPr>
                <p:spPr bwMode="auto">
                  <a:xfrm>
                    <a:off x="844" y="3337"/>
                    <a:ext cx="285" cy="154"/>
                  </a:xfrm>
                  <a:prstGeom prst="rect">
                    <a:avLst/>
                  </a:prstGeom>
                  <a:noFill/>
                  <a:ln w="9525">
                    <a:noFill/>
                    <a:miter lim="800000"/>
                  </a:ln>
                </p:spPr>
                <p:txBody>
                  <a:bodyPr wrap="none">
                    <a:spAutoFit/>
                  </a:bodyPr>
                  <a:lstStyle/>
                  <a:p>
                    <a:r>
                      <a:rPr lang="en-US" altLang="en-US" sz="1000" i="0">
                        <a:solidFill>
                          <a:schemeClr val="bg1"/>
                        </a:solidFill>
                        <a:latin typeface="Arial" panose="020B0604020202020204" pitchFamily="34" charset="0"/>
                        <a:cs typeface="Arial" panose="020B0604020202020204" pitchFamily="34" charset="0"/>
                      </a:rPr>
                      <a:t>DNS</a:t>
                    </a:r>
                    <a:endParaRPr lang="en-US" altLang="en-US" sz="1000" i="0">
                      <a:solidFill>
                        <a:schemeClr val="bg1"/>
                      </a:solidFill>
                      <a:latin typeface="Arial" panose="020B0604020202020204" pitchFamily="34" charset="0"/>
                      <a:cs typeface="Arial" panose="020B0604020202020204" pitchFamily="34" charset="0"/>
                    </a:endParaRPr>
                  </a:p>
                </p:txBody>
              </p:sp>
            </p:grpSp>
            <p:grpSp>
              <p:nvGrpSpPr>
                <p:cNvPr id="191581" name="Group 208"/>
                <p:cNvGrpSpPr/>
                <p:nvPr/>
              </p:nvGrpSpPr>
              <p:grpSpPr bwMode="auto">
                <a:xfrm>
                  <a:off x="836" y="3334"/>
                  <a:ext cx="354" cy="94"/>
                  <a:chOff x="836" y="3334"/>
                  <a:chExt cx="354" cy="94"/>
                </a:xfrm>
              </p:grpSpPr>
              <p:sp>
                <p:nvSpPr>
                  <p:cNvPr id="191582" name="Rectangle 209"/>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583" name="Rectangle 210"/>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cs typeface="Arial" panose="020B0604020202020204" pitchFamily="34" charset="0"/>
                    </a:endParaRPr>
                  </a:p>
                </p:txBody>
              </p:sp>
            </p:grpSp>
          </p:grpSp>
          <p:grpSp>
            <p:nvGrpSpPr>
              <p:cNvPr id="191563" name="Group 211"/>
              <p:cNvGrpSpPr/>
              <p:nvPr/>
            </p:nvGrpSpPr>
            <p:grpSpPr bwMode="auto">
              <a:xfrm>
                <a:off x="165" y="1054"/>
                <a:ext cx="480" cy="112"/>
                <a:chOff x="627" y="3377"/>
                <a:chExt cx="480" cy="112"/>
              </a:xfrm>
            </p:grpSpPr>
            <p:sp>
              <p:nvSpPr>
                <p:cNvPr id="191578" name="Rectangle 212"/>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cs typeface="Arial" panose="020B0604020202020204" pitchFamily="34" charset="0"/>
                  </a:endParaRPr>
                </a:p>
              </p:txBody>
            </p:sp>
            <p:sp>
              <p:nvSpPr>
                <p:cNvPr id="191579" name="Rectangle 213"/>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cs typeface="Arial" panose="020B0604020202020204" pitchFamily="34" charset="0"/>
                  </a:endParaRPr>
                </a:p>
              </p:txBody>
            </p:sp>
          </p:grpSp>
          <p:grpSp>
            <p:nvGrpSpPr>
              <p:cNvPr id="191564" name="Group 214"/>
              <p:cNvGrpSpPr/>
              <p:nvPr/>
            </p:nvGrpSpPr>
            <p:grpSpPr bwMode="auto">
              <a:xfrm>
                <a:off x="42" y="1200"/>
                <a:ext cx="681" cy="154"/>
                <a:chOff x="504" y="3523"/>
                <a:chExt cx="681" cy="154"/>
              </a:xfrm>
            </p:grpSpPr>
            <p:grpSp>
              <p:nvGrpSpPr>
                <p:cNvPr id="191565" name="Group 215"/>
                <p:cNvGrpSpPr/>
                <p:nvPr/>
              </p:nvGrpSpPr>
              <p:grpSpPr bwMode="auto">
                <a:xfrm>
                  <a:off x="623" y="3523"/>
                  <a:ext cx="480" cy="154"/>
                  <a:chOff x="723" y="3453"/>
                  <a:chExt cx="480" cy="154"/>
                </a:xfrm>
              </p:grpSpPr>
              <p:grpSp>
                <p:nvGrpSpPr>
                  <p:cNvPr id="191569" name="Group 216"/>
                  <p:cNvGrpSpPr/>
                  <p:nvPr/>
                </p:nvGrpSpPr>
                <p:grpSpPr bwMode="auto">
                  <a:xfrm>
                    <a:off x="836" y="3453"/>
                    <a:ext cx="354" cy="154"/>
                    <a:chOff x="836" y="3305"/>
                    <a:chExt cx="354" cy="154"/>
                  </a:xfrm>
                </p:grpSpPr>
                <p:grpSp>
                  <p:nvGrpSpPr>
                    <p:cNvPr id="191572" name="Group 217"/>
                    <p:cNvGrpSpPr/>
                    <p:nvPr/>
                  </p:nvGrpSpPr>
                  <p:grpSpPr bwMode="auto">
                    <a:xfrm>
                      <a:off x="890" y="3305"/>
                      <a:ext cx="290" cy="154"/>
                      <a:chOff x="844" y="3337"/>
                      <a:chExt cx="290" cy="154"/>
                    </a:xfrm>
                  </p:grpSpPr>
                  <p:sp>
                    <p:nvSpPr>
                      <p:cNvPr id="191576" name="Rectangle 218"/>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577" name="Text Box 219"/>
                      <p:cNvSpPr txBox="1">
                        <a:spLocks noChangeArrowheads="1"/>
                      </p:cNvSpPr>
                      <p:nvPr/>
                    </p:nvSpPr>
                    <p:spPr bwMode="auto">
                      <a:xfrm>
                        <a:off x="844" y="3337"/>
                        <a:ext cx="285" cy="154"/>
                      </a:xfrm>
                      <a:prstGeom prst="rect">
                        <a:avLst/>
                      </a:prstGeom>
                      <a:noFill/>
                      <a:ln w="9525">
                        <a:noFill/>
                        <a:miter lim="800000"/>
                      </a:ln>
                    </p:spPr>
                    <p:txBody>
                      <a:bodyPr wrap="none">
                        <a:spAutoFit/>
                      </a:bodyPr>
                      <a:lstStyle/>
                      <a:p>
                        <a:r>
                          <a:rPr lang="en-US" altLang="en-US" sz="1000" i="0">
                            <a:solidFill>
                              <a:schemeClr val="bg1"/>
                            </a:solidFill>
                            <a:latin typeface="Arial" panose="020B0604020202020204" pitchFamily="34" charset="0"/>
                            <a:cs typeface="Arial" panose="020B0604020202020204" pitchFamily="34" charset="0"/>
                          </a:rPr>
                          <a:t>DNS</a:t>
                        </a:r>
                        <a:endParaRPr lang="en-US" altLang="en-US" sz="1000" i="0">
                          <a:solidFill>
                            <a:schemeClr val="bg1"/>
                          </a:solidFill>
                          <a:latin typeface="Arial" panose="020B0604020202020204" pitchFamily="34" charset="0"/>
                          <a:cs typeface="Arial" panose="020B0604020202020204" pitchFamily="34" charset="0"/>
                        </a:endParaRPr>
                      </a:p>
                    </p:txBody>
                  </p:sp>
                </p:grpSp>
                <p:grpSp>
                  <p:nvGrpSpPr>
                    <p:cNvPr id="191573" name="Group 220"/>
                    <p:cNvGrpSpPr/>
                    <p:nvPr/>
                  </p:nvGrpSpPr>
                  <p:grpSpPr bwMode="auto">
                    <a:xfrm>
                      <a:off x="836" y="3334"/>
                      <a:ext cx="354" cy="94"/>
                      <a:chOff x="836" y="3334"/>
                      <a:chExt cx="354" cy="94"/>
                    </a:xfrm>
                  </p:grpSpPr>
                  <p:sp>
                    <p:nvSpPr>
                      <p:cNvPr id="191574" name="Rectangle 221"/>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575" name="Rectangle 222"/>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cs typeface="Arial" panose="020B0604020202020204" pitchFamily="34" charset="0"/>
                        </a:endParaRPr>
                      </a:p>
                    </p:txBody>
                  </p:sp>
                </p:grpSp>
              </p:grpSp>
              <p:sp>
                <p:nvSpPr>
                  <p:cNvPr id="191570" name="Rectangle 223"/>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cs typeface="Arial" panose="020B0604020202020204" pitchFamily="34" charset="0"/>
                    </a:endParaRPr>
                  </a:p>
                </p:txBody>
              </p:sp>
              <p:sp>
                <p:nvSpPr>
                  <p:cNvPr id="191571" name="Rectangle 224"/>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cs typeface="Arial" panose="020B0604020202020204" pitchFamily="34" charset="0"/>
                    </a:endParaRPr>
                  </a:p>
                </p:txBody>
              </p:sp>
            </p:grpSp>
            <p:sp>
              <p:nvSpPr>
                <p:cNvPr id="191566" name="Rectangle 225"/>
                <p:cNvSpPr>
                  <a:spLocks noChangeArrowheads="1"/>
                </p:cNvSpPr>
                <p:nvPr/>
              </p:nvSpPr>
              <p:spPr bwMode="auto">
                <a:xfrm>
                  <a:off x="517" y="3545"/>
                  <a:ext cx="94" cy="108"/>
                </a:xfrm>
                <a:prstGeom prst="rect">
                  <a:avLst/>
                </a:prstGeom>
                <a:solidFill>
                  <a:schemeClr val="tx1"/>
                </a:solidFill>
                <a:ln w="9525">
                  <a:noFill/>
                  <a:miter lim="800000"/>
                </a:ln>
              </p:spPr>
              <p:txBody>
                <a:bodyPr wrap="none" anchor="ctr"/>
                <a:lstStyle/>
                <a:p>
                  <a:endParaRPr lang="vi-VN" altLang="en-US">
                    <a:cs typeface="Arial" panose="020B0604020202020204" pitchFamily="34" charset="0"/>
                  </a:endParaRPr>
                </a:p>
              </p:txBody>
            </p:sp>
            <p:sp>
              <p:nvSpPr>
                <p:cNvPr id="191567" name="Rectangle 226"/>
                <p:cNvSpPr>
                  <a:spLocks noChangeArrowheads="1"/>
                </p:cNvSpPr>
                <p:nvPr/>
              </p:nvSpPr>
              <p:spPr bwMode="auto">
                <a:xfrm>
                  <a:off x="1115" y="3544"/>
                  <a:ext cx="60" cy="108"/>
                </a:xfrm>
                <a:prstGeom prst="rect">
                  <a:avLst/>
                </a:prstGeom>
                <a:solidFill>
                  <a:schemeClr val="tx1"/>
                </a:solidFill>
                <a:ln w="9525">
                  <a:noFill/>
                  <a:miter lim="800000"/>
                </a:ln>
              </p:spPr>
              <p:txBody>
                <a:bodyPr wrap="none" anchor="ctr"/>
                <a:lstStyle/>
                <a:p>
                  <a:endParaRPr lang="vi-VN" altLang="en-US">
                    <a:cs typeface="Arial" panose="020B0604020202020204" pitchFamily="34" charset="0"/>
                  </a:endParaRPr>
                </a:p>
              </p:txBody>
            </p:sp>
            <p:sp>
              <p:nvSpPr>
                <p:cNvPr id="191568" name="Rectangle 227"/>
                <p:cNvSpPr>
                  <a:spLocks noChangeArrowheads="1"/>
                </p:cNvSpPr>
                <p:nvPr/>
              </p:nvSpPr>
              <p:spPr bwMode="auto">
                <a:xfrm>
                  <a:off x="504" y="3529"/>
                  <a:ext cx="681" cy="138"/>
                </a:xfrm>
                <a:prstGeom prst="rect">
                  <a:avLst/>
                </a:prstGeom>
                <a:noFill/>
                <a:ln w="9525">
                  <a:solidFill>
                    <a:schemeClr val="tx1"/>
                  </a:solidFill>
                  <a:miter lim="800000"/>
                </a:ln>
              </p:spPr>
              <p:txBody>
                <a:bodyPr wrap="none" anchor="ctr"/>
                <a:lstStyle/>
                <a:p>
                  <a:endParaRPr lang="vi-VN" altLang="en-US">
                    <a:cs typeface="Arial" panose="020B0604020202020204" pitchFamily="34" charset="0"/>
                  </a:endParaRPr>
                </a:p>
              </p:txBody>
            </p:sp>
          </p:grpSp>
        </p:grpSp>
        <p:sp>
          <p:nvSpPr>
            <p:cNvPr id="191557" name="AutoShape 228"/>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w="9525">
              <a:noFill/>
              <a:miter lim="800000"/>
            </a:ln>
          </p:spPr>
          <p:txBody>
            <a:bodyPr wrap="none" anchor="ctr"/>
            <a:lstStyle/>
            <a:p>
              <a:endParaRPr lang="vi-VN" altLang="en-US">
                <a:cs typeface="Arial" panose="020B0604020202020204" pitchFamily="34" charset="0"/>
              </a:endParaRPr>
            </a:p>
          </p:txBody>
        </p:sp>
        <p:grpSp>
          <p:nvGrpSpPr>
            <p:cNvPr id="191558" name="Group 229"/>
            <p:cNvGrpSpPr/>
            <p:nvPr/>
          </p:nvGrpSpPr>
          <p:grpSpPr bwMode="auto">
            <a:xfrm>
              <a:off x="1695" y="3227"/>
              <a:ext cx="290" cy="154"/>
              <a:chOff x="844" y="3337"/>
              <a:chExt cx="290" cy="154"/>
            </a:xfrm>
          </p:grpSpPr>
          <p:sp>
            <p:nvSpPr>
              <p:cNvPr id="191559" name="Rectangle 230"/>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cs typeface="Arial" panose="020B0604020202020204" pitchFamily="34" charset="0"/>
                </a:endParaRPr>
              </a:p>
            </p:txBody>
          </p:sp>
          <p:sp>
            <p:nvSpPr>
              <p:cNvPr id="191560" name="Text Box 231"/>
              <p:cNvSpPr txBox="1">
                <a:spLocks noChangeArrowheads="1"/>
              </p:cNvSpPr>
              <p:nvPr/>
            </p:nvSpPr>
            <p:spPr bwMode="auto">
              <a:xfrm>
                <a:off x="844" y="3337"/>
                <a:ext cx="285" cy="154"/>
              </a:xfrm>
              <a:prstGeom prst="rect">
                <a:avLst/>
              </a:prstGeom>
              <a:noFill/>
              <a:ln w="9525">
                <a:noFill/>
                <a:miter lim="800000"/>
              </a:ln>
            </p:spPr>
            <p:txBody>
              <a:bodyPr wrap="none">
                <a:spAutoFit/>
              </a:bodyPr>
              <a:lstStyle/>
              <a:p>
                <a:r>
                  <a:rPr lang="en-US" altLang="en-US" sz="1000" i="0">
                    <a:solidFill>
                      <a:schemeClr val="bg1"/>
                    </a:solidFill>
                    <a:latin typeface="Arial" panose="020B0604020202020204" pitchFamily="34" charset="0"/>
                    <a:cs typeface="Arial" panose="020B0604020202020204" pitchFamily="34" charset="0"/>
                  </a:rPr>
                  <a:t>DNS</a:t>
                </a:r>
                <a:endParaRPr lang="en-US" altLang="en-US" sz="1000" i="0">
                  <a:solidFill>
                    <a:schemeClr val="bg1"/>
                  </a:solidFill>
                  <a:latin typeface="Arial" panose="020B0604020202020204" pitchFamily="34" charset="0"/>
                  <a:cs typeface="Arial" panose="020B0604020202020204" pitchFamily="34" charset="0"/>
                </a:endParaRPr>
              </a:p>
            </p:txBody>
          </p:sp>
        </p:grpSp>
      </p:grpSp>
      <p:grpSp>
        <p:nvGrpSpPr>
          <p:cNvPr id="191521" name="Group 248"/>
          <p:cNvGrpSpPr/>
          <p:nvPr/>
        </p:nvGrpSpPr>
        <p:grpSpPr bwMode="auto">
          <a:xfrm>
            <a:off x="7150100" y="963613"/>
            <a:ext cx="373063" cy="687387"/>
            <a:chOff x="4140" y="429"/>
            <a:chExt cx="1425" cy="2396"/>
          </a:xfrm>
        </p:grpSpPr>
        <p:sp>
          <p:nvSpPr>
            <p:cNvPr id="191524" name="Freeform 148"/>
            <p:cNvSpPr/>
            <p:nvPr/>
          </p:nvSpPr>
          <p:spPr bwMode="auto">
            <a:xfrm>
              <a:off x="5268" y="433"/>
              <a:ext cx="283" cy="2286"/>
            </a:xfrm>
            <a:custGeom>
              <a:avLst/>
              <a:gdLst>
                <a:gd name="T0" fmla="*/ 2 w 354"/>
                <a:gd name="T1" fmla="*/ 0 h 2742"/>
                <a:gd name="T2" fmla="*/ 2 w 354"/>
                <a:gd name="T3" fmla="*/ 6 h 2742"/>
                <a:gd name="T4" fmla="*/ 2 w 354"/>
                <a:gd name="T5" fmla="*/ 40 h 2742"/>
                <a:gd name="T6" fmla="*/ 0 w 354"/>
                <a:gd name="T7" fmla="*/ 4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91525" name="Rectangle 149"/>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cs typeface="Arial" panose="020B0604020202020204" pitchFamily="34" charset="0"/>
              </a:endParaRPr>
            </a:p>
          </p:txBody>
        </p:sp>
        <p:sp>
          <p:nvSpPr>
            <p:cNvPr id="191526" name="Freeform 150"/>
            <p:cNvSpPr/>
            <p:nvPr/>
          </p:nvSpPr>
          <p:spPr bwMode="auto">
            <a:xfrm>
              <a:off x="5321" y="570"/>
              <a:ext cx="169" cy="2115"/>
            </a:xfrm>
            <a:custGeom>
              <a:avLst/>
              <a:gdLst>
                <a:gd name="T0" fmla="*/ 2 w 211"/>
                <a:gd name="T1" fmla="*/ 0 h 2537"/>
                <a:gd name="T2" fmla="*/ 2 w 211"/>
                <a:gd name="T3" fmla="*/ 4 h 2537"/>
                <a:gd name="T4" fmla="*/ 2 w 211"/>
                <a:gd name="T5" fmla="*/ 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91527" name="Freeform 151"/>
            <p:cNvSpPr/>
            <p:nvPr/>
          </p:nvSpPr>
          <p:spPr bwMode="auto">
            <a:xfrm>
              <a:off x="5284" y="1640"/>
              <a:ext cx="263" cy="189"/>
            </a:xfrm>
            <a:custGeom>
              <a:avLst/>
              <a:gdLst>
                <a:gd name="T0" fmla="*/ 2 w 328"/>
                <a:gd name="T1" fmla="*/ 0 h 226"/>
                <a:gd name="T2" fmla="*/ 2 w 328"/>
                <a:gd name="T3" fmla="*/ 3 h 226"/>
                <a:gd name="T4" fmla="*/ 2 w 328"/>
                <a:gd name="T5" fmla="*/ 4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1528" name="Rectangle 152"/>
            <p:cNvSpPr>
              <a:spLocks noChangeArrowheads="1"/>
            </p:cNvSpPr>
            <p:nvPr/>
          </p:nvSpPr>
          <p:spPr bwMode="auto">
            <a:xfrm>
              <a:off x="4213" y="695"/>
              <a:ext cx="594" cy="44"/>
            </a:xfrm>
            <a:prstGeom prst="rect">
              <a:avLst/>
            </a:prstGeom>
            <a:solidFill>
              <a:schemeClr val="tx1"/>
            </a:solidFill>
            <a:ln w="9525">
              <a:solidFill>
                <a:schemeClr val="tx1"/>
              </a:solidFill>
              <a:miter lim="800000"/>
            </a:ln>
          </p:spPr>
          <p:txBody>
            <a:bodyPr wrap="none" anchor="ctr"/>
            <a:lstStyle/>
            <a:p>
              <a:endParaRPr lang="vi-VN" altLang="en-US">
                <a:cs typeface="Arial" panose="020B0604020202020204" pitchFamily="34" charset="0"/>
              </a:endParaRPr>
            </a:p>
          </p:txBody>
        </p:sp>
        <p:grpSp>
          <p:nvGrpSpPr>
            <p:cNvPr id="191529" name="Group 153"/>
            <p:cNvGrpSpPr/>
            <p:nvPr/>
          </p:nvGrpSpPr>
          <p:grpSpPr bwMode="auto">
            <a:xfrm>
              <a:off x="4749" y="668"/>
              <a:ext cx="581" cy="145"/>
              <a:chOff x="614" y="2568"/>
              <a:chExt cx="725" cy="139"/>
            </a:xfrm>
          </p:grpSpPr>
          <p:sp>
            <p:nvSpPr>
              <p:cNvPr id="191554" name="AutoShape 154"/>
              <p:cNvSpPr>
                <a:spLocks noChangeArrowheads="1"/>
              </p:cNvSpPr>
              <p:nvPr/>
            </p:nvSpPr>
            <p:spPr bwMode="auto">
              <a:xfrm>
                <a:off x="611" y="2567"/>
                <a:ext cx="726" cy="138"/>
              </a:xfrm>
              <a:prstGeom prst="roundRect">
                <a:avLst>
                  <a:gd name="adj" fmla="val 50000"/>
                </a:avLst>
              </a:prstGeom>
              <a:solidFill>
                <a:schemeClr val="tx1"/>
              </a:solidFill>
              <a:ln w="9525">
                <a:noFill/>
                <a:round/>
              </a:ln>
            </p:spPr>
            <p:txBody>
              <a:bodyPr wrap="none" anchor="ctr"/>
              <a:lstStyle/>
              <a:p>
                <a:endParaRPr lang="vi-VN" altLang="en-US">
                  <a:cs typeface="Arial" panose="020B0604020202020204" pitchFamily="34" charset="0"/>
                </a:endParaRPr>
              </a:p>
            </p:txBody>
          </p:sp>
          <p:sp>
            <p:nvSpPr>
              <p:cNvPr id="191555" name="AutoShape 155"/>
              <p:cNvSpPr>
                <a:spLocks noChangeArrowheads="1"/>
              </p:cNvSpPr>
              <p:nvPr/>
            </p:nvSpPr>
            <p:spPr bwMode="auto">
              <a:xfrm>
                <a:off x="626" y="2583"/>
                <a:ext cx="696"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cs typeface="Arial" panose="020B0604020202020204" pitchFamily="34" charset="0"/>
                </a:endParaRPr>
              </a:p>
            </p:txBody>
          </p:sp>
        </p:grpSp>
        <p:sp>
          <p:nvSpPr>
            <p:cNvPr id="191530" name="Rectangle 156"/>
            <p:cNvSpPr>
              <a:spLocks noChangeArrowheads="1"/>
            </p:cNvSpPr>
            <p:nvPr/>
          </p:nvSpPr>
          <p:spPr bwMode="auto">
            <a:xfrm>
              <a:off x="4225" y="1021"/>
              <a:ext cx="594" cy="44"/>
            </a:xfrm>
            <a:prstGeom prst="rect">
              <a:avLst/>
            </a:prstGeom>
            <a:solidFill>
              <a:schemeClr val="tx1"/>
            </a:solidFill>
            <a:ln w="9525">
              <a:solidFill>
                <a:schemeClr val="tx1"/>
              </a:solidFill>
              <a:miter lim="800000"/>
            </a:ln>
          </p:spPr>
          <p:txBody>
            <a:bodyPr wrap="none" anchor="ctr"/>
            <a:lstStyle/>
            <a:p>
              <a:endParaRPr lang="vi-VN" altLang="en-US">
                <a:cs typeface="Arial" panose="020B0604020202020204" pitchFamily="34" charset="0"/>
              </a:endParaRPr>
            </a:p>
          </p:txBody>
        </p:sp>
        <p:grpSp>
          <p:nvGrpSpPr>
            <p:cNvPr id="191531" name="Group 157"/>
            <p:cNvGrpSpPr/>
            <p:nvPr/>
          </p:nvGrpSpPr>
          <p:grpSpPr bwMode="auto">
            <a:xfrm>
              <a:off x="4747" y="994"/>
              <a:ext cx="581" cy="134"/>
              <a:chOff x="614" y="2568"/>
              <a:chExt cx="725" cy="139"/>
            </a:xfrm>
          </p:grpSpPr>
          <p:sp>
            <p:nvSpPr>
              <p:cNvPr id="191552" name="AutoShape 158"/>
              <p:cNvSpPr>
                <a:spLocks noChangeArrowheads="1"/>
              </p:cNvSpPr>
              <p:nvPr/>
            </p:nvSpPr>
            <p:spPr bwMode="auto">
              <a:xfrm>
                <a:off x="613" y="2567"/>
                <a:ext cx="726" cy="138"/>
              </a:xfrm>
              <a:prstGeom prst="roundRect">
                <a:avLst>
                  <a:gd name="adj" fmla="val 50000"/>
                </a:avLst>
              </a:prstGeom>
              <a:solidFill>
                <a:schemeClr val="tx1"/>
              </a:solidFill>
              <a:ln w="9525">
                <a:noFill/>
                <a:round/>
              </a:ln>
            </p:spPr>
            <p:txBody>
              <a:bodyPr wrap="none" anchor="ctr"/>
              <a:lstStyle/>
              <a:p>
                <a:endParaRPr lang="vi-VN" altLang="en-US">
                  <a:cs typeface="Arial" panose="020B0604020202020204" pitchFamily="34" charset="0"/>
                </a:endParaRPr>
              </a:p>
            </p:txBody>
          </p:sp>
          <p:sp>
            <p:nvSpPr>
              <p:cNvPr id="191553" name="AutoShape 159"/>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cs typeface="Arial" panose="020B0604020202020204" pitchFamily="34" charset="0"/>
                </a:endParaRPr>
              </a:p>
            </p:txBody>
          </p:sp>
        </p:grpSp>
        <p:sp>
          <p:nvSpPr>
            <p:cNvPr id="191532" name="Rectangle 160"/>
            <p:cNvSpPr>
              <a:spLocks noChangeArrowheads="1"/>
            </p:cNvSpPr>
            <p:nvPr/>
          </p:nvSpPr>
          <p:spPr bwMode="auto">
            <a:xfrm>
              <a:off x="4219" y="1359"/>
              <a:ext cx="594" cy="44"/>
            </a:xfrm>
            <a:prstGeom prst="rect">
              <a:avLst/>
            </a:prstGeom>
            <a:solidFill>
              <a:schemeClr val="tx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91533" name="Rectangle 161"/>
            <p:cNvSpPr>
              <a:spLocks noChangeArrowheads="1"/>
            </p:cNvSpPr>
            <p:nvPr/>
          </p:nvSpPr>
          <p:spPr bwMode="auto">
            <a:xfrm>
              <a:off x="4231" y="1657"/>
              <a:ext cx="594" cy="44"/>
            </a:xfrm>
            <a:prstGeom prst="rect">
              <a:avLst/>
            </a:prstGeom>
            <a:solidFill>
              <a:schemeClr val="tx1"/>
            </a:solidFill>
            <a:ln w="9525">
              <a:solidFill>
                <a:schemeClr val="tx1"/>
              </a:solidFill>
              <a:miter lim="800000"/>
            </a:ln>
          </p:spPr>
          <p:txBody>
            <a:bodyPr wrap="none" anchor="ctr"/>
            <a:lstStyle/>
            <a:p>
              <a:endParaRPr lang="vi-VN" altLang="en-US">
                <a:cs typeface="Arial" panose="020B0604020202020204" pitchFamily="34" charset="0"/>
              </a:endParaRPr>
            </a:p>
          </p:txBody>
        </p:sp>
        <p:grpSp>
          <p:nvGrpSpPr>
            <p:cNvPr id="191534" name="Group 162"/>
            <p:cNvGrpSpPr/>
            <p:nvPr/>
          </p:nvGrpSpPr>
          <p:grpSpPr bwMode="auto">
            <a:xfrm>
              <a:off x="4735" y="1627"/>
              <a:ext cx="582" cy="151"/>
              <a:chOff x="614" y="2568"/>
              <a:chExt cx="725" cy="139"/>
            </a:xfrm>
          </p:grpSpPr>
          <p:sp>
            <p:nvSpPr>
              <p:cNvPr id="191550" name="AutoShape 163"/>
              <p:cNvSpPr>
                <a:spLocks noChangeArrowheads="1"/>
              </p:cNvSpPr>
              <p:nvPr/>
            </p:nvSpPr>
            <p:spPr bwMode="auto">
              <a:xfrm>
                <a:off x="613" y="2581"/>
                <a:ext cx="725" cy="127"/>
              </a:xfrm>
              <a:prstGeom prst="roundRect">
                <a:avLst>
                  <a:gd name="adj" fmla="val 50000"/>
                </a:avLst>
              </a:prstGeom>
              <a:solidFill>
                <a:schemeClr val="tx1"/>
              </a:solidFill>
              <a:ln w="9525">
                <a:noFill/>
                <a:round/>
              </a:ln>
            </p:spPr>
            <p:txBody>
              <a:bodyPr wrap="none" anchor="ctr"/>
              <a:lstStyle/>
              <a:p>
                <a:endParaRPr lang="vi-VN" altLang="en-US">
                  <a:cs typeface="Arial" panose="020B0604020202020204" pitchFamily="34" charset="0"/>
                </a:endParaRPr>
              </a:p>
            </p:txBody>
          </p:sp>
          <p:sp>
            <p:nvSpPr>
              <p:cNvPr id="191551" name="AutoShape 164"/>
              <p:cNvSpPr>
                <a:spLocks noChangeArrowheads="1"/>
              </p:cNvSpPr>
              <p:nvPr/>
            </p:nvSpPr>
            <p:spPr bwMode="auto">
              <a:xfrm>
                <a:off x="628" y="2586"/>
                <a:ext cx="69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cs typeface="Arial" panose="020B0604020202020204" pitchFamily="34" charset="0"/>
                </a:endParaRPr>
              </a:p>
            </p:txBody>
          </p:sp>
        </p:grpSp>
        <p:sp>
          <p:nvSpPr>
            <p:cNvPr id="191535" name="Freeform 165"/>
            <p:cNvSpPr/>
            <p:nvPr/>
          </p:nvSpPr>
          <p:spPr bwMode="auto">
            <a:xfrm>
              <a:off x="5288" y="1354"/>
              <a:ext cx="263" cy="188"/>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91536" name="Group 166"/>
            <p:cNvGrpSpPr/>
            <p:nvPr/>
          </p:nvGrpSpPr>
          <p:grpSpPr bwMode="auto">
            <a:xfrm>
              <a:off x="4739" y="1327"/>
              <a:ext cx="582" cy="139"/>
              <a:chOff x="614" y="2568"/>
              <a:chExt cx="725" cy="139"/>
            </a:xfrm>
          </p:grpSpPr>
          <p:sp>
            <p:nvSpPr>
              <p:cNvPr id="191548" name="AutoShape 167"/>
              <p:cNvSpPr>
                <a:spLocks noChangeArrowheads="1"/>
              </p:cNvSpPr>
              <p:nvPr/>
            </p:nvSpPr>
            <p:spPr bwMode="auto">
              <a:xfrm>
                <a:off x="616" y="2566"/>
                <a:ext cx="725" cy="133"/>
              </a:xfrm>
              <a:prstGeom prst="roundRect">
                <a:avLst>
                  <a:gd name="adj" fmla="val 50000"/>
                </a:avLst>
              </a:prstGeom>
              <a:solidFill>
                <a:schemeClr val="tx1"/>
              </a:solidFill>
              <a:ln w="9525">
                <a:noFill/>
                <a:round/>
              </a:ln>
            </p:spPr>
            <p:txBody>
              <a:bodyPr wrap="none" anchor="ctr"/>
              <a:lstStyle/>
              <a:p>
                <a:endParaRPr lang="vi-VN" altLang="en-US">
                  <a:cs typeface="Arial" panose="020B0604020202020204" pitchFamily="34" charset="0"/>
                </a:endParaRPr>
              </a:p>
            </p:txBody>
          </p:sp>
          <p:sp>
            <p:nvSpPr>
              <p:cNvPr id="191549" name="AutoShape 168"/>
              <p:cNvSpPr>
                <a:spLocks noChangeArrowheads="1"/>
              </p:cNvSpPr>
              <p:nvPr/>
            </p:nvSpPr>
            <p:spPr bwMode="auto">
              <a:xfrm>
                <a:off x="631" y="2583"/>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cs typeface="Arial" panose="020B0604020202020204" pitchFamily="34" charset="0"/>
                </a:endParaRPr>
              </a:p>
            </p:txBody>
          </p:sp>
        </p:grpSp>
        <p:sp>
          <p:nvSpPr>
            <p:cNvPr id="191537" name="Rectangle 169"/>
            <p:cNvSpPr>
              <a:spLocks noChangeArrowheads="1"/>
            </p:cNvSpPr>
            <p:nvPr/>
          </p:nvSpPr>
          <p:spPr bwMode="auto">
            <a:xfrm>
              <a:off x="5250" y="429"/>
              <a:ext cx="67"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191538" name="Freeform 170"/>
            <p:cNvSpPr/>
            <p:nvPr/>
          </p:nvSpPr>
          <p:spPr bwMode="auto">
            <a:xfrm>
              <a:off x="5312" y="1007"/>
              <a:ext cx="237" cy="213"/>
            </a:xfrm>
            <a:custGeom>
              <a:avLst/>
              <a:gdLst>
                <a:gd name="T0" fmla="*/ 2 w 296"/>
                <a:gd name="T1" fmla="*/ 0 h 256"/>
                <a:gd name="T2" fmla="*/ 2 w 296"/>
                <a:gd name="T3" fmla="*/ 2 h 256"/>
                <a:gd name="T4" fmla="*/ 2 w 296"/>
                <a:gd name="T5" fmla="*/ 3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1539" name="Freeform 171"/>
            <p:cNvSpPr/>
            <p:nvPr/>
          </p:nvSpPr>
          <p:spPr bwMode="auto">
            <a:xfrm>
              <a:off x="5315" y="680"/>
              <a:ext cx="244" cy="240"/>
            </a:xfrm>
            <a:custGeom>
              <a:avLst/>
              <a:gdLst>
                <a:gd name="T0" fmla="*/ 0 w 304"/>
                <a:gd name="T1" fmla="*/ 0 h 288"/>
                <a:gd name="T2" fmla="*/ 2 w 304"/>
                <a:gd name="T3" fmla="*/ 2 h 288"/>
                <a:gd name="T4" fmla="*/ 2 w 304"/>
                <a:gd name="T5" fmla="*/ 4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1540" name="Oval 172"/>
            <p:cNvSpPr>
              <a:spLocks noChangeArrowheads="1"/>
            </p:cNvSpPr>
            <p:nvPr/>
          </p:nvSpPr>
          <p:spPr bwMode="auto">
            <a:xfrm>
              <a:off x="5516" y="2609"/>
              <a:ext cx="49" cy="100"/>
            </a:xfrm>
            <a:prstGeom prst="ellipse">
              <a:avLst/>
            </a:prstGeom>
            <a:solidFill>
              <a:srgbClr val="333333"/>
            </a:solidFill>
            <a:ln w="9525">
              <a:noFill/>
              <a:round/>
            </a:ln>
          </p:spPr>
          <p:txBody>
            <a:bodyPr wrap="none" anchor="ctr"/>
            <a:lstStyle/>
            <a:p>
              <a:endParaRPr lang="vi-VN" altLang="en-US">
                <a:cs typeface="Arial" panose="020B0604020202020204" pitchFamily="34" charset="0"/>
              </a:endParaRPr>
            </a:p>
          </p:txBody>
        </p:sp>
        <p:sp>
          <p:nvSpPr>
            <p:cNvPr id="191541" name="Freeform 173"/>
            <p:cNvSpPr/>
            <p:nvPr/>
          </p:nvSpPr>
          <p:spPr bwMode="auto">
            <a:xfrm>
              <a:off x="5302" y="2614"/>
              <a:ext cx="245" cy="200"/>
            </a:xfrm>
            <a:custGeom>
              <a:avLst/>
              <a:gdLst>
                <a:gd name="T0" fmla="*/ 0 w 306"/>
                <a:gd name="T1" fmla="*/ 3 h 240"/>
                <a:gd name="T2" fmla="*/ 2 w 306"/>
                <a:gd name="T3" fmla="*/ 4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91542" name="AutoShape 174"/>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ln>
          </p:spPr>
          <p:txBody>
            <a:bodyPr wrap="none" anchor="ctr"/>
            <a:lstStyle/>
            <a:p>
              <a:endParaRPr lang="vi-VN" altLang="en-US">
                <a:cs typeface="Arial" panose="020B0604020202020204" pitchFamily="34" charset="0"/>
              </a:endParaRPr>
            </a:p>
          </p:txBody>
        </p:sp>
        <p:sp>
          <p:nvSpPr>
            <p:cNvPr id="191543" name="AutoShape 175"/>
            <p:cNvSpPr>
              <a:spLocks noChangeArrowheads="1"/>
            </p:cNvSpPr>
            <p:nvPr/>
          </p:nvSpPr>
          <p:spPr bwMode="auto">
            <a:xfrm>
              <a:off x="4207" y="2709"/>
              <a:ext cx="1067" cy="83"/>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cs typeface="Arial" panose="020B0604020202020204" pitchFamily="34" charset="0"/>
              </a:endParaRPr>
            </a:p>
          </p:txBody>
        </p:sp>
        <p:sp>
          <p:nvSpPr>
            <p:cNvPr id="191544" name="Oval 176"/>
            <p:cNvSpPr>
              <a:spLocks noChangeArrowheads="1"/>
            </p:cNvSpPr>
            <p:nvPr/>
          </p:nvSpPr>
          <p:spPr bwMode="auto">
            <a:xfrm>
              <a:off x="4310" y="2382"/>
              <a:ext cx="158" cy="144"/>
            </a:xfrm>
            <a:prstGeom prst="ellipse">
              <a:avLst/>
            </a:prstGeom>
            <a:solidFill>
              <a:srgbClr val="33CC33"/>
            </a:solidFill>
            <a:ln w="9525">
              <a:noFill/>
              <a:round/>
            </a:ln>
          </p:spPr>
          <p:txBody>
            <a:bodyPr wrap="none" anchor="ctr"/>
            <a:lstStyle/>
            <a:p>
              <a:endParaRPr lang="vi-VN" altLang="en-US">
                <a:cs typeface="Arial" panose="020B0604020202020204" pitchFamily="34" charset="0"/>
              </a:endParaRPr>
            </a:p>
          </p:txBody>
        </p:sp>
        <p:sp>
          <p:nvSpPr>
            <p:cNvPr id="191545" name="Oval 177"/>
            <p:cNvSpPr>
              <a:spLocks noChangeArrowheads="1"/>
            </p:cNvSpPr>
            <p:nvPr/>
          </p:nvSpPr>
          <p:spPr bwMode="auto">
            <a:xfrm>
              <a:off x="4486" y="2382"/>
              <a:ext cx="158" cy="144"/>
            </a:xfrm>
            <a:prstGeom prst="ellipse">
              <a:avLst/>
            </a:prstGeom>
            <a:solidFill>
              <a:srgbClr val="FF0000"/>
            </a:solidFill>
            <a:ln w="9525">
              <a:noFill/>
              <a:round/>
            </a:ln>
          </p:spPr>
          <p:txBody>
            <a:bodyPr wrap="none" anchor="ctr"/>
            <a:lstStyle/>
            <a:p>
              <a:pPr algn="ctr"/>
              <a:endParaRPr lang="vi-VN" altLang="en-US">
                <a:solidFill>
                  <a:srgbClr val="FF0000"/>
                </a:solidFill>
                <a:cs typeface="Arial" panose="020B0604020202020204" pitchFamily="34" charset="0"/>
              </a:endParaRPr>
            </a:p>
          </p:txBody>
        </p:sp>
        <p:sp>
          <p:nvSpPr>
            <p:cNvPr id="191546" name="Oval 178"/>
            <p:cNvSpPr>
              <a:spLocks noChangeArrowheads="1"/>
            </p:cNvSpPr>
            <p:nvPr/>
          </p:nvSpPr>
          <p:spPr bwMode="auto">
            <a:xfrm>
              <a:off x="4661" y="2382"/>
              <a:ext cx="158" cy="138"/>
            </a:xfrm>
            <a:prstGeom prst="ellipse">
              <a:avLst/>
            </a:prstGeom>
            <a:solidFill>
              <a:srgbClr val="33CC33"/>
            </a:solidFill>
            <a:ln w="9525">
              <a:noFill/>
              <a:round/>
            </a:ln>
          </p:spPr>
          <p:txBody>
            <a:bodyPr wrap="none" anchor="ctr"/>
            <a:lstStyle/>
            <a:p>
              <a:endParaRPr lang="vi-VN" altLang="en-US">
                <a:cs typeface="Arial" panose="020B0604020202020204" pitchFamily="34" charset="0"/>
              </a:endParaRPr>
            </a:p>
          </p:txBody>
        </p:sp>
        <p:sp>
          <p:nvSpPr>
            <p:cNvPr id="191547" name="Rectangle 179"/>
            <p:cNvSpPr>
              <a:spLocks noChangeArrowheads="1"/>
            </p:cNvSpPr>
            <p:nvPr/>
          </p:nvSpPr>
          <p:spPr bwMode="auto">
            <a:xfrm>
              <a:off x="5062" y="1835"/>
              <a:ext cx="85" cy="764"/>
            </a:xfrm>
            <a:prstGeom prst="rect">
              <a:avLst/>
            </a:prstGeom>
            <a:solidFill>
              <a:srgbClr val="292929"/>
            </a:solidFill>
            <a:ln w="9525">
              <a:solidFill>
                <a:schemeClr val="tx1"/>
              </a:solidFill>
              <a:miter lim="800000"/>
            </a:ln>
          </p:spPr>
          <p:txBody>
            <a:bodyPr wrap="none" anchor="ctr"/>
            <a:lstStyle/>
            <a:p>
              <a:endParaRPr lang="vi-VN" altLang="en-US">
                <a:cs typeface="Arial" panose="020B0604020202020204" pitchFamily="34" charset="0"/>
              </a:endParaRPr>
            </a:p>
          </p:txBody>
        </p:sp>
      </p:grpSp>
      <p:sp>
        <p:nvSpPr>
          <p:cNvPr id="191522" name="Rectangle 3"/>
          <p:cNvSpPr>
            <a:spLocks noGrp="1" noChangeArrowheads="1"/>
          </p:cNvSpPr>
          <p:nvPr>
            <p:ph type="title"/>
          </p:nvPr>
        </p:nvSpPr>
        <p:spPr>
          <a:xfrm>
            <a:off x="246063" y="-39688"/>
            <a:ext cx="8034337" cy="1003301"/>
          </a:xfrm>
        </p:spPr>
        <p:txBody>
          <a:bodyPr/>
          <a:lstStyle/>
          <a:p>
            <a:pPr algn="l"/>
            <a:r>
              <a:rPr lang="en-US" altLang="en-US" sz="3200">
                <a:latin typeface="Arial" panose="020B0604020202020204" pitchFamily="34" charset="0"/>
                <a:cs typeface="Arial" panose="020B0604020202020204" pitchFamily="34" charset="0"/>
              </a:rPr>
              <a:t>Thường nhật … dùng DNS</a:t>
            </a:r>
            <a:endParaRPr lang="en-US" altLang="en-US" sz="3200">
              <a:latin typeface="Arial" panose="020B0604020202020204" pitchFamily="34" charset="0"/>
              <a:cs typeface="Arial" panose="020B0604020202020204" pitchFamily="34" charset="0"/>
            </a:endParaRPr>
          </a:p>
        </p:txBody>
      </p:sp>
      <p:pic>
        <p:nvPicPr>
          <p:cNvPr id="191523" name="Picture 21" descr="underline_base"/>
          <p:cNvPicPr>
            <a:picLocks noChangeArrowheads="1"/>
          </p:cNvPicPr>
          <p:nvPr/>
        </p:nvPicPr>
        <p:blipFill>
          <a:blip r:embed="rId4"/>
          <a:srcRect/>
          <a:stretch>
            <a:fillRect/>
          </a:stretch>
        </p:blipFill>
        <p:spPr bwMode="auto">
          <a:xfrm>
            <a:off x="312738" y="631825"/>
            <a:ext cx="5027612" cy="173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par>
                          <p:cTn id="10" fill="hold">
                            <p:stCondLst>
                              <p:cond delay="0"/>
                            </p:stCondLst>
                            <p:childTnLst>
                              <p:par>
                                <p:cTn id="11" presetID="0" presetClass="path" presetSubtype="0" accel="50000" decel="50000" fill="hold" nodeType="afterEffect">
                                  <p:stCondLst>
                                    <p:cond delay="0"/>
                                  </p:stCondLst>
                                  <p:childTnLst>
                                    <p:animMotion origin="layout" path="M 1.66667E-6 -0.00995 L 0.32587 -0.01018 L 0.22726 0.14666 " pathEditMode="relative" rAng="0" ptsTypes="AAA">
                                      <p:cBhvr>
                                        <p:cTn id="12" dur="2000" fill="hold"/>
                                        <p:tgtEl>
                                          <p:spTgt spid="26"/>
                                        </p:tgtEl>
                                        <p:attrNameLst>
                                          <p:attrName>ppt_x</p:attrName>
                                          <p:attrName>ppt_y</p:attrName>
                                        </p:attrNameLst>
                                      </p:cBhvr>
                                      <p:rCtr x="16300" y="7800"/>
                                    </p:animMotion>
                                  </p:childTnLst>
                                </p:cTn>
                              </p:par>
                              <p:par>
                                <p:cTn id="13" presetID="1" presetClass="entr" presetSubtype="0" fill="hold" grpId="0" nodeType="withEffect">
                                  <p:stCondLst>
                                    <p:cond delay="0"/>
                                  </p:stCondLst>
                                  <p:childTnLst>
                                    <p:set>
                                      <p:cBhvr>
                                        <p:cTn id="14" dur="1" fill="hold">
                                          <p:stCondLst>
                                            <p:cond delay="0"/>
                                          </p:stCondLst>
                                        </p:cTn>
                                        <p:tgtEl>
                                          <p:spTgt spid="7056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22726 0.14666 L 0.29844 0.14527 L 0.46528 -0.03516 L 0.46406 -0.16678 " pathEditMode="relative" rAng="0" ptsTypes="AAAA">
                                      <p:cBhvr>
                                        <p:cTn id="18" dur="2000" fill="hold"/>
                                        <p:tgtEl>
                                          <p:spTgt spid="26"/>
                                        </p:tgtEl>
                                        <p:attrNameLst>
                                          <p:attrName>ppt_x</p:attrName>
                                          <p:attrName>ppt_y</p:attrName>
                                        </p:attrNameLst>
                                      </p:cBhvr>
                                      <p:rCtr x="11900" y="-15700"/>
                                    </p:animMotion>
                                  </p:childTnLst>
                                </p:cTn>
                              </p:par>
                              <p:par>
                                <p:cTn id="19" presetID="1" presetClass="entr" presetSubtype="0" fill="hold" grpId="0" nodeType="withEffect">
                                  <p:stCondLst>
                                    <p:cond delay="0"/>
                                  </p:stCondLst>
                                  <p:childTnLst>
                                    <p:set>
                                      <p:cBhvr>
                                        <p:cTn id="20" dur="1" fill="hold">
                                          <p:stCondLst>
                                            <p:cond delay="0"/>
                                          </p:stCondLst>
                                        </p:cTn>
                                        <p:tgtEl>
                                          <p:spTgt spid="705640"/>
                                        </p:tgtEl>
                                        <p:attrNameLst>
                                          <p:attrName>style.visibility</p:attrName>
                                        </p:attrNameLst>
                                      </p:cBhvr>
                                      <p:to>
                                        <p:strVal val="visible"/>
                                      </p:to>
                                    </p:set>
                                  </p:childTnLst>
                                </p:cTn>
                              </p:par>
                            </p:childTnLst>
                          </p:cTn>
                        </p:par>
                        <p:par>
                          <p:cTn id="21" fill="hold">
                            <p:stCondLst>
                              <p:cond delay="2000"/>
                            </p:stCondLst>
                            <p:childTnLst>
                              <p:par>
                                <p:cTn id="22" presetID="22" presetClass="entr" presetSubtype="2" fill="hold" nodeType="afterEffect">
                                  <p:stCondLst>
                                    <p:cond delay="0"/>
                                  </p:stCondLst>
                                  <p:childTnLst>
                                    <p:set>
                                      <p:cBhvr>
                                        <p:cTn id="23" dur="1" fill="hold">
                                          <p:stCondLst>
                                            <p:cond delay="0"/>
                                          </p:stCondLst>
                                        </p:cTn>
                                        <p:tgtEl>
                                          <p:spTgt spid="125206"/>
                                        </p:tgtEl>
                                        <p:attrNameLst>
                                          <p:attrName>style.visibility</p:attrName>
                                        </p:attrNameLst>
                                      </p:cBhvr>
                                      <p:to>
                                        <p:strVal val="visible"/>
                                      </p:to>
                                    </p:set>
                                    <p:animEffect transition="in" filter="wipe(right)">
                                      <p:cBhvr>
                                        <p:cTn id="24" dur="500"/>
                                        <p:tgtEl>
                                          <p:spTgt spid="125206"/>
                                        </p:tgtEl>
                                      </p:cBhvr>
                                    </p:animEffect>
                                  </p:childTnLst>
                                </p:cTn>
                              </p:par>
                              <p:par>
                                <p:cTn id="25" presetID="1" presetClass="exit" presetSubtype="0" fill="hold"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125208"/>
                                        </p:tgtEl>
                                        <p:attrNameLst>
                                          <p:attrName>style.visibility</p:attrName>
                                        </p:attrNameLst>
                                      </p:cBhvr>
                                      <p:to>
                                        <p:strVal val="visible"/>
                                      </p:to>
                                    </p:set>
                                    <p:animEffect transition="in" filter="wipe(down)">
                                      <p:cBhvr>
                                        <p:cTn id="30" dur="1000"/>
                                        <p:tgtEl>
                                          <p:spTgt spid="125208"/>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05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639" grpId="0"/>
      <p:bldP spid="705640" grpId="0"/>
      <p:bldP spid="705641"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514" name="Group 231"/>
          <p:cNvGrpSpPr/>
          <p:nvPr/>
        </p:nvGrpSpPr>
        <p:grpSpPr bwMode="auto">
          <a:xfrm>
            <a:off x="773113" y="1273175"/>
            <a:ext cx="3554412" cy="3067050"/>
            <a:chOff x="773113" y="1273175"/>
            <a:chExt cx="3554412" cy="3065740"/>
          </a:xfrm>
        </p:grpSpPr>
        <p:sp>
          <p:nvSpPr>
            <p:cNvPr id="192740" name="Freeform 3"/>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w="9525">
              <a:noFill/>
              <a:round/>
            </a:ln>
          </p:spPr>
          <p:txBody>
            <a:bodyPr wrap="none" anchor="ctr"/>
            <a:lstStyle/>
            <a:p>
              <a:endParaRPr lang="en-US"/>
            </a:p>
          </p:txBody>
        </p:sp>
        <p:sp>
          <p:nvSpPr>
            <p:cNvPr id="192741" name="Line 36"/>
            <p:cNvSpPr>
              <a:spLocks noChangeShapeType="1"/>
            </p:cNvSpPr>
            <p:nvPr/>
          </p:nvSpPr>
          <p:spPr bwMode="auto">
            <a:xfrm flipV="1">
              <a:off x="3775075" y="2344738"/>
              <a:ext cx="155575" cy="142875"/>
            </a:xfrm>
            <a:prstGeom prst="line">
              <a:avLst/>
            </a:prstGeom>
            <a:noFill/>
            <a:ln w="9525">
              <a:solidFill>
                <a:srgbClr val="000000"/>
              </a:solidFill>
              <a:round/>
            </a:ln>
          </p:spPr>
          <p:txBody>
            <a:bodyPr/>
            <a:lstStyle/>
            <a:p>
              <a:endParaRPr lang="en-US"/>
            </a:p>
          </p:txBody>
        </p:sp>
        <p:sp>
          <p:nvSpPr>
            <p:cNvPr id="192742" name="Line 43"/>
            <p:cNvSpPr>
              <a:spLocks noChangeShapeType="1"/>
            </p:cNvSpPr>
            <p:nvPr/>
          </p:nvSpPr>
          <p:spPr bwMode="auto">
            <a:xfrm flipV="1">
              <a:off x="2665413" y="2517775"/>
              <a:ext cx="695325" cy="0"/>
            </a:xfrm>
            <a:prstGeom prst="line">
              <a:avLst/>
            </a:prstGeom>
            <a:noFill/>
            <a:ln w="9525">
              <a:solidFill>
                <a:srgbClr val="000000"/>
              </a:solidFill>
              <a:round/>
            </a:ln>
          </p:spPr>
          <p:txBody>
            <a:bodyPr/>
            <a:lstStyle/>
            <a:p>
              <a:endParaRPr lang="en-US"/>
            </a:p>
          </p:txBody>
        </p:sp>
        <p:sp>
          <p:nvSpPr>
            <p:cNvPr id="192743" name="Line 44"/>
            <p:cNvSpPr>
              <a:spLocks noChangeShapeType="1"/>
            </p:cNvSpPr>
            <p:nvPr/>
          </p:nvSpPr>
          <p:spPr bwMode="auto">
            <a:xfrm flipV="1">
              <a:off x="3924300" y="2201863"/>
              <a:ext cx="138113" cy="142875"/>
            </a:xfrm>
            <a:prstGeom prst="line">
              <a:avLst/>
            </a:prstGeom>
            <a:noFill/>
            <a:ln w="9525">
              <a:solidFill>
                <a:srgbClr val="000000"/>
              </a:solidFill>
              <a:prstDash val="dash"/>
              <a:round/>
            </a:ln>
          </p:spPr>
          <p:txBody>
            <a:bodyPr/>
            <a:lstStyle/>
            <a:p>
              <a:endParaRPr lang="en-US"/>
            </a:p>
          </p:txBody>
        </p:sp>
        <p:sp>
          <p:nvSpPr>
            <p:cNvPr id="192744" name="Line 48"/>
            <p:cNvSpPr>
              <a:spLocks noChangeShapeType="1"/>
            </p:cNvSpPr>
            <p:nvPr/>
          </p:nvSpPr>
          <p:spPr bwMode="auto">
            <a:xfrm flipV="1">
              <a:off x="3279775" y="2736850"/>
              <a:ext cx="512763" cy="612775"/>
            </a:xfrm>
            <a:prstGeom prst="line">
              <a:avLst/>
            </a:prstGeom>
            <a:noFill/>
            <a:ln w="9525">
              <a:solidFill>
                <a:srgbClr val="000000"/>
              </a:solidFill>
              <a:round/>
            </a:ln>
          </p:spPr>
          <p:txBody>
            <a:bodyPr/>
            <a:lstStyle/>
            <a:p>
              <a:endParaRPr lang="en-US"/>
            </a:p>
          </p:txBody>
        </p:sp>
        <p:sp>
          <p:nvSpPr>
            <p:cNvPr id="192745" name="Text Box 240"/>
            <p:cNvSpPr txBox="1">
              <a:spLocks noChangeArrowheads="1"/>
            </p:cNvSpPr>
            <p:nvPr/>
          </p:nvSpPr>
          <p:spPr bwMode="auto">
            <a:xfrm>
              <a:off x="2562225" y="3815807"/>
              <a:ext cx="1241045" cy="523108"/>
            </a:xfrm>
            <a:prstGeom prst="rect">
              <a:avLst/>
            </a:prstGeom>
            <a:noFill/>
            <a:ln w="9525">
              <a:noFill/>
              <a:miter lim="800000"/>
            </a:ln>
          </p:spPr>
          <p:txBody>
            <a:bodyPr wrap="none">
              <a:spAutoFit/>
            </a:bodyPr>
            <a:lstStyle/>
            <a:p>
              <a:r>
                <a:rPr lang="en-US" altLang="en-US" sz="1400">
                  <a:solidFill>
                    <a:srgbClr val="000000"/>
                  </a:solidFill>
                  <a:latin typeface="Arial" panose="020B0604020202020204" pitchFamily="34" charset="0"/>
                  <a:cs typeface="Arial" panose="020B0604020202020204" pitchFamily="34" charset="0"/>
                </a:rPr>
                <a:t>router</a:t>
              </a:r>
              <a:endParaRPr lang="en-US" altLang="en-US" sz="1400">
                <a:solidFill>
                  <a:srgbClr val="000000"/>
                </a:solidFill>
                <a:latin typeface="Arial" panose="020B0604020202020204" pitchFamily="34" charset="0"/>
                <a:cs typeface="Arial" panose="020B0604020202020204" pitchFamily="34" charset="0"/>
              </a:endParaRPr>
            </a:p>
            <a:p>
              <a:r>
                <a:rPr lang="en-US" altLang="en-US" sz="1400">
                  <a:solidFill>
                    <a:srgbClr val="000000"/>
                  </a:solidFill>
                  <a:latin typeface="Arial" panose="020B0604020202020204" pitchFamily="34" charset="0"/>
                  <a:cs typeface="Arial" panose="020B0604020202020204" pitchFamily="34" charset="0"/>
                </a:rPr>
                <a:t>(chạy DHCP)</a:t>
              </a:r>
              <a:endParaRPr lang="en-US" altLang="en-US" sz="1400">
                <a:solidFill>
                  <a:srgbClr val="000000"/>
                </a:solidFill>
                <a:latin typeface="Arial" panose="020B0604020202020204" pitchFamily="34" charset="0"/>
                <a:cs typeface="Arial" panose="020B0604020202020204" pitchFamily="34" charset="0"/>
              </a:endParaRPr>
            </a:p>
          </p:txBody>
        </p:sp>
        <p:grpSp>
          <p:nvGrpSpPr>
            <p:cNvPr id="192746" name="Group 356"/>
            <p:cNvGrpSpPr/>
            <p:nvPr/>
          </p:nvGrpSpPr>
          <p:grpSpPr bwMode="auto">
            <a:xfrm>
              <a:off x="1653422" y="1982680"/>
              <a:ext cx="843032" cy="814871"/>
              <a:chOff x="313" y="1497"/>
              <a:chExt cx="1152" cy="1014"/>
            </a:xfrm>
          </p:grpSpPr>
          <p:pic>
            <p:nvPicPr>
              <p:cNvPr id="192798" name="Picture 354" descr="laptop_stylized_small"/>
              <p:cNvPicPr>
                <a:picLocks noChangeAspect="1" noChangeArrowheads="1"/>
              </p:cNvPicPr>
              <p:nvPr/>
            </p:nvPicPr>
            <p:blipFill>
              <a:blip r:embed="rId1"/>
              <a:srcRect/>
              <a:stretch>
                <a:fillRect/>
              </a:stretch>
            </p:blipFill>
            <p:spPr bwMode="auto">
              <a:xfrm>
                <a:off x="313" y="1727"/>
                <a:ext cx="1152" cy="784"/>
              </a:xfrm>
              <a:prstGeom prst="rect">
                <a:avLst/>
              </a:prstGeom>
              <a:noFill/>
              <a:ln w="9525">
                <a:noFill/>
                <a:miter lim="800000"/>
                <a:headEnd/>
                <a:tailEnd/>
              </a:ln>
            </p:spPr>
          </p:pic>
          <p:pic>
            <p:nvPicPr>
              <p:cNvPr id="192799" name="Picture 355" descr="antenna_stylized"/>
              <p:cNvPicPr>
                <a:picLocks noChangeAspect="1" noChangeArrowheads="1"/>
              </p:cNvPicPr>
              <p:nvPr/>
            </p:nvPicPr>
            <p:blipFill>
              <a:blip r:embed="rId2"/>
              <a:srcRect/>
              <a:stretch>
                <a:fillRect/>
              </a:stretch>
            </p:blipFill>
            <p:spPr bwMode="auto">
              <a:xfrm>
                <a:off x="334" y="1497"/>
                <a:ext cx="1113" cy="650"/>
              </a:xfrm>
              <a:prstGeom prst="rect">
                <a:avLst/>
              </a:prstGeom>
              <a:noFill/>
              <a:ln w="9525">
                <a:noFill/>
                <a:miter lim="800000"/>
                <a:headEnd/>
                <a:tailEnd/>
              </a:ln>
            </p:spPr>
          </p:pic>
        </p:grpSp>
        <p:pic>
          <p:nvPicPr>
            <p:cNvPr id="192747" name="Picture 3"/>
            <p:cNvPicPr>
              <a:picLocks noChangeAspect="1" noChangeArrowheads="1"/>
            </p:cNvPicPr>
            <p:nvPr/>
          </p:nvPicPr>
          <p:blipFill>
            <a:blip r:embed="rId3"/>
            <a:srcRect/>
            <a:stretch>
              <a:fillRect/>
            </a:stretch>
          </p:blipFill>
          <p:spPr bwMode="auto">
            <a:xfrm>
              <a:off x="3336925" y="2423867"/>
              <a:ext cx="879475" cy="349175"/>
            </a:xfrm>
            <a:prstGeom prst="rect">
              <a:avLst/>
            </a:prstGeom>
            <a:noFill/>
            <a:ln w="9525">
              <a:noFill/>
              <a:miter lim="800000"/>
              <a:headEnd/>
              <a:tailEnd/>
            </a:ln>
          </p:spPr>
        </p:pic>
        <p:sp>
          <p:nvSpPr>
            <p:cNvPr id="241" name="Rectangle 43"/>
            <p:cNvSpPr>
              <a:spLocks noChangeArrowheads="1"/>
            </p:cNvSpPr>
            <p:nvPr/>
          </p:nvSpPr>
          <p:spPr bwMode="auto">
            <a:xfrm rot="16200000" flipH="1">
              <a:off x="3589360" y="3548625"/>
              <a:ext cx="104730"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242" name="Rectangle 43"/>
            <p:cNvSpPr>
              <a:spLocks noChangeArrowheads="1"/>
            </p:cNvSpPr>
            <p:nvPr/>
          </p:nvSpPr>
          <p:spPr bwMode="auto">
            <a:xfrm rot="2460490">
              <a:off x="3206750" y="3274158"/>
              <a:ext cx="82550" cy="2475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243" name="Rectangle 43"/>
            <p:cNvSpPr>
              <a:spLocks noChangeArrowheads="1"/>
            </p:cNvSpPr>
            <p:nvPr/>
          </p:nvSpPr>
          <p:spPr bwMode="auto">
            <a:xfrm rot="-5400000">
              <a:off x="2499543" y="2387854"/>
              <a:ext cx="111078"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grpSp>
          <p:nvGrpSpPr>
            <p:cNvPr id="192751" name="Group 248"/>
            <p:cNvGrpSpPr/>
            <p:nvPr/>
          </p:nvGrpSpPr>
          <p:grpSpPr bwMode="auto">
            <a:xfrm>
              <a:off x="2597285" y="3210128"/>
              <a:ext cx="332569" cy="581078"/>
              <a:chOff x="4140" y="429"/>
              <a:chExt cx="1425" cy="2396"/>
            </a:xfrm>
          </p:grpSpPr>
          <p:sp>
            <p:nvSpPr>
              <p:cNvPr id="192766" name="Freeform 148"/>
              <p:cNvSpPr/>
              <p:nvPr/>
            </p:nvSpPr>
            <p:spPr bwMode="auto">
              <a:xfrm>
                <a:off x="5268" y="433"/>
                <a:ext cx="283" cy="2286"/>
              </a:xfrm>
              <a:custGeom>
                <a:avLst/>
                <a:gdLst>
                  <a:gd name="T0" fmla="*/ 2 w 354"/>
                  <a:gd name="T1" fmla="*/ 0 h 2742"/>
                  <a:gd name="T2" fmla="*/ 2 w 354"/>
                  <a:gd name="T3" fmla="*/ 6 h 2742"/>
                  <a:gd name="T4" fmla="*/ 2 w 354"/>
                  <a:gd name="T5" fmla="*/ 40 h 2742"/>
                  <a:gd name="T6" fmla="*/ 0 w 354"/>
                  <a:gd name="T7" fmla="*/ 4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92767"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768" name="Freeform 150"/>
              <p:cNvSpPr/>
              <p:nvPr/>
            </p:nvSpPr>
            <p:spPr bwMode="auto">
              <a:xfrm>
                <a:off x="5321" y="570"/>
                <a:ext cx="169" cy="2115"/>
              </a:xfrm>
              <a:custGeom>
                <a:avLst/>
                <a:gdLst>
                  <a:gd name="T0" fmla="*/ 2 w 211"/>
                  <a:gd name="T1" fmla="*/ 0 h 2537"/>
                  <a:gd name="T2" fmla="*/ 2 w 211"/>
                  <a:gd name="T3" fmla="*/ 4 h 2537"/>
                  <a:gd name="T4" fmla="*/ 2 w 211"/>
                  <a:gd name="T5" fmla="*/ 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92769" name="Freeform 151"/>
              <p:cNvSpPr/>
              <p:nvPr/>
            </p:nvSpPr>
            <p:spPr bwMode="auto">
              <a:xfrm>
                <a:off x="5284" y="1640"/>
                <a:ext cx="263" cy="189"/>
              </a:xfrm>
              <a:custGeom>
                <a:avLst/>
                <a:gdLst>
                  <a:gd name="T0" fmla="*/ 2 w 328"/>
                  <a:gd name="T1" fmla="*/ 0 h 226"/>
                  <a:gd name="T2" fmla="*/ 2 w 328"/>
                  <a:gd name="T3" fmla="*/ 3 h 226"/>
                  <a:gd name="T4" fmla="*/ 2 w 328"/>
                  <a:gd name="T5" fmla="*/ 4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2770"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2771" name="Group 153"/>
              <p:cNvGrpSpPr/>
              <p:nvPr/>
            </p:nvGrpSpPr>
            <p:grpSpPr bwMode="auto">
              <a:xfrm>
                <a:off x="4749" y="668"/>
                <a:ext cx="581" cy="145"/>
                <a:chOff x="614" y="2568"/>
                <a:chExt cx="725" cy="139"/>
              </a:xfrm>
            </p:grpSpPr>
            <p:sp>
              <p:nvSpPr>
                <p:cNvPr id="192796" name="AutoShape 154"/>
                <p:cNvSpPr>
                  <a:spLocks noChangeArrowheads="1"/>
                </p:cNvSpPr>
                <p:nvPr/>
              </p:nvSpPr>
              <p:spPr bwMode="auto">
                <a:xfrm>
                  <a:off x="617" y="2569"/>
                  <a:ext cx="721" cy="138"/>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797"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2772"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2773" name="Group 157"/>
              <p:cNvGrpSpPr/>
              <p:nvPr/>
            </p:nvGrpSpPr>
            <p:grpSpPr bwMode="auto">
              <a:xfrm>
                <a:off x="4747" y="994"/>
                <a:ext cx="581" cy="134"/>
                <a:chOff x="614" y="2568"/>
                <a:chExt cx="725" cy="139"/>
              </a:xfrm>
            </p:grpSpPr>
            <p:sp>
              <p:nvSpPr>
                <p:cNvPr id="192794" name="AutoShape 158"/>
                <p:cNvSpPr>
                  <a:spLocks noChangeArrowheads="1"/>
                </p:cNvSpPr>
                <p:nvPr/>
              </p:nvSpPr>
              <p:spPr bwMode="auto">
                <a:xfrm>
                  <a:off x="611" y="2570"/>
                  <a:ext cx="730" cy="136"/>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795"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2774"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775"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2776" name="Group 162"/>
              <p:cNvGrpSpPr/>
              <p:nvPr/>
            </p:nvGrpSpPr>
            <p:grpSpPr bwMode="auto">
              <a:xfrm>
                <a:off x="4735" y="1627"/>
                <a:ext cx="582" cy="151"/>
                <a:chOff x="614" y="2568"/>
                <a:chExt cx="725" cy="139"/>
              </a:xfrm>
            </p:grpSpPr>
            <p:sp>
              <p:nvSpPr>
                <p:cNvPr id="192792" name="AutoShape 163"/>
                <p:cNvSpPr>
                  <a:spLocks noChangeArrowheads="1"/>
                </p:cNvSpPr>
                <p:nvPr/>
              </p:nvSpPr>
              <p:spPr bwMode="auto">
                <a:xfrm>
                  <a:off x="618" y="2571"/>
                  <a:ext cx="720"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793"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2777" name="Freeform 165"/>
              <p:cNvSpPr/>
              <p:nvPr/>
            </p:nvSpPr>
            <p:spPr bwMode="auto">
              <a:xfrm>
                <a:off x="5288" y="1354"/>
                <a:ext cx="263" cy="188"/>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92778" name="Group 166"/>
              <p:cNvGrpSpPr/>
              <p:nvPr/>
            </p:nvGrpSpPr>
            <p:grpSpPr bwMode="auto">
              <a:xfrm>
                <a:off x="4739" y="1327"/>
                <a:ext cx="582" cy="139"/>
                <a:chOff x="614" y="2568"/>
                <a:chExt cx="725" cy="139"/>
              </a:xfrm>
            </p:grpSpPr>
            <p:sp>
              <p:nvSpPr>
                <p:cNvPr id="192790" name="AutoShape 167"/>
                <p:cNvSpPr>
                  <a:spLocks noChangeArrowheads="1"/>
                </p:cNvSpPr>
                <p:nvPr/>
              </p:nvSpPr>
              <p:spPr bwMode="auto">
                <a:xfrm>
                  <a:off x="613" y="2571"/>
                  <a:ext cx="729" cy="137"/>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791"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2779"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780" name="Freeform 170"/>
              <p:cNvSpPr/>
              <p:nvPr/>
            </p:nvSpPr>
            <p:spPr bwMode="auto">
              <a:xfrm>
                <a:off x="5312" y="1007"/>
                <a:ext cx="237" cy="213"/>
              </a:xfrm>
              <a:custGeom>
                <a:avLst/>
                <a:gdLst>
                  <a:gd name="T0" fmla="*/ 2 w 296"/>
                  <a:gd name="T1" fmla="*/ 0 h 256"/>
                  <a:gd name="T2" fmla="*/ 2 w 296"/>
                  <a:gd name="T3" fmla="*/ 2 h 256"/>
                  <a:gd name="T4" fmla="*/ 2 w 296"/>
                  <a:gd name="T5" fmla="*/ 3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2781" name="Freeform 171"/>
              <p:cNvSpPr/>
              <p:nvPr/>
            </p:nvSpPr>
            <p:spPr bwMode="auto">
              <a:xfrm>
                <a:off x="5315" y="680"/>
                <a:ext cx="244" cy="240"/>
              </a:xfrm>
              <a:custGeom>
                <a:avLst/>
                <a:gdLst>
                  <a:gd name="T0" fmla="*/ 0 w 304"/>
                  <a:gd name="T1" fmla="*/ 0 h 288"/>
                  <a:gd name="T2" fmla="*/ 2 w 304"/>
                  <a:gd name="T3" fmla="*/ 2 h 288"/>
                  <a:gd name="T4" fmla="*/ 2 w 304"/>
                  <a:gd name="T5" fmla="*/ 4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2782" name="Oval 172"/>
              <p:cNvSpPr>
                <a:spLocks noChangeArrowheads="1"/>
              </p:cNvSpPr>
              <p:nvPr/>
            </p:nvSpPr>
            <p:spPr bwMode="auto">
              <a:xfrm>
                <a:off x="5520" y="2612"/>
                <a:ext cx="48" cy="98"/>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783" name="Freeform 173"/>
              <p:cNvSpPr/>
              <p:nvPr/>
            </p:nvSpPr>
            <p:spPr bwMode="auto">
              <a:xfrm>
                <a:off x="5302" y="2614"/>
                <a:ext cx="245" cy="200"/>
              </a:xfrm>
              <a:custGeom>
                <a:avLst/>
                <a:gdLst>
                  <a:gd name="T0" fmla="*/ 0 w 306"/>
                  <a:gd name="T1" fmla="*/ 3 h 240"/>
                  <a:gd name="T2" fmla="*/ 2 w 306"/>
                  <a:gd name="T3" fmla="*/ 4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92784"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2785"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2786" name="Oval 176"/>
              <p:cNvSpPr>
                <a:spLocks noChangeArrowheads="1"/>
              </p:cNvSpPr>
              <p:nvPr/>
            </p:nvSpPr>
            <p:spPr bwMode="auto">
              <a:xfrm>
                <a:off x="4309"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787" name="Oval 177"/>
              <p:cNvSpPr>
                <a:spLocks noChangeArrowheads="1"/>
              </p:cNvSpPr>
              <p:nvPr/>
            </p:nvSpPr>
            <p:spPr bwMode="auto">
              <a:xfrm>
                <a:off x="4486" y="2383"/>
                <a:ext cx="163" cy="144"/>
              </a:xfrm>
              <a:prstGeom prst="ellipse">
                <a:avLst/>
              </a:prstGeom>
              <a:solidFill>
                <a:srgbClr val="FF0000"/>
              </a:solidFill>
              <a:ln w="9525">
                <a:noFill/>
                <a:round/>
              </a:ln>
            </p:spPr>
            <p:txBody>
              <a:bodyPr wrap="none" anchor="ctr"/>
              <a:lstStyle/>
              <a:p>
                <a:pPr algn="ctr"/>
                <a:endParaRPr lang="vi-VN" altLang="en-US">
                  <a:solidFill>
                    <a:srgbClr val="FF0000"/>
                  </a:solidFill>
                  <a:cs typeface="Arial" panose="020B0604020202020204" pitchFamily="34" charset="0"/>
                </a:endParaRPr>
              </a:p>
            </p:txBody>
          </p:sp>
          <p:sp>
            <p:nvSpPr>
              <p:cNvPr id="192788" name="Oval 178"/>
              <p:cNvSpPr>
                <a:spLocks noChangeArrowheads="1"/>
              </p:cNvSpPr>
              <p:nvPr/>
            </p:nvSpPr>
            <p:spPr bwMode="auto">
              <a:xfrm>
                <a:off x="4663"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789"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2752" name="Group 48"/>
            <p:cNvGrpSpPr/>
            <p:nvPr/>
          </p:nvGrpSpPr>
          <p:grpSpPr bwMode="auto">
            <a:xfrm>
              <a:off x="2795471" y="3465563"/>
              <a:ext cx="735669" cy="376863"/>
              <a:chOff x="3600" y="219"/>
              <a:chExt cx="360" cy="175"/>
            </a:xfrm>
          </p:grpSpPr>
          <p:sp>
            <p:nvSpPr>
              <p:cNvPr id="192753" name="Oval 4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2754" name="Line 5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92755" name="Line 5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92756" name="Rectangle 52"/>
              <p:cNvSpPr>
                <a:spLocks noChangeArrowheads="1"/>
              </p:cNvSpPr>
              <p:nvPr/>
            </p:nvSpPr>
            <p:spPr bwMode="auto">
              <a:xfrm>
                <a:off x="3603" y="289"/>
                <a:ext cx="353"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92757" name="Oval 5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92758" name="Group 54"/>
              <p:cNvGrpSpPr/>
              <p:nvPr/>
            </p:nvGrpSpPr>
            <p:grpSpPr bwMode="auto">
              <a:xfrm>
                <a:off x="3686" y="244"/>
                <a:ext cx="177" cy="66"/>
                <a:chOff x="2848" y="848"/>
                <a:chExt cx="140" cy="98"/>
              </a:xfrm>
            </p:grpSpPr>
            <p:sp>
              <p:nvSpPr>
                <p:cNvPr id="192763" name="Line 5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92764" name="Line 5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92765" name="Line 5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92759" name="Group 58"/>
              <p:cNvGrpSpPr/>
              <p:nvPr/>
            </p:nvGrpSpPr>
            <p:grpSpPr bwMode="auto">
              <a:xfrm flipV="1">
                <a:off x="3686" y="243"/>
                <a:ext cx="177" cy="66"/>
                <a:chOff x="2848" y="848"/>
                <a:chExt cx="140" cy="98"/>
              </a:xfrm>
            </p:grpSpPr>
            <p:sp>
              <p:nvSpPr>
                <p:cNvPr id="192760" name="Line 5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92761" name="Line 6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92762" name="Line 61"/>
                <p:cNvSpPr>
                  <a:spLocks noChangeShapeType="1"/>
                </p:cNvSpPr>
                <p:nvPr/>
              </p:nvSpPr>
              <p:spPr bwMode="auto">
                <a:xfrm>
                  <a:off x="2894" y="853"/>
                  <a:ext cx="52" cy="93"/>
                </a:xfrm>
                <a:prstGeom prst="line">
                  <a:avLst/>
                </a:prstGeom>
                <a:noFill/>
                <a:ln w="28575">
                  <a:solidFill>
                    <a:schemeClr val="tx1"/>
                  </a:solidFill>
                  <a:round/>
                </a:ln>
              </p:spPr>
              <p:txBody>
                <a:bodyPr wrap="none" anchor="ctr"/>
                <a:lstStyle/>
                <a:p>
                  <a:endParaRPr lang="en-US"/>
                </a:p>
              </p:txBody>
            </p:sp>
          </p:grpSp>
        </p:grpSp>
      </p:grpSp>
      <p:sp>
        <p:nvSpPr>
          <p:cNvPr id="192515" name="Footer Placeholder 4"/>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92516" name="Slide Number Placeholder 5"/>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9C8C3200-692B-497C-AFB3-6B3B58C1815F}"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92517" name="Freeform 293"/>
          <p:cNvSpPr/>
          <p:nvPr/>
        </p:nvSpPr>
        <p:spPr bwMode="auto">
          <a:xfrm>
            <a:off x="322263" y="4619625"/>
            <a:ext cx="3963987" cy="1716088"/>
          </a:xfrm>
          <a:custGeom>
            <a:avLst/>
            <a:gdLst>
              <a:gd name="T0" fmla="*/ 2147483646 w 2497"/>
              <a:gd name="T1" fmla="*/ 2147483646 h 1081"/>
              <a:gd name="T2" fmla="*/ 2147483646 w 2497"/>
              <a:gd name="T3" fmla="*/ 2147483646 h 1081"/>
              <a:gd name="T4" fmla="*/ 2147483646 w 2497"/>
              <a:gd name="T5" fmla="*/ 2147483646 h 1081"/>
              <a:gd name="T6" fmla="*/ 2147483646 w 2497"/>
              <a:gd name="T7" fmla="*/ 2147483646 h 1081"/>
              <a:gd name="T8" fmla="*/ 2147483646 w 2497"/>
              <a:gd name="T9" fmla="*/ 2147483646 h 1081"/>
              <a:gd name="T10" fmla="*/ 2147483646 w 2497"/>
              <a:gd name="T11" fmla="*/ 2147483646 h 1081"/>
              <a:gd name="T12" fmla="*/ 2147483646 w 2497"/>
              <a:gd name="T13" fmla="*/ 2147483646 h 1081"/>
              <a:gd name="T14" fmla="*/ 2147483646 w 2497"/>
              <a:gd name="T15" fmla="*/ 2147483646 h 1081"/>
              <a:gd name="T16" fmla="*/ 2147483646 w 2497"/>
              <a:gd name="T17" fmla="*/ 2147483646 h 1081"/>
              <a:gd name="T18" fmla="*/ 2147483646 w 2497"/>
              <a:gd name="T19" fmla="*/ 2147483646 h 1081"/>
              <a:gd name="T20" fmla="*/ 2147483646 w 2497"/>
              <a:gd name="T21" fmla="*/ 2147483646 h 1081"/>
              <a:gd name="T22" fmla="*/ 2147483646 w 2497"/>
              <a:gd name="T23" fmla="*/ 2147483646 h 1081"/>
              <a:gd name="T24" fmla="*/ 2147483646 w 2497"/>
              <a:gd name="T25" fmla="*/ 2147483646 h 1081"/>
              <a:gd name="T26" fmla="*/ 2147483646 w 2497"/>
              <a:gd name="T27" fmla="*/ 2147483646 h 1081"/>
              <a:gd name="T28" fmla="*/ 2147483646 w 2497"/>
              <a:gd name="T29" fmla="*/ 2147483646 h 1081"/>
              <a:gd name="T30" fmla="*/ 2147483646 w 2497"/>
              <a:gd name="T31" fmla="*/ 2147483646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97"/>
              <a:gd name="T49" fmla="*/ 0 h 1081"/>
              <a:gd name="T50" fmla="*/ 2497 w 2497"/>
              <a:gd name="T51" fmla="*/ 1081 h 10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w="9525">
            <a:noFill/>
            <a:round/>
          </a:ln>
        </p:spPr>
        <p:txBody>
          <a:bodyPr wrap="none"/>
          <a:lstStyle/>
          <a:p>
            <a:endParaRPr lang="en-US"/>
          </a:p>
        </p:txBody>
      </p:sp>
      <p:sp>
        <p:nvSpPr>
          <p:cNvPr id="192518" name="Freeform 292"/>
          <p:cNvSpPr/>
          <p:nvPr/>
        </p:nvSpPr>
        <p:spPr bwMode="auto">
          <a:xfrm>
            <a:off x="4751388" y="871538"/>
            <a:ext cx="1919287" cy="2227262"/>
          </a:xfrm>
          <a:custGeom>
            <a:avLst/>
            <a:gdLst>
              <a:gd name="T0" fmla="*/ 2147483646 w 1209"/>
              <a:gd name="T1" fmla="*/ 2147483646 h 1403"/>
              <a:gd name="T2" fmla="*/ 2147483646 w 1209"/>
              <a:gd name="T3" fmla="*/ 2147483646 h 1403"/>
              <a:gd name="T4" fmla="*/ 2147483646 w 1209"/>
              <a:gd name="T5" fmla="*/ 2147483646 h 1403"/>
              <a:gd name="T6" fmla="*/ 2147483646 w 1209"/>
              <a:gd name="T7" fmla="*/ 2147483646 h 1403"/>
              <a:gd name="T8" fmla="*/ 2147483646 w 1209"/>
              <a:gd name="T9" fmla="*/ 2147483646 h 1403"/>
              <a:gd name="T10" fmla="*/ 2147483646 w 1209"/>
              <a:gd name="T11" fmla="*/ 2147483646 h 1403"/>
              <a:gd name="T12" fmla="*/ 2147483646 w 1209"/>
              <a:gd name="T13" fmla="*/ 2147483646 h 1403"/>
              <a:gd name="T14" fmla="*/ 2147483646 w 1209"/>
              <a:gd name="T15" fmla="*/ 2147483646 h 1403"/>
              <a:gd name="T16" fmla="*/ 2147483646 w 1209"/>
              <a:gd name="T17" fmla="*/ 2147483646 h 1403"/>
              <a:gd name="T18" fmla="*/ 2147483646 w 1209"/>
              <a:gd name="T19" fmla="*/ 2147483646 h 1403"/>
              <a:gd name="T20" fmla="*/ 2147483646 w 1209"/>
              <a:gd name="T21" fmla="*/ 2147483646 h 1403"/>
              <a:gd name="T22" fmla="*/ 2147483646 w 1209"/>
              <a:gd name="T23" fmla="*/ 2147483646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1403"/>
              <a:gd name="T38" fmla="*/ 1209 w 1209"/>
              <a:gd name="T39" fmla="*/ 1403 h 1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w="9525">
            <a:noFill/>
            <a:round/>
          </a:ln>
        </p:spPr>
        <p:txBody>
          <a:bodyPr wrap="none"/>
          <a:lstStyle/>
          <a:p>
            <a:endParaRPr lang="en-US"/>
          </a:p>
        </p:txBody>
      </p:sp>
      <p:sp>
        <p:nvSpPr>
          <p:cNvPr id="192519" name="Rectangle 3"/>
          <p:cNvSpPr>
            <a:spLocks noGrp="1" noChangeArrowheads="1"/>
          </p:cNvSpPr>
          <p:nvPr>
            <p:ph type="title"/>
          </p:nvPr>
        </p:nvSpPr>
        <p:spPr>
          <a:xfrm>
            <a:off x="323850" y="0"/>
            <a:ext cx="8693150" cy="942975"/>
          </a:xfrm>
        </p:spPr>
        <p:txBody>
          <a:bodyPr/>
          <a:lstStyle/>
          <a:p>
            <a:pPr algn="l"/>
            <a:r>
              <a:rPr lang="en-US" altLang="en-US" sz="3200">
                <a:latin typeface="Arial" panose="020B0604020202020204" pitchFamily="34" charset="0"/>
                <a:cs typeface="Arial" panose="020B0604020202020204" pitchFamily="34" charset="0"/>
              </a:rPr>
              <a:t>Thường nhật … kết nối TCP mang HTTP</a:t>
            </a:r>
            <a:endParaRPr lang="en-US" altLang="en-US" sz="3200">
              <a:latin typeface="Arial" panose="020B0604020202020204" pitchFamily="34" charset="0"/>
              <a:cs typeface="Arial" panose="020B0604020202020204" pitchFamily="34" charset="0"/>
            </a:endParaRPr>
          </a:p>
        </p:txBody>
      </p:sp>
      <p:grpSp>
        <p:nvGrpSpPr>
          <p:cNvPr id="12" name="Group 43"/>
          <p:cNvGrpSpPr/>
          <p:nvPr/>
        </p:nvGrpSpPr>
        <p:grpSpPr bwMode="auto">
          <a:xfrm>
            <a:off x="1195388" y="1081088"/>
            <a:ext cx="976312" cy="1460500"/>
            <a:chOff x="651" y="681"/>
            <a:chExt cx="615" cy="920"/>
          </a:xfrm>
        </p:grpSpPr>
        <p:sp>
          <p:nvSpPr>
            <p:cNvPr id="192732" name="Freeform 44"/>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92733" name="Group 45"/>
            <p:cNvGrpSpPr/>
            <p:nvPr/>
          </p:nvGrpSpPr>
          <p:grpSpPr bwMode="auto">
            <a:xfrm>
              <a:off x="651" y="681"/>
              <a:ext cx="500" cy="828"/>
              <a:chOff x="569" y="2954"/>
              <a:chExt cx="500" cy="828"/>
            </a:xfrm>
          </p:grpSpPr>
          <p:sp>
            <p:nvSpPr>
              <p:cNvPr id="192734" name="Rectangle 46"/>
              <p:cNvSpPr>
                <a:spLocks noChangeArrowheads="1"/>
              </p:cNvSpPr>
              <p:nvPr/>
            </p:nvSpPr>
            <p:spPr bwMode="auto">
              <a:xfrm>
                <a:off x="576" y="2973"/>
                <a:ext cx="493" cy="79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735" name="Text Box 47"/>
              <p:cNvSpPr txBox="1">
                <a:spLocks noChangeArrowheads="1"/>
              </p:cNvSpPr>
              <p:nvPr/>
            </p:nvSpPr>
            <p:spPr bwMode="auto">
              <a:xfrm>
                <a:off x="607" y="2954"/>
                <a:ext cx="449" cy="828"/>
              </a:xfrm>
              <a:prstGeom prst="rect">
                <a:avLst/>
              </a:prstGeom>
              <a:noFill/>
              <a:ln w="9525">
                <a:noFill/>
                <a:miter lim="800000"/>
              </a:ln>
            </p:spPr>
            <p:txBody>
              <a:bodyPr wrap="none">
                <a:spAutoFit/>
              </a:bodyPr>
              <a:lstStyle/>
              <a:p>
                <a:pPr algn="ctr"/>
                <a:r>
                  <a:rPr lang="en-US" altLang="en-US" sz="1600" i="0">
                    <a:solidFill>
                      <a:srgbClr val="000000"/>
                    </a:solidFill>
                    <a:latin typeface="Arial" panose="020B0604020202020204" pitchFamily="34" charset="0"/>
                    <a:cs typeface="Arial" panose="020B0604020202020204" pitchFamily="34" charset="0"/>
                  </a:rPr>
                  <a:t>HTTP</a:t>
                </a:r>
                <a:endParaRPr lang="en-US" altLang="en-US" sz="1600" i="0">
                  <a:solidFill>
                    <a:srgbClr val="000000"/>
                  </a:solidFill>
                  <a:latin typeface="Arial" panose="020B0604020202020204" pitchFamily="34" charset="0"/>
                  <a:cs typeface="Arial" panose="020B0604020202020204" pitchFamily="34" charset="0"/>
                </a:endParaRPr>
              </a:p>
              <a:p>
                <a:pPr algn="ctr"/>
                <a:r>
                  <a:rPr lang="en-US" altLang="en-US" sz="1600" i="0">
                    <a:solidFill>
                      <a:srgbClr val="000000"/>
                    </a:solidFill>
                    <a:latin typeface="Arial" panose="020B0604020202020204" pitchFamily="34" charset="0"/>
                    <a:cs typeface="Arial" panose="020B0604020202020204" pitchFamily="34" charset="0"/>
                  </a:rPr>
                  <a:t>TCP</a:t>
                </a:r>
                <a:endParaRPr lang="en-US" altLang="en-US" sz="1600" i="0">
                  <a:solidFill>
                    <a:srgbClr val="000000"/>
                  </a:solidFill>
                  <a:latin typeface="Arial" panose="020B0604020202020204" pitchFamily="34" charset="0"/>
                  <a:cs typeface="Arial" panose="020B0604020202020204" pitchFamily="34" charset="0"/>
                </a:endParaRPr>
              </a:p>
              <a:p>
                <a:pPr algn="ctr"/>
                <a:r>
                  <a:rPr lang="en-US" altLang="en-US" sz="1600" i="0">
                    <a:solidFill>
                      <a:srgbClr val="000000"/>
                    </a:solidFill>
                    <a:latin typeface="Arial" panose="020B0604020202020204" pitchFamily="34" charset="0"/>
                    <a:cs typeface="Arial" panose="020B0604020202020204" pitchFamily="34" charset="0"/>
                  </a:rPr>
                  <a:t>IP</a:t>
                </a:r>
                <a:endParaRPr lang="en-US" altLang="en-US" sz="1600" i="0">
                  <a:solidFill>
                    <a:srgbClr val="000000"/>
                  </a:solidFill>
                  <a:latin typeface="Arial" panose="020B0604020202020204" pitchFamily="34" charset="0"/>
                  <a:cs typeface="Arial" panose="020B0604020202020204" pitchFamily="34" charset="0"/>
                </a:endParaRPr>
              </a:p>
              <a:p>
                <a:pPr algn="ctr"/>
                <a:r>
                  <a:rPr lang="en-US" altLang="en-US" sz="1600" i="0">
                    <a:solidFill>
                      <a:srgbClr val="000000"/>
                    </a:solidFill>
                    <a:latin typeface="Arial" panose="020B0604020202020204" pitchFamily="34" charset="0"/>
                    <a:cs typeface="Arial" panose="020B0604020202020204" pitchFamily="34" charset="0"/>
                  </a:rPr>
                  <a:t>Eth</a:t>
                </a:r>
                <a:endParaRPr lang="en-US" altLang="en-US" sz="1600" i="0">
                  <a:solidFill>
                    <a:srgbClr val="000000"/>
                  </a:solidFill>
                  <a:latin typeface="Arial" panose="020B0604020202020204" pitchFamily="34" charset="0"/>
                  <a:cs typeface="Arial" panose="020B0604020202020204" pitchFamily="34" charset="0"/>
                </a:endParaRPr>
              </a:p>
              <a:p>
                <a:pPr algn="ctr"/>
                <a:r>
                  <a:rPr lang="en-US" altLang="en-US" sz="1600" i="0">
                    <a:solidFill>
                      <a:srgbClr val="000000"/>
                    </a:solidFill>
                    <a:latin typeface="Arial" panose="020B0604020202020204" pitchFamily="34" charset="0"/>
                    <a:cs typeface="Arial" panose="020B0604020202020204" pitchFamily="34" charset="0"/>
                  </a:rPr>
                  <a:t>Phy</a:t>
                </a:r>
                <a:endParaRPr lang="en-US" altLang="en-US" sz="1600" i="0">
                  <a:solidFill>
                    <a:srgbClr val="000000"/>
                  </a:solidFill>
                  <a:latin typeface="Arial" panose="020B0604020202020204" pitchFamily="34" charset="0"/>
                  <a:cs typeface="Arial" panose="020B0604020202020204" pitchFamily="34" charset="0"/>
                </a:endParaRPr>
              </a:p>
            </p:txBody>
          </p:sp>
          <p:sp>
            <p:nvSpPr>
              <p:cNvPr id="192736" name="Line 48"/>
              <p:cNvSpPr>
                <a:spLocks noChangeShapeType="1"/>
              </p:cNvSpPr>
              <p:nvPr/>
            </p:nvSpPr>
            <p:spPr bwMode="auto">
              <a:xfrm>
                <a:off x="578" y="3130"/>
                <a:ext cx="489" cy="0"/>
              </a:xfrm>
              <a:prstGeom prst="line">
                <a:avLst/>
              </a:prstGeom>
              <a:noFill/>
              <a:ln w="9525">
                <a:solidFill>
                  <a:schemeClr val="tx1"/>
                </a:solidFill>
                <a:round/>
              </a:ln>
            </p:spPr>
            <p:txBody>
              <a:bodyPr wrap="none"/>
              <a:lstStyle/>
              <a:p>
                <a:endParaRPr lang="en-US"/>
              </a:p>
            </p:txBody>
          </p:sp>
          <p:sp>
            <p:nvSpPr>
              <p:cNvPr id="192737" name="Line 49"/>
              <p:cNvSpPr>
                <a:spLocks noChangeShapeType="1"/>
              </p:cNvSpPr>
              <p:nvPr/>
            </p:nvSpPr>
            <p:spPr bwMode="auto">
              <a:xfrm>
                <a:off x="575" y="3289"/>
                <a:ext cx="489" cy="0"/>
              </a:xfrm>
              <a:prstGeom prst="line">
                <a:avLst/>
              </a:prstGeom>
              <a:noFill/>
              <a:ln w="9525">
                <a:solidFill>
                  <a:schemeClr val="tx1"/>
                </a:solidFill>
                <a:round/>
              </a:ln>
            </p:spPr>
            <p:txBody>
              <a:bodyPr wrap="none"/>
              <a:lstStyle/>
              <a:p>
                <a:endParaRPr lang="en-US"/>
              </a:p>
            </p:txBody>
          </p:sp>
          <p:sp>
            <p:nvSpPr>
              <p:cNvPr id="192738" name="Line 50"/>
              <p:cNvSpPr>
                <a:spLocks noChangeShapeType="1"/>
              </p:cNvSpPr>
              <p:nvPr/>
            </p:nvSpPr>
            <p:spPr bwMode="auto">
              <a:xfrm>
                <a:off x="572" y="3448"/>
                <a:ext cx="489" cy="0"/>
              </a:xfrm>
              <a:prstGeom prst="line">
                <a:avLst/>
              </a:prstGeom>
              <a:noFill/>
              <a:ln w="9525">
                <a:solidFill>
                  <a:schemeClr val="tx1"/>
                </a:solidFill>
                <a:round/>
              </a:ln>
            </p:spPr>
            <p:txBody>
              <a:bodyPr wrap="none"/>
              <a:lstStyle/>
              <a:p>
                <a:endParaRPr lang="en-US"/>
              </a:p>
            </p:txBody>
          </p:sp>
          <p:sp>
            <p:nvSpPr>
              <p:cNvPr id="192739" name="Line 51"/>
              <p:cNvSpPr>
                <a:spLocks noChangeShapeType="1"/>
              </p:cNvSpPr>
              <p:nvPr/>
            </p:nvSpPr>
            <p:spPr bwMode="auto">
              <a:xfrm>
                <a:off x="569" y="3607"/>
                <a:ext cx="489" cy="0"/>
              </a:xfrm>
              <a:prstGeom prst="line">
                <a:avLst/>
              </a:prstGeom>
              <a:noFill/>
              <a:ln w="9525">
                <a:solidFill>
                  <a:schemeClr val="tx1"/>
                </a:solidFill>
                <a:round/>
              </a:ln>
            </p:spPr>
            <p:txBody>
              <a:bodyPr wrap="none"/>
              <a:lstStyle/>
              <a:p>
                <a:endParaRPr lang="en-US"/>
              </a:p>
            </p:txBody>
          </p:sp>
        </p:grpSp>
      </p:grpSp>
      <p:grpSp>
        <p:nvGrpSpPr>
          <p:cNvPr id="14" name="Group 325"/>
          <p:cNvGrpSpPr/>
          <p:nvPr/>
        </p:nvGrpSpPr>
        <p:grpSpPr bwMode="auto">
          <a:xfrm>
            <a:off x="442913" y="1054100"/>
            <a:ext cx="515937" cy="333375"/>
            <a:chOff x="328" y="678"/>
            <a:chExt cx="325" cy="210"/>
          </a:xfrm>
        </p:grpSpPr>
        <p:grpSp>
          <p:nvGrpSpPr>
            <p:cNvPr id="192728" name="Group 52"/>
            <p:cNvGrpSpPr/>
            <p:nvPr/>
          </p:nvGrpSpPr>
          <p:grpSpPr bwMode="auto">
            <a:xfrm>
              <a:off x="328" y="693"/>
              <a:ext cx="325" cy="154"/>
              <a:chOff x="844" y="3337"/>
              <a:chExt cx="325" cy="154"/>
            </a:xfrm>
          </p:grpSpPr>
          <p:sp>
            <p:nvSpPr>
              <p:cNvPr id="192730" name="Rectangle 53"/>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731" name="Text Box 54"/>
              <p:cNvSpPr txBox="1">
                <a:spLocks noChangeArrowheads="1"/>
              </p:cNvSpPr>
              <p:nvPr/>
            </p:nvSpPr>
            <p:spPr bwMode="auto">
              <a:xfrm>
                <a:off x="844" y="3337"/>
                <a:ext cx="325" cy="154"/>
              </a:xfrm>
              <a:prstGeom prst="rect">
                <a:avLst/>
              </a:prstGeom>
              <a:noFill/>
              <a:ln w="9525">
                <a:noFill/>
                <a:miter lim="800000"/>
              </a:ln>
            </p:spPr>
            <p:txBody>
              <a:bodyPr wrap="none">
                <a:spAutoFit/>
              </a:bodyPr>
              <a:lstStyle/>
              <a:p>
                <a:r>
                  <a:rPr lang="en-US" altLang="en-US" sz="1000" i="0">
                    <a:solidFill>
                      <a:srgbClr val="FFFFFF"/>
                    </a:solidFill>
                    <a:latin typeface="Arial" panose="020B0604020202020204" pitchFamily="34" charset="0"/>
                    <a:cs typeface="Arial" panose="020B0604020202020204" pitchFamily="34" charset="0"/>
                  </a:rPr>
                  <a:t>HTTP</a:t>
                </a:r>
                <a:endParaRPr lang="en-US" altLang="en-US" sz="1000" i="0">
                  <a:solidFill>
                    <a:srgbClr val="FFFFFF"/>
                  </a:solidFill>
                  <a:latin typeface="Arial" panose="020B0604020202020204" pitchFamily="34" charset="0"/>
                  <a:cs typeface="Arial" panose="020B0604020202020204" pitchFamily="34" charset="0"/>
                </a:endParaRPr>
              </a:p>
            </p:txBody>
          </p:sp>
        </p:grpSp>
        <p:sp>
          <p:nvSpPr>
            <p:cNvPr id="192729" name="AutoShape 85"/>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grpSp>
      <p:sp>
        <p:nvSpPr>
          <p:cNvPr id="706660" name="Rectangle 100"/>
          <p:cNvSpPr>
            <a:spLocks noChangeArrowheads="1"/>
          </p:cNvSpPr>
          <p:nvPr/>
        </p:nvSpPr>
        <p:spPr bwMode="auto">
          <a:xfrm>
            <a:off x="5183188" y="2914650"/>
            <a:ext cx="3441700" cy="950913"/>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000" i="0">
                <a:solidFill>
                  <a:srgbClr val="000000"/>
                </a:solidFill>
                <a:latin typeface="Arial" panose="020B0604020202020204" pitchFamily="34" charset="0"/>
                <a:cs typeface="Arial" panose="020B0604020202020204" pitchFamily="34" charset="0"/>
              </a:rPr>
              <a:t>Gửi HTTP request, đầu tiên client mở </a:t>
            </a:r>
            <a:r>
              <a:rPr lang="en-US" altLang="en-US" sz="2000">
                <a:solidFill>
                  <a:srgbClr val="C00000"/>
                </a:solidFill>
                <a:latin typeface="Arial" panose="020B0604020202020204" pitchFamily="34" charset="0"/>
                <a:cs typeface="Arial" panose="020B0604020202020204" pitchFamily="34" charset="0"/>
              </a:rPr>
              <a:t>TCP socket</a:t>
            </a:r>
            <a:r>
              <a:rPr lang="en-US" altLang="en-US" sz="2000" i="0">
                <a:solidFill>
                  <a:srgbClr val="000000"/>
                </a:solidFill>
                <a:latin typeface="Arial" panose="020B0604020202020204" pitchFamily="34" charset="0"/>
                <a:cs typeface="Arial" panose="020B0604020202020204" pitchFamily="34" charset="0"/>
              </a:rPr>
              <a:t> tới web server</a:t>
            </a:r>
            <a:endParaRPr lang="en-US" altLang="en-US" sz="2000" i="0">
              <a:solidFill>
                <a:srgbClr val="000000"/>
              </a:solidFill>
              <a:latin typeface="Arial" panose="020B0604020202020204" pitchFamily="34" charset="0"/>
              <a:cs typeface="Arial" panose="020B0604020202020204" pitchFamily="34" charset="0"/>
            </a:endParaRPr>
          </a:p>
          <a:p>
            <a:pPr marL="342900" indent="-342900">
              <a:lnSpc>
                <a:spcPct val="90000"/>
              </a:lnSpc>
              <a:spcBef>
                <a:spcPct val="20000"/>
              </a:spcBef>
              <a:buClr>
                <a:srgbClr val="000099"/>
              </a:buClr>
              <a:buSzPct val="65000"/>
              <a:buFont typeface="Wingdings" panose="05000000000000000000" pitchFamily="2" charset="2"/>
              <a:buNone/>
            </a:pPr>
            <a:endParaRPr lang="en-US" altLang="en-US" sz="2000" i="0">
              <a:solidFill>
                <a:srgbClr val="000000"/>
              </a:solidFill>
              <a:latin typeface="Arial" panose="020B0604020202020204" pitchFamily="34" charset="0"/>
              <a:cs typeface="Arial" panose="020B0604020202020204" pitchFamily="34" charset="0"/>
            </a:endParaRPr>
          </a:p>
        </p:txBody>
      </p:sp>
      <p:sp>
        <p:nvSpPr>
          <p:cNvPr id="706661" name="Rectangle 101"/>
          <p:cNvSpPr>
            <a:spLocks noChangeArrowheads="1"/>
          </p:cNvSpPr>
          <p:nvPr/>
        </p:nvSpPr>
        <p:spPr bwMode="auto">
          <a:xfrm>
            <a:off x="5186363" y="3825875"/>
            <a:ext cx="3778250" cy="985838"/>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000" i="0">
                <a:solidFill>
                  <a:srgbClr val="000000"/>
                </a:solidFill>
                <a:latin typeface="Arial" panose="020B0604020202020204" pitchFamily="34" charset="0"/>
                <a:cs typeface="Arial" panose="020B0604020202020204" pitchFamily="34" charset="0"/>
              </a:rPr>
              <a:t>TCP </a:t>
            </a:r>
            <a:r>
              <a:rPr lang="en-US" altLang="en-US" sz="2000">
                <a:solidFill>
                  <a:srgbClr val="C00000"/>
                </a:solidFill>
                <a:latin typeface="Arial" panose="020B0604020202020204" pitchFamily="34" charset="0"/>
                <a:cs typeface="Arial" panose="020B0604020202020204" pitchFamily="34" charset="0"/>
              </a:rPr>
              <a:t>SYN segment</a:t>
            </a:r>
            <a:r>
              <a:rPr lang="en-US" altLang="en-US" sz="2000" i="0">
                <a:solidFill>
                  <a:srgbClr val="C00000"/>
                </a:solidFill>
                <a:latin typeface="Arial" panose="020B0604020202020204" pitchFamily="34" charset="0"/>
                <a:cs typeface="Arial" panose="020B0604020202020204" pitchFamily="34" charset="0"/>
              </a:rPr>
              <a:t> </a:t>
            </a:r>
            <a:r>
              <a:rPr lang="en-US" altLang="en-US" sz="2000" i="0">
                <a:solidFill>
                  <a:srgbClr val="000000"/>
                </a:solidFill>
                <a:latin typeface="Arial" panose="020B0604020202020204" pitchFamily="34" charset="0"/>
                <a:cs typeface="Arial" panose="020B0604020202020204" pitchFamily="34" charset="0"/>
              </a:rPr>
              <a:t>(bước 1 trong 3-bước bắt tay) được định tuyến </a:t>
            </a:r>
            <a:r>
              <a:rPr lang="en-US" altLang="en-US" sz="2000">
                <a:solidFill>
                  <a:srgbClr val="000000"/>
                </a:solidFill>
                <a:latin typeface="Arial" panose="020B0604020202020204" pitchFamily="34" charset="0"/>
                <a:cs typeface="Arial" panose="020B0604020202020204" pitchFamily="34" charset="0"/>
              </a:rPr>
              <a:t>liên miền tới </a:t>
            </a:r>
            <a:r>
              <a:rPr lang="en-US" altLang="en-US" sz="2000" i="0">
                <a:solidFill>
                  <a:srgbClr val="000000"/>
                </a:solidFill>
                <a:latin typeface="Arial" panose="020B0604020202020204" pitchFamily="34" charset="0"/>
                <a:cs typeface="Arial" panose="020B0604020202020204" pitchFamily="34" charset="0"/>
              </a:rPr>
              <a:t>web server</a:t>
            </a:r>
            <a:endParaRPr lang="en-US" altLang="en-US" sz="2000" i="0">
              <a:solidFill>
                <a:srgbClr val="000000"/>
              </a:solidFill>
              <a:latin typeface="Arial" panose="020B0604020202020204" pitchFamily="34" charset="0"/>
              <a:cs typeface="Arial" panose="020B0604020202020204" pitchFamily="34" charset="0"/>
            </a:endParaRPr>
          </a:p>
        </p:txBody>
      </p:sp>
      <p:sp>
        <p:nvSpPr>
          <p:cNvPr id="706662" name="Rectangle 102"/>
          <p:cNvSpPr>
            <a:spLocks noChangeArrowheads="1"/>
          </p:cNvSpPr>
          <p:nvPr/>
        </p:nvSpPr>
        <p:spPr bwMode="auto">
          <a:xfrm>
            <a:off x="5189538" y="5892800"/>
            <a:ext cx="3668712" cy="536575"/>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000">
                <a:solidFill>
                  <a:srgbClr val="C00000"/>
                </a:solidFill>
                <a:latin typeface="Arial" panose="020B0604020202020204" pitchFamily="34" charset="0"/>
                <a:cs typeface="Arial" panose="020B0604020202020204" pitchFamily="34" charset="0"/>
              </a:rPr>
              <a:t>Kết nối </a:t>
            </a:r>
            <a:r>
              <a:rPr lang="en-US" altLang="en-US" sz="2000" i="0">
                <a:solidFill>
                  <a:srgbClr val="000000"/>
                </a:solidFill>
                <a:latin typeface="Arial" panose="020B0604020202020204" pitchFamily="34" charset="0"/>
                <a:cs typeface="Arial" panose="020B0604020202020204" pitchFamily="34" charset="0"/>
              </a:rPr>
              <a:t>TCP </a:t>
            </a:r>
            <a:r>
              <a:rPr lang="en-US" altLang="en-US" sz="2000">
                <a:solidFill>
                  <a:srgbClr val="C00000"/>
                </a:solidFill>
                <a:latin typeface="Arial" panose="020B0604020202020204" pitchFamily="34" charset="0"/>
                <a:cs typeface="Arial" panose="020B0604020202020204" pitchFamily="34" charset="0"/>
              </a:rPr>
              <a:t>được thiết lập!</a:t>
            </a:r>
            <a:endParaRPr lang="en-US" altLang="en-US" sz="2000">
              <a:solidFill>
                <a:srgbClr val="C00000"/>
              </a:solidFill>
              <a:latin typeface="Arial" panose="020B0604020202020204" pitchFamily="34" charset="0"/>
              <a:cs typeface="Arial" panose="020B0604020202020204" pitchFamily="34" charset="0"/>
            </a:endParaRPr>
          </a:p>
        </p:txBody>
      </p:sp>
      <p:grpSp>
        <p:nvGrpSpPr>
          <p:cNvPr id="192525" name="Group 166"/>
          <p:cNvGrpSpPr/>
          <p:nvPr/>
        </p:nvGrpSpPr>
        <p:grpSpPr bwMode="auto">
          <a:xfrm>
            <a:off x="3795713" y="2409825"/>
            <a:ext cx="1576387" cy="1287463"/>
            <a:chOff x="3228" y="1776"/>
            <a:chExt cx="252" cy="96"/>
          </a:xfrm>
        </p:grpSpPr>
        <p:sp>
          <p:nvSpPr>
            <p:cNvPr id="192726" name="Line 164"/>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2727" name="Line 165"/>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2526" name="Group 167"/>
          <p:cNvGrpSpPr/>
          <p:nvPr/>
        </p:nvGrpSpPr>
        <p:grpSpPr bwMode="auto">
          <a:xfrm flipH="1">
            <a:off x="5600700" y="2424113"/>
            <a:ext cx="400050" cy="152400"/>
            <a:chOff x="3228" y="1776"/>
            <a:chExt cx="252" cy="96"/>
          </a:xfrm>
        </p:grpSpPr>
        <p:sp>
          <p:nvSpPr>
            <p:cNvPr id="192724" name="Line 168"/>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2725" name="Line 169"/>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2527" name="Group 170"/>
          <p:cNvGrpSpPr/>
          <p:nvPr/>
        </p:nvGrpSpPr>
        <p:grpSpPr bwMode="auto">
          <a:xfrm flipH="1" flipV="1">
            <a:off x="5753100" y="1900238"/>
            <a:ext cx="400050" cy="152400"/>
            <a:chOff x="3228" y="1776"/>
            <a:chExt cx="252" cy="96"/>
          </a:xfrm>
        </p:grpSpPr>
        <p:sp>
          <p:nvSpPr>
            <p:cNvPr id="192722" name="Line 171"/>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2723" name="Line 172"/>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2528" name="Group 110"/>
          <p:cNvGrpSpPr/>
          <p:nvPr/>
        </p:nvGrpSpPr>
        <p:grpSpPr bwMode="auto">
          <a:xfrm>
            <a:off x="3057525" y="5273675"/>
            <a:ext cx="757238" cy="379413"/>
            <a:chOff x="2466" y="2026"/>
            <a:chExt cx="477" cy="282"/>
          </a:xfrm>
        </p:grpSpPr>
        <p:sp>
          <p:nvSpPr>
            <p:cNvPr id="192708" name="Oval 111"/>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92709" name="Line 112"/>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92710" name="Rectangle 113"/>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92711" name="Oval 114"/>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nvGrpSpPr>
            <p:cNvPr id="192712" name="Group 115"/>
            <p:cNvGrpSpPr/>
            <p:nvPr/>
          </p:nvGrpSpPr>
          <p:grpSpPr bwMode="auto">
            <a:xfrm>
              <a:off x="2581" y="2061"/>
              <a:ext cx="236" cy="94"/>
              <a:chOff x="2848" y="848"/>
              <a:chExt cx="140" cy="98"/>
            </a:xfrm>
          </p:grpSpPr>
          <p:sp>
            <p:nvSpPr>
              <p:cNvPr id="192719" name="Line 116"/>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2720" name="Line 117"/>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2721" name="Line 118"/>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92713" name="Group 119"/>
            <p:cNvGrpSpPr/>
            <p:nvPr/>
          </p:nvGrpSpPr>
          <p:grpSpPr bwMode="auto">
            <a:xfrm flipV="1">
              <a:off x="2581" y="2060"/>
              <a:ext cx="236" cy="94"/>
              <a:chOff x="2848" y="848"/>
              <a:chExt cx="140" cy="98"/>
            </a:xfrm>
          </p:grpSpPr>
          <p:sp>
            <p:nvSpPr>
              <p:cNvPr id="192716" name="Line 120"/>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2717" name="Line 121"/>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2718" name="Line 122"/>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92714" name="Line 123"/>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92715" name="Line 124"/>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sp>
        <p:nvSpPr>
          <p:cNvPr id="192529" name="Line 136"/>
          <p:cNvSpPr>
            <a:spLocks noChangeShapeType="1"/>
          </p:cNvSpPr>
          <p:nvPr/>
        </p:nvSpPr>
        <p:spPr bwMode="auto">
          <a:xfrm flipV="1">
            <a:off x="2543175" y="5443538"/>
            <a:ext cx="490538" cy="1587"/>
          </a:xfrm>
          <a:prstGeom prst="line">
            <a:avLst/>
          </a:prstGeom>
          <a:noFill/>
          <a:ln w="9525">
            <a:solidFill>
              <a:srgbClr val="000000"/>
            </a:solidFill>
            <a:round/>
          </a:ln>
        </p:spPr>
        <p:txBody>
          <a:bodyPr/>
          <a:lstStyle/>
          <a:p>
            <a:endParaRPr lang="en-US"/>
          </a:p>
        </p:txBody>
      </p:sp>
      <p:sp>
        <p:nvSpPr>
          <p:cNvPr id="192530" name="Text Box 137"/>
          <p:cNvSpPr txBox="1">
            <a:spLocks noChangeArrowheads="1"/>
          </p:cNvSpPr>
          <p:nvPr/>
        </p:nvSpPr>
        <p:spPr bwMode="auto">
          <a:xfrm>
            <a:off x="1003300" y="5835650"/>
            <a:ext cx="1595438" cy="336550"/>
          </a:xfrm>
          <a:prstGeom prst="rect">
            <a:avLst/>
          </a:prstGeom>
          <a:noFill/>
          <a:ln w="9525">
            <a:noFill/>
            <a:miter lim="800000"/>
          </a:ln>
        </p:spPr>
        <p:txBody>
          <a:bodyPr wrap="none">
            <a:spAutoFit/>
          </a:bodyPr>
          <a:lstStyle/>
          <a:p>
            <a:pPr eaLnBrk="1" hangingPunct="1"/>
            <a:r>
              <a:rPr lang="en-US" altLang="en-US" sz="1600" i="0">
                <a:solidFill>
                  <a:srgbClr val="000000"/>
                </a:solidFill>
                <a:latin typeface="Arial" panose="020B0604020202020204" pitchFamily="34" charset="0"/>
                <a:cs typeface="Arial" panose="020B0604020202020204" pitchFamily="34" charset="0"/>
              </a:rPr>
              <a:t>64.233.169.105</a:t>
            </a:r>
            <a:endParaRPr lang="en-US" altLang="en-US" sz="1600" i="0">
              <a:solidFill>
                <a:srgbClr val="000000"/>
              </a:solidFill>
              <a:latin typeface="Arial" panose="020B0604020202020204" pitchFamily="34" charset="0"/>
              <a:cs typeface="Arial" panose="020B0604020202020204" pitchFamily="34" charset="0"/>
            </a:endParaRPr>
          </a:p>
        </p:txBody>
      </p:sp>
      <p:sp>
        <p:nvSpPr>
          <p:cNvPr id="192531" name="Text Box 138"/>
          <p:cNvSpPr txBox="1">
            <a:spLocks noChangeArrowheads="1"/>
          </p:cNvSpPr>
          <p:nvPr/>
        </p:nvSpPr>
        <p:spPr bwMode="auto">
          <a:xfrm>
            <a:off x="971550" y="5541963"/>
            <a:ext cx="1177925" cy="336550"/>
          </a:xfrm>
          <a:prstGeom prst="rect">
            <a:avLst/>
          </a:prstGeom>
          <a:noFill/>
          <a:ln w="9525">
            <a:noFill/>
            <a:miter lim="800000"/>
          </a:ln>
        </p:spPr>
        <p:txBody>
          <a:bodyPr wrap="none">
            <a:spAutoFit/>
          </a:bodyPr>
          <a:lstStyle/>
          <a:p>
            <a:pPr eaLnBrk="1" hangingPunct="1"/>
            <a:r>
              <a:rPr lang="en-US" altLang="en-US" sz="1600" i="0">
                <a:solidFill>
                  <a:srgbClr val="000000"/>
                </a:solidFill>
                <a:latin typeface="Arial" panose="020B0604020202020204" pitchFamily="34" charset="0"/>
                <a:cs typeface="Arial" panose="020B0604020202020204" pitchFamily="34" charset="0"/>
              </a:rPr>
              <a:t>web server</a:t>
            </a:r>
            <a:endParaRPr lang="en-US" altLang="en-US" sz="1600" i="0">
              <a:solidFill>
                <a:srgbClr val="000000"/>
              </a:solidFill>
              <a:latin typeface="Arial" panose="020B0604020202020204" pitchFamily="34" charset="0"/>
              <a:cs typeface="Arial" panose="020B0604020202020204" pitchFamily="34" charset="0"/>
            </a:endParaRPr>
          </a:p>
        </p:txBody>
      </p:sp>
      <p:grpSp>
        <p:nvGrpSpPr>
          <p:cNvPr id="192532" name="Group 194"/>
          <p:cNvGrpSpPr/>
          <p:nvPr/>
        </p:nvGrpSpPr>
        <p:grpSpPr bwMode="auto">
          <a:xfrm>
            <a:off x="2970213" y="5649913"/>
            <a:ext cx="295275" cy="114300"/>
            <a:chOff x="3228" y="1776"/>
            <a:chExt cx="252" cy="96"/>
          </a:xfrm>
        </p:grpSpPr>
        <p:sp>
          <p:nvSpPr>
            <p:cNvPr id="192706" name="Line 195"/>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2707" name="Line 196"/>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2533" name="Group 197"/>
          <p:cNvGrpSpPr/>
          <p:nvPr/>
        </p:nvGrpSpPr>
        <p:grpSpPr bwMode="auto">
          <a:xfrm flipH="1">
            <a:off x="3608388" y="5649913"/>
            <a:ext cx="295275" cy="114300"/>
            <a:chOff x="3228" y="1776"/>
            <a:chExt cx="252" cy="96"/>
          </a:xfrm>
        </p:grpSpPr>
        <p:sp>
          <p:nvSpPr>
            <p:cNvPr id="192704" name="Line 198"/>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2705" name="Line 199"/>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2534" name="Group 200"/>
          <p:cNvGrpSpPr/>
          <p:nvPr/>
        </p:nvGrpSpPr>
        <p:grpSpPr bwMode="auto">
          <a:xfrm flipH="1" flipV="1">
            <a:off x="3813175" y="5354638"/>
            <a:ext cx="295275" cy="114300"/>
            <a:chOff x="3228" y="1776"/>
            <a:chExt cx="252" cy="96"/>
          </a:xfrm>
        </p:grpSpPr>
        <p:sp>
          <p:nvSpPr>
            <p:cNvPr id="192702" name="Line 201"/>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2703" name="Line 202"/>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sp>
        <p:nvSpPr>
          <p:cNvPr id="192535" name="Line 290"/>
          <p:cNvSpPr>
            <a:spLocks noChangeShapeType="1"/>
          </p:cNvSpPr>
          <p:nvPr/>
        </p:nvSpPr>
        <p:spPr bwMode="auto">
          <a:xfrm flipH="1">
            <a:off x="3594100" y="2432050"/>
            <a:ext cx="1882775" cy="2892425"/>
          </a:xfrm>
          <a:prstGeom prst="line">
            <a:avLst/>
          </a:prstGeom>
          <a:noFill/>
          <a:ln w="9525">
            <a:solidFill>
              <a:schemeClr val="tx1"/>
            </a:solidFill>
            <a:round/>
          </a:ln>
        </p:spPr>
        <p:txBody>
          <a:bodyPr wrap="none"/>
          <a:lstStyle/>
          <a:p>
            <a:endParaRPr lang="en-US"/>
          </a:p>
        </p:txBody>
      </p:sp>
      <p:grpSp>
        <p:nvGrpSpPr>
          <p:cNvPr id="25" name="Group 314"/>
          <p:cNvGrpSpPr/>
          <p:nvPr/>
        </p:nvGrpSpPr>
        <p:grpSpPr bwMode="auto">
          <a:xfrm>
            <a:off x="79375" y="1900238"/>
            <a:ext cx="1081088" cy="244475"/>
            <a:chOff x="410" y="1508"/>
            <a:chExt cx="681" cy="154"/>
          </a:xfrm>
        </p:grpSpPr>
        <p:sp>
          <p:nvSpPr>
            <p:cNvPr id="192693" name="Rectangle 99"/>
            <p:cNvSpPr>
              <a:spLocks noChangeArrowheads="1"/>
            </p:cNvSpPr>
            <p:nvPr/>
          </p:nvSpPr>
          <p:spPr bwMode="auto">
            <a:xfrm>
              <a:off x="410" y="1511"/>
              <a:ext cx="681" cy="138"/>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94" name="Rectangle 95"/>
            <p:cNvSpPr>
              <a:spLocks noChangeArrowheads="1"/>
            </p:cNvSpPr>
            <p:nvPr/>
          </p:nvSpPr>
          <p:spPr bwMode="auto">
            <a:xfrm>
              <a:off x="538" y="1536"/>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95" name="Rectangle 96"/>
            <p:cNvSpPr>
              <a:spLocks noChangeArrowheads="1"/>
            </p:cNvSpPr>
            <p:nvPr/>
          </p:nvSpPr>
          <p:spPr bwMode="auto">
            <a:xfrm>
              <a:off x="529" y="1525"/>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96" name="Rectangle 97"/>
            <p:cNvSpPr>
              <a:spLocks noChangeArrowheads="1"/>
            </p:cNvSpPr>
            <p:nvPr/>
          </p:nvSpPr>
          <p:spPr bwMode="auto">
            <a:xfrm>
              <a:off x="423" y="1527"/>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97" name="Rectangle 98"/>
            <p:cNvSpPr>
              <a:spLocks noChangeArrowheads="1"/>
            </p:cNvSpPr>
            <p:nvPr/>
          </p:nvSpPr>
          <p:spPr bwMode="auto">
            <a:xfrm>
              <a:off x="1021" y="1526"/>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grpSp>
          <p:nvGrpSpPr>
            <p:cNvPr id="192698" name="Group 310"/>
            <p:cNvGrpSpPr/>
            <p:nvPr/>
          </p:nvGrpSpPr>
          <p:grpSpPr bwMode="auto">
            <a:xfrm>
              <a:off x="647" y="1508"/>
              <a:ext cx="354" cy="154"/>
              <a:chOff x="290" y="875"/>
              <a:chExt cx="354" cy="154"/>
            </a:xfrm>
          </p:grpSpPr>
          <p:sp>
            <p:nvSpPr>
              <p:cNvPr id="192699" name="Rectangle 311"/>
              <p:cNvSpPr>
                <a:spLocks noChangeArrowheads="1"/>
              </p:cNvSpPr>
              <p:nvPr/>
            </p:nvSpPr>
            <p:spPr bwMode="auto">
              <a:xfrm>
                <a:off x="306" y="909"/>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700" name="Rectangle 312"/>
              <p:cNvSpPr>
                <a:spLocks noChangeArrowheads="1"/>
              </p:cNvSpPr>
              <p:nvPr/>
            </p:nvSpPr>
            <p:spPr bwMode="auto">
              <a:xfrm>
                <a:off x="290" y="903"/>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701" name="Text Box 313"/>
              <p:cNvSpPr txBox="1">
                <a:spLocks noChangeArrowheads="1"/>
              </p:cNvSpPr>
              <p:nvPr/>
            </p:nvSpPr>
            <p:spPr bwMode="auto">
              <a:xfrm>
                <a:off x="332" y="875"/>
                <a:ext cx="280"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t>
                </a:r>
                <a:endParaRPr lang="en-US" altLang="en-US" sz="1000" i="0">
                  <a:solidFill>
                    <a:srgbClr val="000000"/>
                  </a:solidFill>
                  <a:latin typeface="Arial" panose="020B0604020202020204" pitchFamily="34" charset="0"/>
                  <a:cs typeface="Arial" panose="020B0604020202020204" pitchFamily="34" charset="0"/>
                </a:endParaRPr>
              </a:p>
            </p:txBody>
          </p:sp>
        </p:grpSp>
      </p:grpSp>
      <p:grpSp>
        <p:nvGrpSpPr>
          <p:cNvPr id="27" name="Group 326"/>
          <p:cNvGrpSpPr/>
          <p:nvPr/>
        </p:nvGrpSpPr>
        <p:grpSpPr bwMode="auto">
          <a:xfrm>
            <a:off x="307975" y="4241800"/>
            <a:ext cx="1081088" cy="782638"/>
            <a:chOff x="59" y="863"/>
            <a:chExt cx="681" cy="493"/>
          </a:xfrm>
        </p:grpSpPr>
        <p:grpSp>
          <p:nvGrpSpPr>
            <p:cNvPr id="192672" name="Group 68"/>
            <p:cNvGrpSpPr/>
            <p:nvPr/>
          </p:nvGrpSpPr>
          <p:grpSpPr bwMode="auto">
            <a:xfrm>
              <a:off x="177" y="1042"/>
              <a:ext cx="480" cy="112"/>
              <a:chOff x="627" y="3377"/>
              <a:chExt cx="480" cy="112"/>
            </a:xfrm>
          </p:grpSpPr>
          <p:sp>
            <p:nvSpPr>
              <p:cNvPr id="192691" name="Rectangle 69"/>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92" name="Rectangle 70"/>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2673" name="Group 301"/>
            <p:cNvGrpSpPr/>
            <p:nvPr/>
          </p:nvGrpSpPr>
          <p:grpSpPr bwMode="auto">
            <a:xfrm>
              <a:off x="290" y="863"/>
              <a:ext cx="354" cy="154"/>
              <a:chOff x="290" y="875"/>
              <a:chExt cx="354" cy="154"/>
            </a:xfrm>
          </p:grpSpPr>
          <p:sp>
            <p:nvSpPr>
              <p:cNvPr id="192688" name="Rectangle 59"/>
              <p:cNvSpPr>
                <a:spLocks noChangeArrowheads="1"/>
              </p:cNvSpPr>
              <p:nvPr/>
            </p:nvSpPr>
            <p:spPr bwMode="auto">
              <a:xfrm>
                <a:off x="306" y="909"/>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89" name="Rectangle 60"/>
              <p:cNvSpPr>
                <a:spLocks noChangeArrowheads="1"/>
              </p:cNvSpPr>
              <p:nvPr/>
            </p:nvSpPr>
            <p:spPr bwMode="auto">
              <a:xfrm>
                <a:off x="290" y="903"/>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90" name="Text Box 297"/>
              <p:cNvSpPr txBox="1">
                <a:spLocks noChangeArrowheads="1"/>
              </p:cNvSpPr>
              <p:nvPr/>
            </p:nvSpPr>
            <p:spPr bwMode="auto">
              <a:xfrm>
                <a:off x="332" y="875"/>
                <a:ext cx="280"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t>
                </a:r>
                <a:endParaRPr lang="en-US" altLang="en-US" sz="1000" i="0">
                  <a:solidFill>
                    <a:srgbClr val="000000"/>
                  </a:solidFill>
                  <a:latin typeface="Arial" panose="020B0604020202020204" pitchFamily="34" charset="0"/>
                  <a:cs typeface="Arial" panose="020B0604020202020204" pitchFamily="34" charset="0"/>
                </a:endParaRPr>
              </a:p>
            </p:txBody>
          </p:sp>
        </p:grpSp>
        <p:grpSp>
          <p:nvGrpSpPr>
            <p:cNvPr id="192674" name="Group 302"/>
            <p:cNvGrpSpPr/>
            <p:nvPr/>
          </p:nvGrpSpPr>
          <p:grpSpPr bwMode="auto">
            <a:xfrm>
              <a:off x="284" y="1022"/>
              <a:ext cx="354" cy="154"/>
              <a:chOff x="290" y="875"/>
              <a:chExt cx="354" cy="154"/>
            </a:xfrm>
          </p:grpSpPr>
          <p:sp>
            <p:nvSpPr>
              <p:cNvPr id="192685" name="Rectangle 303"/>
              <p:cNvSpPr>
                <a:spLocks noChangeArrowheads="1"/>
              </p:cNvSpPr>
              <p:nvPr/>
            </p:nvSpPr>
            <p:spPr bwMode="auto">
              <a:xfrm>
                <a:off x="306" y="909"/>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86" name="Rectangle 304"/>
              <p:cNvSpPr>
                <a:spLocks noChangeArrowheads="1"/>
              </p:cNvSpPr>
              <p:nvPr/>
            </p:nvSpPr>
            <p:spPr bwMode="auto">
              <a:xfrm>
                <a:off x="290" y="903"/>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87" name="Text Box 305"/>
              <p:cNvSpPr txBox="1">
                <a:spLocks noChangeArrowheads="1"/>
              </p:cNvSpPr>
              <p:nvPr/>
            </p:nvSpPr>
            <p:spPr bwMode="auto">
              <a:xfrm>
                <a:off x="332" y="875"/>
                <a:ext cx="280"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t>
                </a:r>
                <a:endParaRPr lang="en-US" altLang="en-US" sz="1000" i="0">
                  <a:solidFill>
                    <a:srgbClr val="000000"/>
                  </a:solidFill>
                  <a:latin typeface="Arial" panose="020B0604020202020204" pitchFamily="34" charset="0"/>
                  <a:cs typeface="Arial" panose="020B0604020202020204" pitchFamily="34" charset="0"/>
                </a:endParaRPr>
              </a:p>
            </p:txBody>
          </p:sp>
        </p:grpSp>
        <p:grpSp>
          <p:nvGrpSpPr>
            <p:cNvPr id="192675" name="Group 315"/>
            <p:cNvGrpSpPr/>
            <p:nvPr/>
          </p:nvGrpSpPr>
          <p:grpSpPr bwMode="auto">
            <a:xfrm>
              <a:off x="59" y="1202"/>
              <a:ext cx="681" cy="154"/>
              <a:chOff x="410" y="1508"/>
              <a:chExt cx="681" cy="154"/>
            </a:xfrm>
          </p:grpSpPr>
          <p:sp>
            <p:nvSpPr>
              <p:cNvPr id="192676" name="Rectangle 316"/>
              <p:cNvSpPr>
                <a:spLocks noChangeArrowheads="1"/>
              </p:cNvSpPr>
              <p:nvPr/>
            </p:nvSpPr>
            <p:spPr bwMode="auto">
              <a:xfrm>
                <a:off x="410" y="1511"/>
                <a:ext cx="681" cy="138"/>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77" name="Rectangle 317"/>
              <p:cNvSpPr>
                <a:spLocks noChangeArrowheads="1"/>
              </p:cNvSpPr>
              <p:nvPr/>
            </p:nvSpPr>
            <p:spPr bwMode="auto">
              <a:xfrm>
                <a:off x="538" y="1536"/>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78" name="Rectangle 318"/>
              <p:cNvSpPr>
                <a:spLocks noChangeArrowheads="1"/>
              </p:cNvSpPr>
              <p:nvPr/>
            </p:nvSpPr>
            <p:spPr bwMode="auto">
              <a:xfrm>
                <a:off x="529" y="1525"/>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79" name="Rectangle 319"/>
              <p:cNvSpPr>
                <a:spLocks noChangeArrowheads="1"/>
              </p:cNvSpPr>
              <p:nvPr/>
            </p:nvSpPr>
            <p:spPr bwMode="auto">
              <a:xfrm>
                <a:off x="423" y="1527"/>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80" name="Rectangle 320"/>
              <p:cNvSpPr>
                <a:spLocks noChangeArrowheads="1"/>
              </p:cNvSpPr>
              <p:nvPr/>
            </p:nvSpPr>
            <p:spPr bwMode="auto">
              <a:xfrm>
                <a:off x="1021" y="1526"/>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grpSp>
            <p:nvGrpSpPr>
              <p:cNvPr id="192681" name="Group 321"/>
              <p:cNvGrpSpPr/>
              <p:nvPr/>
            </p:nvGrpSpPr>
            <p:grpSpPr bwMode="auto">
              <a:xfrm>
                <a:off x="647" y="1508"/>
                <a:ext cx="354" cy="154"/>
                <a:chOff x="290" y="875"/>
                <a:chExt cx="354" cy="154"/>
              </a:xfrm>
            </p:grpSpPr>
            <p:sp>
              <p:nvSpPr>
                <p:cNvPr id="192682" name="Rectangle 322"/>
                <p:cNvSpPr>
                  <a:spLocks noChangeArrowheads="1"/>
                </p:cNvSpPr>
                <p:nvPr/>
              </p:nvSpPr>
              <p:spPr bwMode="auto">
                <a:xfrm>
                  <a:off x="306" y="909"/>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83" name="Rectangle 323"/>
                <p:cNvSpPr>
                  <a:spLocks noChangeArrowheads="1"/>
                </p:cNvSpPr>
                <p:nvPr/>
              </p:nvSpPr>
              <p:spPr bwMode="auto">
                <a:xfrm>
                  <a:off x="290" y="903"/>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84" name="Text Box 324"/>
                <p:cNvSpPr txBox="1">
                  <a:spLocks noChangeArrowheads="1"/>
                </p:cNvSpPr>
                <p:nvPr/>
              </p:nvSpPr>
              <p:spPr bwMode="auto">
                <a:xfrm>
                  <a:off x="332" y="875"/>
                  <a:ext cx="280"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t>
                  </a:r>
                  <a:endParaRPr lang="en-US" altLang="en-US" sz="1000" i="0">
                    <a:solidFill>
                      <a:srgbClr val="000000"/>
                    </a:solidFill>
                    <a:latin typeface="Arial" panose="020B0604020202020204" pitchFamily="34" charset="0"/>
                    <a:cs typeface="Arial" panose="020B0604020202020204" pitchFamily="34" charset="0"/>
                  </a:endParaRPr>
                </a:p>
              </p:txBody>
            </p:sp>
          </p:grpSp>
        </p:grpSp>
      </p:grpSp>
      <p:grpSp>
        <p:nvGrpSpPr>
          <p:cNvPr id="125953" name="Group 336"/>
          <p:cNvGrpSpPr/>
          <p:nvPr/>
        </p:nvGrpSpPr>
        <p:grpSpPr bwMode="auto">
          <a:xfrm>
            <a:off x="1509713" y="3965575"/>
            <a:ext cx="976312" cy="1460500"/>
            <a:chOff x="4000" y="1895"/>
            <a:chExt cx="615" cy="920"/>
          </a:xfrm>
        </p:grpSpPr>
        <p:sp>
          <p:nvSpPr>
            <p:cNvPr id="192664" name="Freeform 328"/>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92665" name="Group 329"/>
            <p:cNvGrpSpPr/>
            <p:nvPr/>
          </p:nvGrpSpPr>
          <p:grpSpPr bwMode="auto">
            <a:xfrm>
              <a:off x="4000" y="1895"/>
              <a:ext cx="500" cy="828"/>
              <a:chOff x="569" y="2954"/>
              <a:chExt cx="500" cy="828"/>
            </a:xfrm>
          </p:grpSpPr>
          <p:sp>
            <p:nvSpPr>
              <p:cNvPr id="192666" name="Rectangle 330"/>
              <p:cNvSpPr>
                <a:spLocks noChangeArrowheads="1"/>
              </p:cNvSpPr>
              <p:nvPr/>
            </p:nvSpPr>
            <p:spPr bwMode="auto">
              <a:xfrm>
                <a:off x="576" y="2973"/>
                <a:ext cx="493" cy="79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67" name="Text Box 331"/>
              <p:cNvSpPr txBox="1">
                <a:spLocks noChangeArrowheads="1"/>
              </p:cNvSpPr>
              <p:nvPr/>
            </p:nvSpPr>
            <p:spPr bwMode="auto">
              <a:xfrm>
                <a:off x="646" y="2954"/>
                <a:ext cx="371" cy="828"/>
              </a:xfrm>
              <a:prstGeom prst="rect">
                <a:avLst/>
              </a:prstGeom>
              <a:noFill/>
              <a:ln w="9525">
                <a:noFill/>
                <a:miter lim="800000"/>
              </a:ln>
            </p:spPr>
            <p:txBody>
              <a:bodyPr wrap="none">
                <a:spAutoFit/>
              </a:bodyPr>
              <a:lstStyle/>
              <a:p>
                <a:pPr algn="ctr"/>
                <a:endParaRPr lang="en-US" altLang="en-US" sz="1600" i="0">
                  <a:solidFill>
                    <a:srgbClr val="000000"/>
                  </a:solidFill>
                  <a:latin typeface="Arial" panose="020B0604020202020204" pitchFamily="34" charset="0"/>
                  <a:cs typeface="Arial" panose="020B0604020202020204" pitchFamily="34" charset="0"/>
                </a:endParaRPr>
              </a:p>
              <a:p>
                <a:pPr algn="ctr"/>
                <a:r>
                  <a:rPr lang="en-US" altLang="en-US" sz="1600" i="0">
                    <a:solidFill>
                      <a:srgbClr val="000000"/>
                    </a:solidFill>
                    <a:latin typeface="Arial" panose="020B0604020202020204" pitchFamily="34" charset="0"/>
                    <a:cs typeface="Arial" panose="020B0604020202020204" pitchFamily="34" charset="0"/>
                  </a:rPr>
                  <a:t>TCP</a:t>
                </a:r>
                <a:endParaRPr lang="en-US" altLang="en-US" sz="1600" i="0">
                  <a:solidFill>
                    <a:srgbClr val="000000"/>
                  </a:solidFill>
                  <a:latin typeface="Arial" panose="020B0604020202020204" pitchFamily="34" charset="0"/>
                  <a:cs typeface="Arial" panose="020B0604020202020204" pitchFamily="34" charset="0"/>
                </a:endParaRPr>
              </a:p>
              <a:p>
                <a:pPr algn="ctr"/>
                <a:r>
                  <a:rPr lang="en-US" altLang="en-US" sz="1600" i="0">
                    <a:solidFill>
                      <a:srgbClr val="000000"/>
                    </a:solidFill>
                    <a:latin typeface="Arial" panose="020B0604020202020204" pitchFamily="34" charset="0"/>
                    <a:cs typeface="Arial" panose="020B0604020202020204" pitchFamily="34" charset="0"/>
                  </a:rPr>
                  <a:t>IP</a:t>
                </a:r>
                <a:endParaRPr lang="en-US" altLang="en-US" sz="1600" i="0">
                  <a:solidFill>
                    <a:srgbClr val="000000"/>
                  </a:solidFill>
                  <a:latin typeface="Arial" panose="020B0604020202020204" pitchFamily="34" charset="0"/>
                  <a:cs typeface="Arial" panose="020B0604020202020204" pitchFamily="34" charset="0"/>
                </a:endParaRPr>
              </a:p>
              <a:p>
                <a:pPr algn="ctr"/>
                <a:r>
                  <a:rPr lang="en-US" altLang="en-US" sz="1600" i="0">
                    <a:solidFill>
                      <a:srgbClr val="000000"/>
                    </a:solidFill>
                    <a:latin typeface="Arial" panose="020B0604020202020204" pitchFamily="34" charset="0"/>
                    <a:cs typeface="Arial" panose="020B0604020202020204" pitchFamily="34" charset="0"/>
                  </a:rPr>
                  <a:t>Eth</a:t>
                </a:r>
                <a:endParaRPr lang="en-US" altLang="en-US" sz="1600" i="0">
                  <a:solidFill>
                    <a:srgbClr val="000000"/>
                  </a:solidFill>
                  <a:latin typeface="Arial" panose="020B0604020202020204" pitchFamily="34" charset="0"/>
                  <a:cs typeface="Arial" panose="020B0604020202020204" pitchFamily="34" charset="0"/>
                </a:endParaRPr>
              </a:p>
              <a:p>
                <a:pPr algn="ctr"/>
                <a:r>
                  <a:rPr lang="en-US" altLang="en-US" sz="1600" i="0">
                    <a:solidFill>
                      <a:srgbClr val="000000"/>
                    </a:solidFill>
                    <a:latin typeface="Arial" panose="020B0604020202020204" pitchFamily="34" charset="0"/>
                    <a:cs typeface="Arial" panose="020B0604020202020204" pitchFamily="34" charset="0"/>
                  </a:rPr>
                  <a:t>Phy</a:t>
                </a:r>
                <a:endParaRPr lang="en-US" altLang="en-US" sz="1600" i="0">
                  <a:solidFill>
                    <a:srgbClr val="000000"/>
                  </a:solidFill>
                  <a:latin typeface="Arial" panose="020B0604020202020204" pitchFamily="34" charset="0"/>
                  <a:cs typeface="Arial" panose="020B0604020202020204" pitchFamily="34" charset="0"/>
                </a:endParaRPr>
              </a:p>
            </p:txBody>
          </p:sp>
          <p:sp>
            <p:nvSpPr>
              <p:cNvPr id="192668" name="Line 332"/>
              <p:cNvSpPr>
                <a:spLocks noChangeShapeType="1"/>
              </p:cNvSpPr>
              <p:nvPr/>
            </p:nvSpPr>
            <p:spPr bwMode="auto">
              <a:xfrm>
                <a:off x="578" y="3130"/>
                <a:ext cx="489" cy="0"/>
              </a:xfrm>
              <a:prstGeom prst="line">
                <a:avLst/>
              </a:prstGeom>
              <a:noFill/>
              <a:ln w="9525">
                <a:solidFill>
                  <a:schemeClr val="tx1"/>
                </a:solidFill>
                <a:round/>
              </a:ln>
            </p:spPr>
            <p:txBody>
              <a:bodyPr wrap="none"/>
              <a:lstStyle/>
              <a:p>
                <a:endParaRPr lang="en-US"/>
              </a:p>
            </p:txBody>
          </p:sp>
          <p:sp>
            <p:nvSpPr>
              <p:cNvPr id="192669" name="Line 333"/>
              <p:cNvSpPr>
                <a:spLocks noChangeShapeType="1"/>
              </p:cNvSpPr>
              <p:nvPr/>
            </p:nvSpPr>
            <p:spPr bwMode="auto">
              <a:xfrm>
                <a:off x="575" y="3289"/>
                <a:ext cx="489" cy="0"/>
              </a:xfrm>
              <a:prstGeom prst="line">
                <a:avLst/>
              </a:prstGeom>
              <a:noFill/>
              <a:ln w="9525">
                <a:solidFill>
                  <a:schemeClr val="tx1"/>
                </a:solidFill>
                <a:round/>
              </a:ln>
            </p:spPr>
            <p:txBody>
              <a:bodyPr wrap="none"/>
              <a:lstStyle/>
              <a:p>
                <a:endParaRPr lang="en-US"/>
              </a:p>
            </p:txBody>
          </p:sp>
          <p:sp>
            <p:nvSpPr>
              <p:cNvPr id="192670" name="Line 334"/>
              <p:cNvSpPr>
                <a:spLocks noChangeShapeType="1"/>
              </p:cNvSpPr>
              <p:nvPr/>
            </p:nvSpPr>
            <p:spPr bwMode="auto">
              <a:xfrm>
                <a:off x="572" y="3448"/>
                <a:ext cx="489" cy="0"/>
              </a:xfrm>
              <a:prstGeom prst="line">
                <a:avLst/>
              </a:prstGeom>
              <a:noFill/>
              <a:ln w="9525">
                <a:solidFill>
                  <a:schemeClr val="tx1"/>
                </a:solidFill>
                <a:round/>
              </a:ln>
            </p:spPr>
            <p:txBody>
              <a:bodyPr wrap="none"/>
              <a:lstStyle/>
              <a:p>
                <a:endParaRPr lang="en-US"/>
              </a:p>
            </p:txBody>
          </p:sp>
          <p:sp>
            <p:nvSpPr>
              <p:cNvPr id="192671" name="Line 335"/>
              <p:cNvSpPr>
                <a:spLocks noChangeShapeType="1"/>
              </p:cNvSpPr>
              <p:nvPr/>
            </p:nvSpPr>
            <p:spPr bwMode="auto">
              <a:xfrm>
                <a:off x="569" y="3607"/>
                <a:ext cx="489" cy="0"/>
              </a:xfrm>
              <a:prstGeom prst="line">
                <a:avLst/>
              </a:prstGeom>
              <a:noFill/>
              <a:ln w="9525">
                <a:solidFill>
                  <a:schemeClr val="tx1"/>
                </a:solidFill>
                <a:round/>
              </a:ln>
            </p:spPr>
            <p:txBody>
              <a:bodyPr wrap="none"/>
              <a:lstStyle/>
              <a:p>
                <a:endParaRPr lang="en-US"/>
              </a:p>
            </p:txBody>
          </p:sp>
        </p:grpSp>
      </p:grpSp>
      <p:grpSp>
        <p:nvGrpSpPr>
          <p:cNvPr id="125960" name="Group 337"/>
          <p:cNvGrpSpPr/>
          <p:nvPr/>
        </p:nvGrpSpPr>
        <p:grpSpPr bwMode="auto">
          <a:xfrm>
            <a:off x="79375" y="1355725"/>
            <a:ext cx="1081088" cy="782638"/>
            <a:chOff x="59" y="863"/>
            <a:chExt cx="681" cy="493"/>
          </a:xfrm>
        </p:grpSpPr>
        <p:grpSp>
          <p:nvGrpSpPr>
            <p:cNvPr id="192643" name="Group 338"/>
            <p:cNvGrpSpPr/>
            <p:nvPr/>
          </p:nvGrpSpPr>
          <p:grpSpPr bwMode="auto">
            <a:xfrm>
              <a:off x="177" y="1042"/>
              <a:ext cx="480" cy="112"/>
              <a:chOff x="627" y="3377"/>
              <a:chExt cx="480" cy="112"/>
            </a:xfrm>
          </p:grpSpPr>
          <p:sp>
            <p:nvSpPr>
              <p:cNvPr id="192662" name="Rectangle 339"/>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63" name="Rectangle 340"/>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2644" name="Group 341"/>
            <p:cNvGrpSpPr/>
            <p:nvPr/>
          </p:nvGrpSpPr>
          <p:grpSpPr bwMode="auto">
            <a:xfrm>
              <a:off x="290" y="863"/>
              <a:ext cx="354" cy="154"/>
              <a:chOff x="290" y="875"/>
              <a:chExt cx="354" cy="154"/>
            </a:xfrm>
          </p:grpSpPr>
          <p:sp>
            <p:nvSpPr>
              <p:cNvPr id="192659" name="Rectangle 342"/>
              <p:cNvSpPr>
                <a:spLocks noChangeArrowheads="1"/>
              </p:cNvSpPr>
              <p:nvPr/>
            </p:nvSpPr>
            <p:spPr bwMode="auto">
              <a:xfrm>
                <a:off x="306" y="909"/>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60" name="Rectangle 343"/>
              <p:cNvSpPr>
                <a:spLocks noChangeArrowheads="1"/>
              </p:cNvSpPr>
              <p:nvPr/>
            </p:nvSpPr>
            <p:spPr bwMode="auto">
              <a:xfrm>
                <a:off x="290" y="903"/>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61" name="Text Box 344"/>
              <p:cNvSpPr txBox="1">
                <a:spLocks noChangeArrowheads="1"/>
              </p:cNvSpPr>
              <p:nvPr/>
            </p:nvSpPr>
            <p:spPr bwMode="auto">
              <a:xfrm>
                <a:off x="332" y="875"/>
                <a:ext cx="280"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t>
                </a:r>
                <a:endParaRPr lang="en-US" altLang="en-US" sz="1000" i="0">
                  <a:solidFill>
                    <a:srgbClr val="000000"/>
                  </a:solidFill>
                  <a:latin typeface="Arial" panose="020B0604020202020204" pitchFamily="34" charset="0"/>
                  <a:cs typeface="Arial" panose="020B0604020202020204" pitchFamily="34" charset="0"/>
                </a:endParaRPr>
              </a:p>
            </p:txBody>
          </p:sp>
        </p:grpSp>
        <p:grpSp>
          <p:nvGrpSpPr>
            <p:cNvPr id="192645" name="Group 345"/>
            <p:cNvGrpSpPr/>
            <p:nvPr/>
          </p:nvGrpSpPr>
          <p:grpSpPr bwMode="auto">
            <a:xfrm>
              <a:off x="284" y="1022"/>
              <a:ext cx="354" cy="154"/>
              <a:chOff x="290" y="875"/>
              <a:chExt cx="354" cy="154"/>
            </a:xfrm>
          </p:grpSpPr>
          <p:sp>
            <p:nvSpPr>
              <p:cNvPr id="192656" name="Rectangle 346"/>
              <p:cNvSpPr>
                <a:spLocks noChangeArrowheads="1"/>
              </p:cNvSpPr>
              <p:nvPr/>
            </p:nvSpPr>
            <p:spPr bwMode="auto">
              <a:xfrm>
                <a:off x="306" y="909"/>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57" name="Rectangle 347"/>
              <p:cNvSpPr>
                <a:spLocks noChangeArrowheads="1"/>
              </p:cNvSpPr>
              <p:nvPr/>
            </p:nvSpPr>
            <p:spPr bwMode="auto">
              <a:xfrm>
                <a:off x="290" y="903"/>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58" name="Text Box 348"/>
              <p:cNvSpPr txBox="1">
                <a:spLocks noChangeArrowheads="1"/>
              </p:cNvSpPr>
              <p:nvPr/>
            </p:nvSpPr>
            <p:spPr bwMode="auto">
              <a:xfrm>
                <a:off x="332" y="875"/>
                <a:ext cx="280"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t>
                </a:r>
                <a:endParaRPr lang="en-US" altLang="en-US" sz="1000" i="0">
                  <a:solidFill>
                    <a:srgbClr val="000000"/>
                  </a:solidFill>
                  <a:latin typeface="Arial" panose="020B0604020202020204" pitchFamily="34" charset="0"/>
                  <a:cs typeface="Arial" panose="020B0604020202020204" pitchFamily="34" charset="0"/>
                </a:endParaRPr>
              </a:p>
            </p:txBody>
          </p:sp>
        </p:grpSp>
        <p:grpSp>
          <p:nvGrpSpPr>
            <p:cNvPr id="192646" name="Group 349"/>
            <p:cNvGrpSpPr/>
            <p:nvPr/>
          </p:nvGrpSpPr>
          <p:grpSpPr bwMode="auto">
            <a:xfrm>
              <a:off x="59" y="1202"/>
              <a:ext cx="681" cy="154"/>
              <a:chOff x="410" y="1508"/>
              <a:chExt cx="681" cy="154"/>
            </a:xfrm>
          </p:grpSpPr>
          <p:sp>
            <p:nvSpPr>
              <p:cNvPr id="192647" name="Rectangle 350"/>
              <p:cNvSpPr>
                <a:spLocks noChangeArrowheads="1"/>
              </p:cNvSpPr>
              <p:nvPr/>
            </p:nvSpPr>
            <p:spPr bwMode="auto">
              <a:xfrm>
                <a:off x="410" y="1511"/>
                <a:ext cx="681" cy="138"/>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48" name="Rectangle 351"/>
              <p:cNvSpPr>
                <a:spLocks noChangeArrowheads="1"/>
              </p:cNvSpPr>
              <p:nvPr/>
            </p:nvSpPr>
            <p:spPr bwMode="auto">
              <a:xfrm>
                <a:off x="538" y="1536"/>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49" name="Rectangle 352"/>
              <p:cNvSpPr>
                <a:spLocks noChangeArrowheads="1"/>
              </p:cNvSpPr>
              <p:nvPr/>
            </p:nvSpPr>
            <p:spPr bwMode="auto">
              <a:xfrm>
                <a:off x="529" y="1525"/>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50" name="Rectangle 353"/>
              <p:cNvSpPr>
                <a:spLocks noChangeArrowheads="1"/>
              </p:cNvSpPr>
              <p:nvPr/>
            </p:nvSpPr>
            <p:spPr bwMode="auto">
              <a:xfrm>
                <a:off x="423" y="1527"/>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51" name="Rectangle 354"/>
              <p:cNvSpPr>
                <a:spLocks noChangeArrowheads="1"/>
              </p:cNvSpPr>
              <p:nvPr/>
            </p:nvSpPr>
            <p:spPr bwMode="auto">
              <a:xfrm>
                <a:off x="1021" y="1526"/>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grpSp>
            <p:nvGrpSpPr>
              <p:cNvPr id="192652" name="Group 355"/>
              <p:cNvGrpSpPr/>
              <p:nvPr/>
            </p:nvGrpSpPr>
            <p:grpSpPr bwMode="auto">
              <a:xfrm>
                <a:off x="647" y="1508"/>
                <a:ext cx="354" cy="154"/>
                <a:chOff x="290" y="875"/>
                <a:chExt cx="354" cy="154"/>
              </a:xfrm>
            </p:grpSpPr>
            <p:sp>
              <p:nvSpPr>
                <p:cNvPr id="192653" name="Rectangle 356"/>
                <p:cNvSpPr>
                  <a:spLocks noChangeArrowheads="1"/>
                </p:cNvSpPr>
                <p:nvPr/>
              </p:nvSpPr>
              <p:spPr bwMode="auto">
                <a:xfrm>
                  <a:off x="306" y="909"/>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54" name="Rectangle 357"/>
                <p:cNvSpPr>
                  <a:spLocks noChangeArrowheads="1"/>
                </p:cNvSpPr>
                <p:nvPr/>
              </p:nvSpPr>
              <p:spPr bwMode="auto">
                <a:xfrm>
                  <a:off x="290" y="903"/>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55" name="Text Box 358"/>
                <p:cNvSpPr txBox="1">
                  <a:spLocks noChangeArrowheads="1"/>
                </p:cNvSpPr>
                <p:nvPr/>
              </p:nvSpPr>
              <p:spPr bwMode="auto">
                <a:xfrm>
                  <a:off x="332" y="875"/>
                  <a:ext cx="280"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t>
                  </a:r>
                  <a:endParaRPr lang="en-US" altLang="en-US" sz="1000" i="0">
                    <a:solidFill>
                      <a:srgbClr val="000000"/>
                    </a:solidFill>
                    <a:latin typeface="Arial" panose="020B0604020202020204" pitchFamily="34" charset="0"/>
                    <a:cs typeface="Arial" panose="020B0604020202020204" pitchFamily="34" charset="0"/>
                  </a:endParaRPr>
                </a:p>
              </p:txBody>
            </p:sp>
          </p:grpSp>
        </p:grpSp>
      </p:grpSp>
      <p:sp>
        <p:nvSpPr>
          <p:cNvPr id="192540" name="Rectangle 359"/>
          <p:cNvSpPr>
            <a:spLocks noChangeArrowheads="1"/>
          </p:cNvSpPr>
          <p:nvPr/>
        </p:nvSpPr>
        <p:spPr bwMode="auto">
          <a:xfrm>
            <a:off x="979488" y="4452938"/>
            <a:ext cx="184150" cy="244475"/>
          </a:xfrm>
          <a:prstGeom prst="rect">
            <a:avLst/>
          </a:prstGeom>
          <a:noFill/>
          <a:ln w="9525">
            <a:noFill/>
            <a:miter lim="800000"/>
          </a:ln>
        </p:spPr>
        <p:txBody>
          <a:bodyPr wrap="none">
            <a:spAutoFit/>
          </a:bodyPr>
          <a:lstStyle/>
          <a:p>
            <a:endParaRPr lang="vi-VN" altLang="en-US" sz="1000" i="0">
              <a:solidFill>
                <a:srgbClr val="000000"/>
              </a:solidFill>
              <a:latin typeface="Arial" panose="020B0604020202020204" pitchFamily="34" charset="0"/>
              <a:cs typeface="Arial" panose="020B0604020202020204" pitchFamily="34" charset="0"/>
            </a:endParaRPr>
          </a:p>
        </p:txBody>
      </p:sp>
      <p:grpSp>
        <p:nvGrpSpPr>
          <p:cNvPr id="2" name="Group 391"/>
          <p:cNvGrpSpPr/>
          <p:nvPr/>
        </p:nvGrpSpPr>
        <p:grpSpPr bwMode="auto">
          <a:xfrm>
            <a:off x="306388" y="4241800"/>
            <a:ext cx="1081087" cy="782638"/>
            <a:chOff x="2675" y="3676"/>
            <a:chExt cx="681" cy="493"/>
          </a:xfrm>
        </p:grpSpPr>
        <p:grpSp>
          <p:nvGrpSpPr>
            <p:cNvPr id="192623" name="Group 361"/>
            <p:cNvGrpSpPr/>
            <p:nvPr/>
          </p:nvGrpSpPr>
          <p:grpSpPr bwMode="auto">
            <a:xfrm>
              <a:off x="2793" y="3855"/>
              <a:ext cx="480" cy="112"/>
              <a:chOff x="627" y="3377"/>
              <a:chExt cx="480" cy="112"/>
            </a:xfrm>
          </p:grpSpPr>
          <p:sp>
            <p:nvSpPr>
              <p:cNvPr id="192641" name="Rectangle 362"/>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42" name="Rectangle 363"/>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2624" name="Group 382"/>
            <p:cNvGrpSpPr/>
            <p:nvPr/>
          </p:nvGrpSpPr>
          <p:grpSpPr bwMode="auto">
            <a:xfrm>
              <a:off x="2855" y="3676"/>
              <a:ext cx="444" cy="154"/>
              <a:chOff x="2717" y="3676"/>
              <a:chExt cx="444" cy="154"/>
            </a:xfrm>
          </p:grpSpPr>
          <p:sp>
            <p:nvSpPr>
              <p:cNvPr id="192638" name="Rectangle 365"/>
              <p:cNvSpPr>
                <a:spLocks noChangeArrowheads="1"/>
              </p:cNvSpPr>
              <p:nvPr/>
            </p:nvSpPr>
            <p:spPr bwMode="auto">
              <a:xfrm>
                <a:off x="2775" y="3710"/>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39" name="Rectangle 366"/>
              <p:cNvSpPr>
                <a:spLocks noChangeArrowheads="1"/>
              </p:cNvSpPr>
              <p:nvPr/>
            </p:nvSpPr>
            <p:spPr bwMode="auto">
              <a:xfrm>
                <a:off x="2759" y="370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40" name="Text Box 367"/>
              <p:cNvSpPr txBox="1">
                <a:spLocks noChangeArrowheads="1"/>
              </p:cNvSpPr>
              <p:nvPr/>
            </p:nvSpPr>
            <p:spPr bwMode="auto">
              <a:xfrm>
                <a:off x="2717" y="3676"/>
                <a:ext cx="444"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SYNACK</a:t>
                </a:r>
                <a:endParaRPr lang="en-US" altLang="en-US" sz="1000" i="0">
                  <a:solidFill>
                    <a:srgbClr val="000000"/>
                  </a:solidFill>
                  <a:latin typeface="Arial" panose="020B0604020202020204" pitchFamily="34" charset="0"/>
                  <a:cs typeface="Arial" panose="020B0604020202020204" pitchFamily="34" charset="0"/>
                </a:endParaRPr>
              </a:p>
            </p:txBody>
          </p:sp>
        </p:grpSp>
        <p:sp>
          <p:nvSpPr>
            <p:cNvPr id="192625" name="Rectangle 373"/>
            <p:cNvSpPr>
              <a:spLocks noChangeArrowheads="1"/>
            </p:cNvSpPr>
            <p:nvPr/>
          </p:nvSpPr>
          <p:spPr bwMode="auto">
            <a:xfrm>
              <a:off x="2675" y="4018"/>
              <a:ext cx="681" cy="138"/>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26" name="Rectangle 374"/>
            <p:cNvSpPr>
              <a:spLocks noChangeArrowheads="1"/>
            </p:cNvSpPr>
            <p:nvPr/>
          </p:nvSpPr>
          <p:spPr bwMode="auto">
            <a:xfrm>
              <a:off x="2803" y="4043"/>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27" name="Rectangle 375"/>
            <p:cNvSpPr>
              <a:spLocks noChangeArrowheads="1"/>
            </p:cNvSpPr>
            <p:nvPr/>
          </p:nvSpPr>
          <p:spPr bwMode="auto">
            <a:xfrm>
              <a:off x="2794" y="4032"/>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28" name="Rectangle 376"/>
            <p:cNvSpPr>
              <a:spLocks noChangeArrowheads="1"/>
            </p:cNvSpPr>
            <p:nvPr/>
          </p:nvSpPr>
          <p:spPr bwMode="auto">
            <a:xfrm>
              <a:off x="2688" y="4034"/>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29" name="Rectangle 377"/>
            <p:cNvSpPr>
              <a:spLocks noChangeArrowheads="1"/>
            </p:cNvSpPr>
            <p:nvPr/>
          </p:nvSpPr>
          <p:spPr bwMode="auto">
            <a:xfrm>
              <a:off x="3286" y="4033"/>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grpSp>
          <p:nvGrpSpPr>
            <p:cNvPr id="192630" name="Group 383"/>
            <p:cNvGrpSpPr/>
            <p:nvPr/>
          </p:nvGrpSpPr>
          <p:grpSpPr bwMode="auto">
            <a:xfrm>
              <a:off x="2864" y="3835"/>
              <a:ext cx="444" cy="154"/>
              <a:chOff x="2717" y="3676"/>
              <a:chExt cx="444" cy="154"/>
            </a:xfrm>
          </p:grpSpPr>
          <p:sp>
            <p:nvSpPr>
              <p:cNvPr id="192635" name="Rectangle 384"/>
              <p:cNvSpPr>
                <a:spLocks noChangeArrowheads="1"/>
              </p:cNvSpPr>
              <p:nvPr/>
            </p:nvSpPr>
            <p:spPr bwMode="auto">
              <a:xfrm>
                <a:off x="2775" y="3710"/>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36" name="Rectangle 385"/>
              <p:cNvSpPr>
                <a:spLocks noChangeArrowheads="1"/>
              </p:cNvSpPr>
              <p:nvPr/>
            </p:nvSpPr>
            <p:spPr bwMode="auto">
              <a:xfrm>
                <a:off x="2759" y="370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37" name="Text Box 386"/>
              <p:cNvSpPr txBox="1">
                <a:spLocks noChangeArrowheads="1"/>
              </p:cNvSpPr>
              <p:nvPr/>
            </p:nvSpPr>
            <p:spPr bwMode="auto">
              <a:xfrm>
                <a:off x="2717" y="3676"/>
                <a:ext cx="444"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SYNACK</a:t>
                </a:r>
                <a:endParaRPr lang="en-US" altLang="en-US" sz="1000" i="0">
                  <a:solidFill>
                    <a:srgbClr val="000000"/>
                  </a:solidFill>
                  <a:latin typeface="Arial" panose="020B0604020202020204" pitchFamily="34" charset="0"/>
                  <a:cs typeface="Arial" panose="020B0604020202020204" pitchFamily="34" charset="0"/>
                </a:endParaRPr>
              </a:p>
            </p:txBody>
          </p:sp>
        </p:grpSp>
        <p:grpSp>
          <p:nvGrpSpPr>
            <p:cNvPr id="192631" name="Group 387"/>
            <p:cNvGrpSpPr/>
            <p:nvPr/>
          </p:nvGrpSpPr>
          <p:grpSpPr bwMode="auto">
            <a:xfrm>
              <a:off x="2867" y="4015"/>
              <a:ext cx="444" cy="154"/>
              <a:chOff x="2717" y="3676"/>
              <a:chExt cx="444" cy="154"/>
            </a:xfrm>
          </p:grpSpPr>
          <p:sp>
            <p:nvSpPr>
              <p:cNvPr id="192632" name="Rectangle 388"/>
              <p:cNvSpPr>
                <a:spLocks noChangeArrowheads="1"/>
              </p:cNvSpPr>
              <p:nvPr/>
            </p:nvSpPr>
            <p:spPr bwMode="auto">
              <a:xfrm>
                <a:off x="2775" y="3710"/>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33" name="Rectangle 389"/>
              <p:cNvSpPr>
                <a:spLocks noChangeArrowheads="1"/>
              </p:cNvSpPr>
              <p:nvPr/>
            </p:nvSpPr>
            <p:spPr bwMode="auto">
              <a:xfrm>
                <a:off x="2759" y="370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34" name="Text Box 390"/>
              <p:cNvSpPr txBox="1">
                <a:spLocks noChangeArrowheads="1"/>
              </p:cNvSpPr>
              <p:nvPr/>
            </p:nvSpPr>
            <p:spPr bwMode="auto">
              <a:xfrm>
                <a:off x="2717" y="3676"/>
                <a:ext cx="444"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SYNACK</a:t>
                </a:r>
                <a:endParaRPr lang="en-US" altLang="en-US" sz="1000" i="0">
                  <a:solidFill>
                    <a:srgbClr val="000000"/>
                  </a:solidFill>
                  <a:latin typeface="Arial" panose="020B0604020202020204" pitchFamily="34" charset="0"/>
                  <a:cs typeface="Arial" panose="020B0604020202020204" pitchFamily="34" charset="0"/>
                </a:endParaRPr>
              </a:p>
            </p:txBody>
          </p:sp>
        </p:grpSp>
      </p:grpSp>
      <p:grpSp>
        <p:nvGrpSpPr>
          <p:cNvPr id="3" name="Group 423"/>
          <p:cNvGrpSpPr/>
          <p:nvPr/>
        </p:nvGrpSpPr>
        <p:grpSpPr bwMode="auto">
          <a:xfrm>
            <a:off x="82550" y="1354138"/>
            <a:ext cx="1081088" cy="782637"/>
            <a:chOff x="2613" y="3554"/>
            <a:chExt cx="681" cy="493"/>
          </a:xfrm>
        </p:grpSpPr>
        <p:grpSp>
          <p:nvGrpSpPr>
            <p:cNvPr id="192603" name="Group 393"/>
            <p:cNvGrpSpPr/>
            <p:nvPr/>
          </p:nvGrpSpPr>
          <p:grpSpPr bwMode="auto">
            <a:xfrm>
              <a:off x="2731" y="3733"/>
              <a:ext cx="480" cy="112"/>
              <a:chOff x="627" y="3377"/>
              <a:chExt cx="480" cy="112"/>
            </a:xfrm>
          </p:grpSpPr>
          <p:sp>
            <p:nvSpPr>
              <p:cNvPr id="192621" name="Rectangle 394"/>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22" name="Rectangle 395"/>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2604" name="Group 396"/>
            <p:cNvGrpSpPr/>
            <p:nvPr/>
          </p:nvGrpSpPr>
          <p:grpSpPr bwMode="auto">
            <a:xfrm>
              <a:off x="2793" y="3554"/>
              <a:ext cx="444" cy="154"/>
              <a:chOff x="2717" y="3676"/>
              <a:chExt cx="444" cy="154"/>
            </a:xfrm>
          </p:grpSpPr>
          <p:sp>
            <p:nvSpPr>
              <p:cNvPr id="192618" name="Rectangle 397"/>
              <p:cNvSpPr>
                <a:spLocks noChangeArrowheads="1"/>
              </p:cNvSpPr>
              <p:nvPr/>
            </p:nvSpPr>
            <p:spPr bwMode="auto">
              <a:xfrm>
                <a:off x="2775" y="3710"/>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19" name="Rectangle 398"/>
              <p:cNvSpPr>
                <a:spLocks noChangeArrowheads="1"/>
              </p:cNvSpPr>
              <p:nvPr/>
            </p:nvSpPr>
            <p:spPr bwMode="auto">
              <a:xfrm>
                <a:off x="2759" y="370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20" name="Text Box 399"/>
              <p:cNvSpPr txBox="1">
                <a:spLocks noChangeArrowheads="1"/>
              </p:cNvSpPr>
              <p:nvPr/>
            </p:nvSpPr>
            <p:spPr bwMode="auto">
              <a:xfrm>
                <a:off x="2717" y="3676"/>
                <a:ext cx="444"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SYNACK</a:t>
                </a:r>
                <a:endParaRPr lang="en-US" altLang="en-US" sz="1000" i="0">
                  <a:solidFill>
                    <a:srgbClr val="000000"/>
                  </a:solidFill>
                  <a:latin typeface="Arial" panose="020B0604020202020204" pitchFamily="34" charset="0"/>
                  <a:cs typeface="Arial" panose="020B0604020202020204" pitchFamily="34" charset="0"/>
                </a:endParaRPr>
              </a:p>
            </p:txBody>
          </p:sp>
        </p:grpSp>
        <p:sp>
          <p:nvSpPr>
            <p:cNvPr id="192605" name="Rectangle 400"/>
            <p:cNvSpPr>
              <a:spLocks noChangeArrowheads="1"/>
            </p:cNvSpPr>
            <p:nvPr/>
          </p:nvSpPr>
          <p:spPr bwMode="auto">
            <a:xfrm>
              <a:off x="2613" y="3896"/>
              <a:ext cx="681" cy="138"/>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06" name="Rectangle 401"/>
            <p:cNvSpPr>
              <a:spLocks noChangeArrowheads="1"/>
            </p:cNvSpPr>
            <p:nvPr/>
          </p:nvSpPr>
          <p:spPr bwMode="auto">
            <a:xfrm>
              <a:off x="2741" y="3921"/>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07" name="Rectangle 402"/>
            <p:cNvSpPr>
              <a:spLocks noChangeArrowheads="1"/>
            </p:cNvSpPr>
            <p:nvPr/>
          </p:nvSpPr>
          <p:spPr bwMode="auto">
            <a:xfrm>
              <a:off x="2732" y="3910"/>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08" name="Rectangle 403"/>
            <p:cNvSpPr>
              <a:spLocks noChangeArrowheads="1"/>
            </p:cNvSpPr>
            <p:nvPr/>
          </p:nvSpPr>
          <p:spPr bwMode="auto">
            <a:xfrm>
              <a:off x="2626" y="3912"/>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609" name="Rectangle 404"/>
            <p:cNvSpPr>
              <a:spLocks noChangeArrowheads="1"/>
            </p:cNvSpPr>
            <p:nvPr/>
          </p:nvSpPr>
          <p:spPr bwMode="auto">
            <a:xfrm>
              <a:off x="3224" y="3911"/>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grpSp>
          <p:nvGrpSpPr>
            <p:cNvPr id="192610" name="Group 405"/>
            <p:cNvGrpSpPr/>
            <p:nvPr/>
          </p:nvGrpSpPr>
          <p:grpSpPr bwMode="auto">
            <a:xfrm>
              <a:off x="2802" y="3713"/>
              <a:ext cx="444" cy="154"/>
              <a:chOff x="2717" y="3676"/>
              <a:chExt cx="444" cy="154"/>
            </a:xfrm>
          </p:grpSpPr>
          <p:sp>
            <p:nvSpPr>
              <p:cNvPr id="192615" name="Rectangle 406"/>
              <p:cNvSpPr>
                <a:spLocks noChangeArrowheads="1"/>
              </p:cNvSpPr>
              <p:nvPr/>
            </p:nvSpPr>
            <p:spPr bwMode="auto">
              <a:xfrm>
                <a:off x="2775" y="3710"/>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16" name="Rectangle 407"/>
              <p:cNvSpPr>
                <a:spLocks noChangeArrowheads="1"/>
              </p:cNvSpPr>
              <p:nvPr/>
            </p:nvSpPr>
            <p:spPr bwMode="auto">
              <a:xfrm>
                <a:off x="2759" y="370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17" name="Text Box 408"/>
              <p:cNvSpPr txBox="1">
                <a:spLocks noChangeArrowheads="1"/>
              </p:cNvSpPr>
              <p:nvPr/>
            </p:nvSpPr>
            <p:spPr bwMode="auto">
              <a:xfrm>
                <a:off x="2717" y="3676"/>
                <a:ext cx="444"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SYNACK</a:t>
                </a:r>
                <a:endParaRPr lang="en-US" altLang="en-US" sz="1000" i="0">
                  <a:solidFill>
                    <a:srgbClr val="000000"/>
                  </a:solidFill>
                  <a:latin typeface="Arial" panose="020B0604020202020204" pitchFamily="34" charset="0"/>
                  <a:cs typeface="Arial" panose="020B0604020202020204" pitchFamily="34" charset="0"/>
                </a:endParaRPr>
              </a:p>
            </p:txBody>
          </p:sp>
        </p:grpSp>
        <p:grpSp>
          <p:nvGrpSpPr>
            <p:cNvPr id="192611" name="Group 409"/>
            <p:cNvGrpSpPr/>
            <p:nvPr/>
          </p:nvGrpSpPr>
          <p:grpSpPr bwMode="auto">
            <a:xfrm>
              <a:off x="2805" y="3893"/>
              <a:ext cx="444" cy="154"/>
              <a:chOff x="2717" y="3676"/>
              <a:chExt cx="444" cy="154"/>
            </a:xfrm>
          </p:grpSpPr>
          <p:sp>
            <p:nvSpPr>
              <p:cNvPr id="192612" name="Rectangle 410"/>
              <p:cNvSpPr>
                <a:spLocks noChangeArrowheads="1"/>
              </p:cNvSpPr>
              <p:nvPr/>
            </p:nvSpPr>
            <p:spPr bwMode="auto">
              <a:xfrm>
                <a:off x="2775" y="3710"/>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13" name="Rectangle 411"/>
              <p:cNvSpPr>
                <a:spLocks noChangeArrowheads="1"/>
              </p:cNvSpPr>
              <p:nvPr/>
            </p:nvSpPr>
            <p:spPr bwMode="auto">
              <a:xfrm>
                <a:off x="2759" y="370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14" name="Text Box 412"/>
              <p:cNvSpPr txBox="1">
                <a:spLocks noChangeArrowheads="1"/>
              </p:cNvSpPr>
              <p:nvPr/>
            </p:nvSpPr>
            <p:spPr bwMode="auto">
              <a:xfrm>
                <a:off x="2717" y="3676"/>
                <a:ext cx="444"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SYNACK</a:t>
                </a:r>
                <a:endParaRPr lang="en-US" altLang="en-US" sz="1000" i="0">
                  <a:solidFill>
                    <a:srgbClr val="000000"/>
                  </a:solidFill>
                  <a:latin typeface="Arial" panose="020B0604020202020204" pitchFamily="34" charset="0"/>
                  <a:cs typeface="Arial" panose="020B0604020202020204" pitchFamily="34" charset="0"/>
                </a:endParaRPr>
              </a:p>
            </p:txBody>
          </p:sp>
        </p:grpSp>
      </p:grpSp>
      <p:grpSp>
        <p:nvGrpSpPr>
          <p:cNvPr id="125981" name="Group 422"/>
          <p:cNvGrpSpPr/>
          <p:nvPr/>
        </p:nvGrpSpPr>
        <p:grpSpPr bwMode="auto">
          <a:xfrm>
            <a:off x="311150" y="4772025"/>
            <a:ext cx="1081088" cy="244475"/>
            <a:chOff x="2709" y="3989"/>
            <a:chExt cx="681" cy="154"/>
          </a:xfrm>
        </p:grpSpPr>
        <p:sp>
          <p:nvSpPr>
            <p:cNvPr id="192594" name="Rectangle 413"/>
            <p:cNvSpPr>
              <a:spLocks noChangeArrowheads="1"/>
            </p:cNvSpPr>
            <p:nvPr/>
          </p:nvSpPr>
          <p:spPr bwMode="auto">
            <a:xfrm>
              <a:off x="2709" y="3992"/>
              <a:ext cx="681" cy="138"/>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595" name="Rectangle 414"/>
            <p:cNvSpPr>
              <a:spLocks noChangeArrowheads="1"/>
            </p:cNvSpPr>
            <p:nvPr/>
          </p:nvSpPr>
          <p:spPr bwMode="auto">
            <a:xfrm>
              <a:off x="2837" y="4017"/>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596" name="Rectangle 415"/>
            <p:cNvSpPr>
              <a:spLocks noChangeArrowheads="1"/>
            </p:cNvSpPr>
            <p:nvPr/>
          </p:nvSpPr>
          <p:spPr bwMode="auto">
            <a:xfrm>
              <a:off x="2828" y="4006"/>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597" name="Rectangle 416"/>
            <p:cNvSpPr>
              <a:spLocks noChangeArrowheads="1"/>
            </p:cNvSpPr>
            <p:nvPr/>
          </p:nvSpPr>
          <p:spPr bwMode="auto">
            <a:xfrm>
              <a:off x="2722" y="4008"/>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598" name="Rectangle 417"/>
            <p:cNvSpPr>
              <a:spLocks noChangeArrowheads="1"/>
            </p:cNvSpPr>
            <p:nvPr/>
          </p:nvSpPr>
          <p:spPr bwMode="auto">
            <a:xfrm>
              <a:off x="3320" y="4007"/>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grpSp>
          <p:nvGrpSpPr>
            <p:cNvPr id="192599" name="Group 418"/>
            <p:cNvGrpSpPr/>
            <p:nvPr/>
          </p:nvGrpSpPr>
          <p:grpSpPr bwMode="auto">
            <a:xfrm>
              <a:off x="2901" y="3989"/>
              <a:ext cx="444" cy="154"/>
              <a:chOff x="2717" y="3676"/>
              <a:chExt cx="444" cy="154"/>
            </a:xfrm>
          </p:grpSpPr>
          <p:sp>
            <p:nvSpPr>
              <p:cNvPr id="192600" name="Rectangle 419"/>
              <p:cNvSpPr>
                <a:spLocks noChangeArrowheads="1"/>
              </p:cNvSpPr>
              <p:nvPr/>
            </p:nvSpPr>
            <p:spPr bwMode="auto">
              <a:xfrm>
                <a:off x="2775" y="3710"/>
                <a:ext cx="32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01" name="Rectangle 420"/>
              <p:cNvSpPr>
                <a:spLocks noChangeArrowheads="1"/>
              </p:cNvSpPr>
              <p:nvPr/>
            </p:nvSpPr>
            <p:spPr bwMode="auto">
              <a:xfrm>
                <a:off x="2759" y="370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602" name="Text Box 421"/>
              <p:cNvSpPr txBox="1">
                <a:spLocks noChangeArrowheads="1"/>
              </p:cNvSpPr>
              <p:nvPr/>
            </p:nvSpPr>
            <p:spPr bwMode="auto">
              <a:xfrm>
                <a:off x="2717" y="3676"/>
                <a:ext cx="444" cy="154"/>
              </a:xfrm>
              <a:prstGeom prst="rect">
                <a:avLst/>
              </a:prstGeom>
              <a:noFill/>
              <a:ln w="9525">
                <a:noFill/>
                <a:miter lim="800000"/>
              </a:ln>
            </p:spPr>
            <p:txBody>
              <a:bodyPr wrap="none">
                <a:spAutoFit/>
              </a:bodyPr>
              <a:lstStyle/>
              <a:p>
                <a:r>
                  <a:rPr lang="en-US" altLang="en-US" sz="1000" i="0">
                    <a:solidFill>
                      <a:srgbClr val="000000"/>
                    </a:solidFill>
                    <a:latin typeface="Arial" panose="020B0604020202020204" pitchFamily="34" charset="0"/>
                    <a:cs typeface="Arial" panose="020B0604020202020204" pitchFamily="34" charset="0"/>
                  </a:rPr>
                  <a:t>SYNACK</a:t>
                </a:r>
                <a:endParaRPr lang="en-US" altLang="en-US" sz="1000" i="0">
                  <a:solidFill>
                    <a:srgbClr val="000000"/>
                  </a:solidFill>
                  <a:latin typeface="Arial" panose="020B0604020202020204" pitchFamily="34" charset="0"/>
                  <a:cs typeface="Arial" panose="020B0604020202020204" pitchFamily="34" charset="0"/>
                </a:endParaRPr>
              </a:p>
            </p:txBody>
          </p:sp>
        </p:grpSp>
      </p:grpSp>
      <p:sp>
        <p:nvSpPr>
          <p:cNvPr id="706984" name="Rectangle 424"/>
          <p:cNvSpPr>
            <a:spLocks noChangeArrowheads="1"/>
          </p:cNvSpPr>
          <p:nvPr/>
        </p:nvSpPr>
        <p:spPr bwMode="auto">
          <a:xfrm>
            <a:off x="5183188" y="4916488"/>
            <a:ext cx="3787775" cy="985837"/>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000" i="0">
                <a:solidFill>
                  <a:srgbClr val="000000"/>
                </a:solidFill>
                <a:latin typeface="Arial" panose="020B0604020202020204" pitchFamily="34" charset="0"/>
                <a:cs typeface="Arial" panose="020B0604020202020204" pitchFamily="34" charset="0"/>
              </a:rPr>
              <a:t>web server đáp ứng với </a:t>
            </a:r>
            <a:r>
              <a:rPr lang="en-US" altLang="en-US" sz="2000">
                <a:solidFill>
                  <a:srgbClr val="C00000"/>
                </a:solidFill>
                <a:latin typeface="Arial" panose="020B0604020202020204" pitchFamily="34" charset="0"/>
                <a:cs typeface="Arial" panose="020B0604020202020204" pitchFamily="34" charset="0"/>
              </a:rPr>
              <a:t>TCP SYNACK</a:t>
            </a:r>
            <a:r>
              <a:rPr lang="en-US" altLang="en-US" sz="2000" i="0">
                <a:solidFill>
                  <a:srgbClr val="C00000"/>
                </a:solidFill>
                <a:latin typeface="Arial" panose="020B0604020202020204" pitchFamily="34" charset="0"/>
                <a:cs typeface="Arial" panose="020B0604020202020204" pitchFamily="34" charset="0"/>
              </a:rPr>
              <a:t> </a:t>
            </a:r>
            <a:r>
              <a:rPr lang="en-US" altLang="en-US" sz="2000" i="0">
                <a:solidFill>
                  <a:srgbClr val="000000"/>
                </a:solidFill>
                <a:latin typeface="Arial" panose="020B0604020202020204" pitchFamily="34" charset="0"/>
                <a:cs typeface="Arial" panose="020B0604020202020204" pitchFamily="34" charset="0"/>
              </a:rPr>
              <a:t>(bước 2 trong 3-bước bắt tay)</a:t>
            </a:r>
            <a:endParaRPr lang="en-US" altLang="en-US" sz="2000" i="0">
              <a:solidFill>
                <a:srgbClr val="000000"/>
              </a:solidFill>
              <a:latin typeface="Arial" panose="020B0604020202020204" pitchFamily="34" charset="0"/>
              <a:cs typeface="Arial" panose="020B0604020202020204" pitchFamily="34" charset="0"/>
            </a:endParaRPr>
          </a:p>
        </p:txBody>
      </p:sp>
      <p:grpSp>
        <p:nvGrpSpPr>
          <p:cNvPr id="192545" name="Group 110"/>
          <p:cNvGrpSpPr/>
          <p:nvPr/>
        </p:nvGrpSpPr>
        <p:grpSpPr bwMode="auto">
          <a:xfrm>
            <a:off x="5213350" y="2041525"/>
            <a:ext cx="757238" cy="379413"/>
            <a:chOff x="2466" y="2026"/>
            <a:chExt cx="477" cy="282"/>
          </a:xfrm>
        </p:grpSpPr>
        <p:sp>
          <p:nvSpPr>
            <p:cNvPr id="192580" name="Oval 111"/>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sp>
          <p:nvSpPr>
            <p:cNvPr id="192581" name="Line 112"/>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92582" name="Rectangle 113"/>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solidFill>
                  <a:srgbClr val="000000"/>
                </a:solidFill>
                <a:latin typeface="Times New Roman" panose="02020603050405020304" pitchFamily="18" charset="0"/>
                <a:cs typeface="Arial" panose="020B0604020202020204" pitchFamily="34" charset="0"/>
              </a:endParaRPr>
            </a:p>
          </p:txBody>
        </p:sp>
        <p:sp>
          <p:nvSpPr>
            <p:cNvPr id="192583" name="Oval 114"/>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latin typeface="Arial" panose="020B0604020202020204" pitchFamily="34" charset="0"/>
                <a:cs typeface="Arial" panose="020B0604020202020204" pitchFamily="34" charset="0"/>
              </a:endParaRPr>
            </a:p>
          </p:txBody>
        </p:sp>
        <p:grpSp>
          <p:nvGrpSpPr>
            <p:cNvPr id="192584" name="Group 115"/>
            <p:cNvGrpSpPr/>
            <p:nvPr/>
          </p:nvGrpSpPr>
          <p:grpSpPr bwMode="auto">
            <a:xfrm>
              <a:off x="2581" y="2061"/>
              <a:ext cx="236" cy="94"/>
              <a:chOff x="2848" y="848"/>
              <a:chExt cx="140" cy="98"/>
            </a:xfrm>
          </p:grpSpPr>
          <p:sp>
            <p:nvSpPr>
              <p:cNvPr id="192591" name="Line 116"/>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2592" name="Line 117"/>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2593" name="Line 118"/>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92585" name="Group 119"/>
            <p:cNvGrpSpPr/>
            <p:nvPr/>
          </p:nvGrpSpPr>
          <p:grpSpPr bwMode="auto">
            <a:xfrm flipV="1">
              <a:off x="2581" y="2060"/>
              <a:ext cx="236" cy="94"/>
              <a:chOff x="2848" y="848"/>
              <a:chExt cx="140" cy="98"/>
            </a:xfrm>
          </p:grpSpPr>
          <p:sp>
            <p:nvSpPr>
              <p:cNvPr id="192588" name="Line 120"/>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2589" name="Line 121"/>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2590" name="Line 122"/>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92586" name="Line 123"/>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92587" name="Line 124"/>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grpSp>
        <p:nvGrpSpPr>
          <p:cNvPr id="192546" name="Group 248"/>
          <p:cNvGrpSpPr/>
          <p:nvPr/>
        </p:nvGrpSpPr>
        <p:grpSpPr bwMode="auto">
          <a:xfrm>
            <a:off x="2470150" y="4932363"/>
            <a:ext cx="333375" cy="581025"/>
            <a:chOff x="4140" y="429"/>
            <a:chExt cx="1425" cy="2396"/>
          </a:xfrm>
        </p:grpSpPr>
        <p:sp>
          <p:nvSpPr>
            <p:cNvPr id="192548" name="Freeform 148"/>
            <p:cNvSpPr/>
            <p:nvPr/>
          </p:nvSpPr>
          <p:spPr bwMode="auto">
            <a:xfrm>
              <a:off x="5268" y="433"/>
              <a:ext cx="283" cy="2286"/>
            </a:xfrm>
            <a:custGeom>
              <a:avLst/>
              <a:gdLst>
                <a:gd name="T0" fmla="*/ 2 w 354"/>
                <a:gd name="T1" fmla="*/ 0 h 2742"/>
                <a:gd name="T2" fmla="*/ 2 w 354"/>
                <a:gd name="T3" fmla="*/ 6 h 2742"/>
                <a:gd name="T4" fmla="*/ 2 w 354"/>
                <a:gd name="T5" fmla="*/ 40 h 2742"/>
                <a:gd name="T6" fmla="*/ 0 w 354"/>
                <a:gd name="T7" fmla="*/ 4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92549"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2550" name="Freeform 150"/>
            <p:cNvSpPr/>
            <p:nvPr/>
          </p:nvSpPr>
          <p:spPr bwMode="auto">
            <a:xfrm>
              <a:off x="5321" y="570"/>
              <a:ext cx="169" cy="2115"/>
            </a:xfrm>
            <a:custGeom>
              <a:avLst/>
              <a:gdLst>
                <a:gd name="T0" fmla="*/ 2 w 211"/>
                <a:gd name="T1" fmla="*/ 0 h 2537"/>
                <a:gd name="T2" fmla="*/ 2 w 211"/>
                <a:gd name="T3" fmla="*/ 4 h 2537"/>
                <a:gd name="T4" fmla="*/ 2 w 211"/>
                <a:gd name="T5" fmla="*/ 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92551" name="Freeform 151"/>
            <p:cNvSpPr/>
            <p:nvPr/>
          </p:nvSpPr>
          <p:spPr bwMode="auto">
            <a:xfrm>
              <a:off x="5284" y="1640"/>
              <a:ext cx="263" cy="189"/>
            </a:xfrm>
            <a:custGeom>
              <a:avLst/>
              <a:gdLst>
                <a:gd name="T0" fmla="*/ 2 w 328"/>
                <a:gd name="T1" fmla="*/ 0 h 226"/>
                <a:gd name="T2" fmla="*/ 2 w 328"/>
                <a:gd name="T3" fmla="*/ 3 h 226"/>
                <a:gd name="T4" fmla="*/ 2 w 328"/>
                <a:gd name="T5" fmla="*/ 4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2552"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2553" name="Group 153"/>
            <p:cNvGrpSpPr/>
            <p:nvPr/>
          </p:nvGrpSpPr>
          <p:grpSpPr bwMode="auto">
            <a:xfrm>
              <a:off x="4749" y="668"/>
              <a:ext cx="581" cy="145"/>
              <a:chOff x="614" y="2568"/>
              <a:chExt cx="725" cy="139"/>
            </a:xfrm>
          </p:grpSpPr>
          <p:sp>
            <p:nvSpPr>
              <p:cNvPr id="192578" name="AutoShape 154"/>
              <p:cNvSpPr>
                <a:spLocks noChangeArrowheads="1"/>
              </p:cNvSpPr>
              <p:nvPr/>
            </p:nvSpPr>
            <p:spPr bwMode="auto">
              <a:xfrm>
                <a:off x="616" y="2571"/>
                <a:ext cx="720" cy="138"/>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579"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2554"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2555" name="Group 157"/>
            <p:cNvGrpSpPr/>
            <p:nvPr/>
          </p:nvGrpSpPr>
          <p:grpSpPr bwMode="auto">
            <a:xfrm>
              <a:off x="4747" y="994"/>
              <a:ext cx="581" cy="134"/>
              <a:chOff x="614" y="2568"/>
              <a:chExt cx="725" cy="139"/>
            </a:xfrm>
          </p:grpSpPr>
          <p:sp>
            <p:nvSpPr>
              <p:cNvPr id="192576" name="AutoShape 158"/>
              <p:cNvSpPr>
                <a:spLocks noChangeArrowheads="1"/>
              </p:cNvSpPr>
              <p:nvPr/>
            </p:nvSpPr>
            <p:spPr bwMode="auto">
              <a:xfrm>
                <a:off x="610" y="2566"/>
                <a:ext cx="728" cy="143"/>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577"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2556"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557"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2558" name="Group 162"/>
            <p:cNvGrpSpPr/>
            <p:nvPr/>
          </p:nvGrpSpPr>
          <p:grpSpPr bwMode="auto">
            <a:xfrm>
              <a:off x="4735" y="1627"/>
              <a:ext cx="582" cy="151"/>
              <a:chOff x="614" y="2568"/>
              <a:chExt cx="725" cy="139"/>
            </a:xfrm>
          </p:grpSpPr>
          <p:sp>
            <p:nvSpPr>
              <p:cNvPr id="192574" name="AutoShape 163"/>
              <p:cNvSpPr>
                <a:spLocks noChangeArrowheads="1"/>
              </p:cNvSpPr>
              <p:nvPr/>
            </p:nvSpPr>
            <p:spPr bwMode="auto">
              <a:xfrm>
                <a:off x="617" y="2568"/>
                <a:ext cx="719"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575"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2559" name="Freeform 165"/>
            <p:cNvSpPr/>
            <p:nvPr/>
          </p:nvSpPr>
          <p:spPr bwMode="auto">
            <a:xfrm>
              <a:off x="5288" y="1354"/>
              <a:ext cx="263" cy="188"/>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92560" name="Group 166"/>
            <p:cNvGrpSpPr/>
            <p:nvPr/>
          </p:nvGrpSpPr>
          <p:grpSpPr bwMode="auto">
            <a:xfrm>
              <a:off x="4739" y="1327"/>
              <a:ext cx="582" cy="139"/>
              <a:chOff x="614" y="2568"/>
              <a:chExt cx="725" cy="139"/>
            </a:xfrm>
          </p:grpSpPr>
          <p:sp>
            <p:nvSpPr>
              <p:cNvPr id="192572" name="AutoShape 167"/>
              <p:cNvSpPr>
                <a:spLocks noChangeArrowheads="1"/>
              </p:cNvSpPr>
              <p:nvPr/>
            </p:nvSpPr>
            <p:spPr bwMode="auto">
              <a:xfrm>
                <a:off x="612" y="2567"/>
                <a:ext cx="727" cy="137"/>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573"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2561"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2562" name="Freeform 170"/>
            <p:cNvSpPr/>
            <p:nvPr/>
          </p:nvSpPr>
          <p:spPr bwMode="auto">
            <a:xfrm>
              <a:off x="5312" y="1007"/>
              <a:ext cx="237" cy="213"/>
            </a:xfrm>
            <a:custGeom>
              <a:avLst/>
              <a:gdLst>
                <a:gd name="T0" fmla="*/ 2 w 296"/>
                <a:gd name="T1" fmla="*/ 0 h 256"/>
                <a:gd name="T2" fmla="*/ 2 w 296"/>
                <a:gd name="T3" fmla="*/ 2 h 256"/>
                <a:gd name="T4" fmla="*/ 2 w 296"/>
                <a:gd name="T5" fmla="*/ 3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2563" name="Freeform 171"/>
            <p:cNvSpPr/>
            <p:nvPr/>
          </p:nvSpPr>
          <p:spPr bwMode="auto">
            <a:xfrm>
              <a:off x="5315" y="680"/>
              <a:ext cx="244" cy="240"/>
            </a:xfrm>
            <a:custGeom>
              <a:avLst/>
              <a:gdLst>
                <a:gd name="T0" fmla="*/ 0 w 304"/>
                <a:gd name="T1" fmla="*/ 0 h 288"/>
                <a:gd name="T2" fmla="*/ 2 w 304"/>
                <a:gd name="T3" fmla="*/ 2 h 288"/>
                <a:gd name="T4" fmla="*/ 2 w 304"/>
                <a:gd name="T5" fmla="*/ 4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2564" name="Oval 172"/>
            <p:cNvSpPr>
              <a:spLocks noChangeArrowheads="1"/>
            </p:cNvSpPr>
            <p:nvPr/>
          </p:nvSpPr>
          <p:spPr bwMode="auto">
            <a:xfrm>
              <a:off x="5518" y="2609"/>
              <a:ext cx="47" cy="98"/>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565" name="Freeform 173"/>
            <p:cNvSpPr/>
            <p:nvPr/>
          </p:nvSpPr>
          <p:spPr bwMode="auto">
            <a:xfrm>
              <a:off x="5302" y="2614"/>
              <a:ext cx="245" cy="200"/>
            </a:xfrm>
            <a:custGeom>
              <a:avLst/>
              <a:gdLst>
                <a:gd name="T0" fmla="*/ 0 w 306"/>
                <a:gd name="T1" fmla="*/ 3 h 240"/>
                <a:gd name="T2" fmla="*/ 2 w 306"/>
                <a:gd name="T3" fmla="*/ 4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92566"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2567"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2568" name="Oval 176"/>
            <p:cNvSpPr>
              <a:spLocks noChangeArrowheads="1"/>
            </p:cNvSpPr>
            <p:nvPr/>
          </p:nvSpPr>
          <p:spPr bwMode="auto">
            <a:xfrm>
              <a:off x="4310" y="2380"/>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569" name="Oval 177"/>
            <p:cNvSpPr>
              <a:spLocks noChangeArrowheads="1"/>
            </p:cNvSpPr>
            <p:nvPr/>
          </p:nvSpPr>
          <p:spPr bwMode="auto">
            <a:xfrm>
              <a:off x="4486" y="2386"/>
              <a:ext cx="163" cy="137"/>
            </a:xfrm>
            <a:prstGeom prst="ellipse">
              <a:avLst/>
            </a:prstGeom>
            <a:solidFill>
              <a:srgbClr val="FF0000"/>
            </a:solidFill>
            <a:ln w="9525">
              <a:noFill/>
              <a:round/>
            </a:ln>
          </p:spPr>
          <p:txBody>
            <a:bodyPr wrap="none" anchor="ctr"/>
            <a:lstStyle/>
            <a:p>
              <a:pPr algn="ctr"/>
              <a:endParaRPr lang="vi-VN" altLang="en-US">
                <a:solidFill>
                  <a:srgbClr val="FF0000"/>
                </a:solidFill>
                <a:cs typeface="Arial" panose="020B0604020202020204" pitchFamily="34" charset="0"/>
              </a:endParaRPr>
            </a:p>
          </p:txBody>
        </p:sp>
        <p:sp>
          <p:nvSpPr>
            <p:cNvPr id="192570" name="Oval 178"/>
            <p:cNvSpPr>
              <a:spLocks noChangeArrowheads="1"/>
            </p:cNvSpPr>
            <p:nvPr/>
          </p:nvSpPr>
          <p:spPr bwMode="auto">
            <a:xfrm>
              <a:off x="4663" y="2380"/>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2571"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pic>
        <p:nvPicPr>
          <p:cNvPr id="192547" name="Picture 6" descr="underline_base"/>
          <p:cNvPicPr>
            <a:picLocks noChangeAspect="1" noChangeArrowheads="1"/>
          </p:cNvPicPr>
          <p:nvPr/>
        </p:nvPicPr>
        <p:blipFill>
          <a:blip r:embed="rId4"/>
          <a:srcRect/>
          <a:stretch>
            <a:fillRect/>
          </a:stretch>
        </p:blipFill>
        <p:spPr bwMode="auto">
          <a:xfrm>
            <a:off x="379413" y="752989"/>
            <a:ext cx="8228012" cy="1730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10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6660"/>
                                        </p:tgtEl>
                                        <p:attrNameLst>
                                          <p:attrName>style.visibility</p:attrName>
                                        </p:attrNameLst>
                                      </p:cBhvr>
                                      <p:to>
                                        <p:strVal val="visible"/>
                                      </p:to>
                                    </p:set>
                                  </p:childTnLst>
                                </p:cTn>
                              </p:par>
                              <p:par>
                                <p:cTn id="16" presetID="22" presetClass="entr" presetSubtype="1" fill="hold" nodeType="withEffect">
                                  <p:stCondLst>
                                    <p:cond delay="0"/>
                                  </p:stCondLst>
                                  <p:childTnLst>
                                    <p:set>
                                      <p:cBhvr>
                                        <p:cTn id="17" dur="1" fill="hold">
                                          <p:stCondLst>
                                            <p:cond delay="0"/>
                                          </p:stCondLst>
                                        </p:cTn>
                                        <p:tgtEl>
                                          <p:spTgt spid="125960"/>
                                        </p:tgtEl>
                                        <p:attrNameLst>
                                          <p:attrName>style.visibility</p:attrName>
                                        </p:attrNameLst>
                                      </p:cBhvr>
                                      <p:to>
                                        <p:strVal val="visible"/>
                                      </p:to>
                                    </p:set>
                                    <p:animEffect transition="in" filter="wipe(up)">
                                      <p:cBhvr>
                                        <p:cTn id="18" dur="1000"/>
                                        <p:tgtEl>
                                          <p:spTgt spid="12596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6661"/>
                                        </p:tgtEl>
                                        <p:attrNameLst>
                                          <p:attrName>style.visibility</p:attrName>
                                        </p:attrNameLst>
                                      </p:cBhvr>
                                      <p:to>
                                        <p:strVal val="visible"/>
                                      </p:to>
                                    </p:set>
                                  </p:childTnLst>
                                </p:cTn>
                              </p:par>
                            </p:childTnLst>
                          </p:cTn>
                        </p:par>
                        <p:par>
                          <p:cTn id="25" fill="hold">
                            <p:stCondLst>
                              <p:cond delay="0"/>
                            </p:stCondLst>
                            <p:childTnLst>
                              <p:par>
                                <p:cTn id="26" presetID="0" presetClass="path" presetSubtype="0" accel="50000" decel="50000" fill="hold" nodeType="afterEffect">
                                  <p:stCondLst>
                                    <p:cond delay="0"/>
                                  </p:stCondLst>
                                  <p:childTnLst>
                                    <p:animMotion origin="layout" path="M 0.00642 0.00625 L 0.00764 0.08467 L 0.36285 0.08767 L 0.26996 0.22878 L 0.33698 0.22739 L 0.55069 0.01874 L 0.29583 0.52209 L 0.02882 0.5251 L 0.02882 0.41545 " pathEditMode="relative" rAng="0" ptsTypes="AAAAAAAAA">
                                      <p:cBhvr>
                                        <p:cTn id="27" dur="2000" fill="hold"/>
                                        <p:tgtEl>
                                          <p:spTgt spid="25"/>
                                        </p:tgtEl>
                                        <p:attrNameLst>
                                          <p:attrName>ppt_x</p:attrName>
                                          <p:attrName>ppt_y</p:attrName>
                                        </p:attrNameLst>
                                      </p:cBhvr>
                                      <p:rCtr x="27200" y="25900"/>
                                    </p:animMotion>
                                  </p:childTnLst>
                                </p:cTn>
                              </p:par>
                              <p:par>
                                <p:cTn id="28" presetID="9" presetClass="exit" presetSubtype="0" fill="hold" nodeType="withEffect">
                                  <p:stCondLst>
                                    <p:cond delay="0"/>
                                  </p:stCondLst>
                                  <p:childTnLst>
                                    <p:animEffect transition="out" filter="dissolve">
                                      <p:cBhvr>
                                        <p:cTn id="29" dur="500"/>
                                        <p:tgtEl>
                                          <p:spTgt spid="125960"/>
                                        </p:tgtEl>
                                      </p:cBhvr>
                                    </p:animEffect>
                                    <p:set>
                                      <p:cBhvr>
                                        <p:cTn id="30" dur="1" fill="hold">
                                          <p:stCondLst>
                                            <p:cond delay="499"/>
                                          </p:stCondLst>
                                        </p:cTn>
                                        <p:tgtEl>
                                          <p:spTgt spid="125960"/>
                                        </p:tgtEl>
                                        <p:attrNameLst>
                                          <p:attrName>style.visibility</p:attrName>
                                        </p:attrNameLst>
                                      </p:cBhvr>
                                      <p:to>
                                        <p:strVal val="hidden"/>
                                      </p:to>
                                    </p:se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125953"/>
                                        </p:tgtEl>
                                        <p:attrNameLst>
                                          <p:attrName>style.visibility</p:attrName>
                                        </p:attrNameLst>
                                      </p:cBhvr>
                                      <p:to>
                                        <p:strVal val="visible"/>
                                      </p:to>
                                    </p:set>
                                    <p:animEffect transition="in" filter="wipe(down)">
                                      <p:cBhvr>
                                        <p:cTn id="34" dur="1000"/>
                                        <p:tgtEl>
                                          <p:spTgt spid="12595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9" presetClass="exit" presetSubtype="0" fill="hold" nodeType="withEffect">
                                  <p:stCondLst>
                                    <p:cond delay="0"/>
                                  </p:stCondLst>
                                  <p:childTnLst>
                                    <p:animEffect transition="out" filter="dissolv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27"/>
                                        </p:tgtEl>
                                      </p:cBhvr>
                                    </p:animEffect>
                                    <p:set>
                                      <p:cBhvr>
                                        <p:cTn id="47" dur="1" fill="hold">
                                          <p:stCondLst>
                                            <p:cond delay="499"/>
                                          </p:stCondLst>
                                        </p:cTn>
                                        <p:tgtEl>
                                          <p:spTgt spid="2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up)">
                                      <p:cBhvr>
                                        <p:cTn id="52" dur="500"/>
                                        <p:tgtEl>
                                          <p:spTgt spid="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70698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25981"/>
                                        </p:tgtEl>
                                        <p:attrNameLst>
                                          <p:attrName>style.visibility</p:attrName>
                                        </p:attrNameLst>
                                      </p:cBhvr>
                                      <p:to>
                                        <p:strVal val="visible"/>
                                      </p:to>
                                    </p:set>
                                    <p:animEffect transition="in" filter="dissolve">
                                      <p:cBhvr>
                                        <p:cTn id="60" dur="500"/>
                                        <p:tgtEl>
                                          <p:spTgt spid="125981"/>
                                        </p:tgtEl>
                                      </p:cBhvr>
                                    </p:animEffect>
                                  </p:childTnLst>
                                </p:cTn>
                              </p:par>
                            </p:childTnLst>
                          </p:cTn>
                        </p:par>
                        <p:par>
                          <p:cTn id="61" fill="hold">
                            <p:stCondLst>
                              <p:cond delay="500"/>
                            </p:stCondLst>
                            <p:childTnLst>
                              <p:par>
                                <p:cTn id="62" presetID="0" presetClass="path" presetSubtype="0" accel="50000" decel="50000" fill="hold" nodeType="afterEffect">
                                  <p:stCondLst>
                                    <p:cond delay="0"/>
                                  </p:stCondLst>
                                  <p:childTnLst>
                                    <p:animMotion origin="layout" path="M -1.66667E-6 -2.15591E-6 L -1.66667E-6 0.09415 L 0.28593 0.09091 L 0.52934 -0.40111 L 0.30937 -0.18182 L 0.23403 -0.19755 L 0.32118 -0.33079 L -0.01997 -0.33079 L -0.01875 -0.41846 " pathEditMode="relative" ptsTypes="AAAAAAAAA">
                                      <p:cBhvr>
                                        <p:cTn id="63" dur="2000" fill="hold"/>
                                        <p:tgtEl>
                                          <p:spTgt spid="125981"/>
                                        </p:tgtEl>
                                        <p:attrNameLst>
                                          <p:attrName>ppt_x</p:attrName>
                                          <p:attrName>ppt_y</p:attrName>
                                        </p:attrNameLst>
                                      </p:cBhvr>
                                    </p:animMotion>
                                  </p:childTnLst>
                                </p:cTn>
                              </p:par>
                            </p:childTnLst>
                          </p:cTn>
                        </p:par>
                        <p:par>
                          <p:cTn id="64" fill="hold">
                            <p:stCondLst>
                              <p:cond delay="2500"/>
                            </p:stCondLst>
                            <p:childTnLst>
                              <p:par>
                                <p:cTn id="65" presetID="9" presetClass="exit" presetSubtype="0" fill="hold" nodeType="afterEffect">
                                  <p:stCondLst>
                                    <p:cond delay="0"/>
                                  </p:stCondLst>
                                  <p:childTnLst>
                                    <p:animEffect transition="out" filter="dissolve">
                                      <p:cBhvr>
                                        <p:cTn id="66" dur="500"/>
                                        <p:tgtEl>
                                          <p:spTgt spid="2"/>
                                        </p:tgtEl>
                                      </p:cBhvr>
                                    </p:animEffect>
                                    <p:set>
                                      <p:cBhvr>
                                        <p:cTn id="67" dur="1" fill="hold">
                                          <p:stCondLst>
                                            <p:cond delay="499"/>
                                          </p:stCondLst>
                                        </p:cTn>
                                        <p:tgtEl>
                                          <p:spTgt spid="2"/>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125953"/>
                                        </p:tgtEl>
                                      </p:cBhvr>
                                    </p:animEffect>
                                    <p:set>
                                      <p:cBhvr>
                                        <p:cTn id="73" dur="1" fill="hold">
                                          <p:stCondLst>
                                            <p:cond delay="499"/>
                                          </p:stCondLst>
                                        </p:cTn>
                                        <p:tgtEl>
                                          <p:spTgt spid="12595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9" presetClass="exit" presetSubtype="0" fill="hold" nodeType="clickEffect">
                                  <p:stCondLst>
                                    <p:cond delay="0"/>
                                  </p:stCondLst>
                                  <p:childTnLst>
                                    <p:animEffect transition="out" filter="dissolve">
                                      <p:cBhvr>
                                        <p:cTn id="77" dur="500"/>
                                        <p:tgtEl>
                                          <p:spTgt spid="125981"/>
                                        </p:tgtEl>
                                      </p:cBhvr>
                                    </p:animEffect>
                                    <p:set>
                                      <p:cBhvr>
                                        <p:cTn id="78" dur="1" fill="hold">
                                          <p:stCondLst>
                                            <p:cond delay="499"/>
                                          </p:stCondLst>
                                        </p:cTn>
                                        <p:tgtEl>
                                          <p:spTgt spid="125981"/>
                                        </p:tgtEl>
                                        <p:attrNameLst>
                                          <p:attrName>style.visibility</p:attrName>
                                        </p:attrNameLst>
                                      </p:cBhvr>
                                      <p:to>
                                        <p:strVal val="hidden"/>
                                      </p:to>
                                    </p:se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down)">
                                      <p:cBhvr>
                                        <p:cTn id="82" dur="1000"/>
                                        <p:tgtEl>
                                          <p:spTgt spid="3"/>
                                        </p:tgtEl>
                                      </p:cBhvr>
                                    </p:animEffect>
                                  </p:childTnLst>
                                </p:cTn>
                              </p:par>
                            </p:childTnLst>
                          </p:cTn>
                        </p:par>
                        <p:par>
                          <p:cTn id="83" fill="hold">
                            <p:stCondLst>
                              <p:cond delay="1500"/>
                            </p:stCondLst>
                            <p:childTnLst>
                              <p:par>
                                <p:cTn id="84" presetID="1" presetClass="entr" presetSubtype="0" fill="hold" grpId="0" nodeType="afterEffect">
                                  <p:stCondLst>
                                    <p:cond delay="0"/>
                                  </p:stCondLst>
                                  <p:childTnLst>
                                    <p:set>
                                      <p:cBhvr>
                                        <p:cTn id="85" dur="1" fill="hold">
                                          <p:stCondLst>
                                            <p:cond delay="0"/>
                                          </p:stCondLst>
                                        </p:cTn>
                                        <p:tgtEl>
                                          <p:spTgt spid="706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60" grpId="0"/>
      <p:bldP spid="706661" grpId="0"/>
      <p:bldP spid="706662" grpId="0"/>
      <p:bldP spid="706984"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538" name="Group 300"/>
          <p:cNvGrpSpPr/>
          <p:nvPr/>
        </p:nvGrpSpPr>
        <p:grpSpPr bwMode="auto">
          <a:xfrm>
            <a:off x="773113" y="1577975"/>
            <a:ext cx="3554412" cy="3067050"/>
            <a:chOff x="773113" y="1273175"/>
            <a:chExt cx="3554412" cy="3065740"/>
          </a:xfrm>
        </p:grpSpPr>
        <p:sp>
          <p:nvSpPr>
            <p:cNvPr id="193785" name="Freeform 3"/>
            <p:cNvSpPr/>
            <p:nvPr/>
          </p:nvSpPr>
          <p:spPr bwMode="auto">
            <a:xfrm>
              <a:off x="773113" y="1273175"/>
              <a:ext cx="3554412" cy="2754313"/>
            </a:xfrm>
            <a:custGeom>
              <a:avLst/>
              <a:gdLst>
                <a:gd name="T0" fmla="*/ 2147483646 w 2406"/>
                <a:gd name="T1" fmla="*/ 2147483646 h 958"/>
                <a:gd name="T2" fmla="*/ 2147483646 w 2406"/>
                <a:gd name="T3" fmla="*/ 2147483646 h 958"/>
                <a:gd name="T4" fmla="*/ 2147483646 w 2406"/>
                <a:gd name="T5" fmla="*/ 2147483646 h 958"/>
                <a:gd name="T6" fmla="*/ 2147483646 w 2406"/>
                <a:gd name="T7" fmla="*/ 2147483646 h 958"/>
                <a:gd name="T8" fmla="*/ 2147483646 w 2406"/>
                <a:gd name="T9" fmla="*/ 2147483646 h 958"/>
                <a:gd name="T10" fmla="*/ 2147483646 w 2406"/>
                <a:gd name="T11" fmla="*/ 2147483646 h 958"/>
                <a:gd name="T12" fmla="*/ 2147483646 w 2406"/>
                <a:gd name="T13" fmla="*/ 2147483646 h 958"/>
                <a:gd name="T14" fmla="*/ 2147483646 w 2406"/>
                <a:gd name="T15" fmla="*/ 2147483646 h 958"/>
                <a:gd name="T16" fmla="*/ 2147483646 w 2406"/>
                <a:gd name="T17" fmla="*/ 2147483646 h 958"/>
                <a:gd name="T18" fmla="*/ 2147483646 w 2406"/>
                <a:gd name="T19" fmla="*/ 2147483646 h 958"/>
                <a:gd name="T20" fmla="*/ 2147483646 w 2406"/>
                <a:gd name="T21" fmla="*/ 2147483646 h 958"/>
                <a:gd name="T22" fmla="*/ 2147483646 w 2406"/>
                <a:gd name="T23" fmla="*/ 2147483646 h 958"/>
                <a:gd name="T24" fmla="*/ 2147483646 w 2406"/>
                <a:gd name="T25" fmla="*/ 2147483646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w="9525">
              <a:noFill/>
              <a:round/>
            </a:ln>
          </p:spPr>
          <p:txBody>
            <a:bodyPr wrap="none" anchor="ctr"/>
            <a:lstStyle/>
            <a:p>
              <a:endParaRPr lang="en-US"/>
            </a:p>
          </p:txBody>
        </p:sp>
        <p:sp>
          <p:nvSpPr>
            <p:cNvPr id="193786" name="Line 36"/>
            <p:cNvSpPr>
              <a:spLocks noChangeShapeType="1"/>
            </p:cNvSpPr>
            <p:nvPr/>
          </p:nvSpPr>
          <p:spPr bwMode="auto">
            <a:xfrm flipV="1">
              <a:off x="3775075" y="2344738"/>
              <a:ext cx="155575" cy="142875"/>
            </a:xfrm>
            <a:prstGeom prst="line">
              <a:avLst/>
            </a:prstGeom>
            <a:noFill/>
            <a:ln w="9525">
              <a:solidFill>
                <a:srgbClr val="000000"/>
              </a:solidFill>
              <a:round/>
            </a:ln>
          </p:spPr>
          <p:txBody>
            <a:bodyPr/>
            <a:lstStyle/>
            <a:p>
              <a:endParaRPr lang="en-US"/>
            </a:p>
          </p:txBody>
        </p:sp>
        <p:sp>
          <p:nvSpPr>
            <p:cNvPr id="193787" name="Line 43"/>
            <p:cNvSpPr>
              <a:spLocks noChangeShapeType="1"/>
            </p:cNvSpPr>
            <p:nvPr/>
          </p:nvSpPr>
          <p:spPr bwMode="auto">
            <a:xfrm flipV="1">
              <a:off x="2665413" y="2517775"/>
              <a:ext cx="695325" cy="0"/>
            </a:xfrm>
            <a:prstGeom prst="line">
              <a:avLst/>
            </a:prstGeom>
            <a:noFill/>
            <a:ln w="9525">
              <a:solidFill>
                <a:srgbClr val="000000"/>
              </a:solidFill>
              <a:round/>
            </a:ln>
          </p:spPr>
          <p:txBody>
            <a:bodyPr/>
            <a:lstStyle/>
            <a:p>
              <a:endParaRPr lang="en-US"/>
            </a:p>
          </p:txBody>
        </p:sp>
        <p:sp>
          <p:nvSpPr>
            <p:cNvPr id="193788" name="Line 44"/>
            <p:cNvSpPr>
              <a:spLocks noChangeShapeType="1"/>
            </p:cNvSpPr>
            <p:nvPr/>
          </p:nvSpPr>
          <p:spPr bwMode="auto">
            <a:xfrm flipV="1">
              <a:off x="3924300" y="2201863"/>
              <a:ext cx="138113" cy="142875"/>
            </a:xfrm>
            <a:prstGeom prst="line">
              <a:avLst/>
            </a:prstGeom>
            <a:noFill/>
            <a:ln w="9525">
              <a:solidFill>
                <a:srgbClr val="000000"/>
              </a:solidFill>
              <a:prstDash val="dash"/>
              <a:round/>
            </a:ln>
          </p:spPr>
          <p:txBody>
            <a:bodyPr/>
            <a:lstStyle/>
            <a:p>
              <a:endParaRPr lang="en-US"/>
            </a:p>
          </p:txBody>
        </p:sp>
        <p:sp>
          <p:nvSpPr>
            <p:cNvPr id="193789" name="Line 48"/>
            <p:cNvSpPr>
              <a:spLocks noChangeShapeType="1"/>
            </p:cNvSpPr>
            <p:nvPr/>
          </p:nvSpPr>
          <p:spPr bwMode="auto">
            <a:xfrm flipV="1">
              <a:off x="3279775" y="2736850"/>
              <a:ext cx="512763" cy="612775"/>
            </a:xfrm>
            <a:prstGeom prst="line">
              <a:avLst/>
            </a:prstGeom>
            <a:noFill/>
            <a:ln w="9525">
              <a:solidFill>
                <a:srgbClr val="000000"/>
              </a:solidFill>
              <a:round/>
            </a:ln>
          </p:spPr>
          <p:txBody>
            <a:bodyPr/>
            <a:lstStyle/>
            <a:p>
              <a:endParaRPr lang="en-US"/>
            </a:p>
          </p:txBody>
        </p:sp>
        <p:sp>
          <p:nvSpPr>
            <p:cNvPr id="193790" name="Text Box 240"/>
            <p:cNvSpPr txBox="1">
              <a:spLocks noChangeArrowheads="1"/>
            </p:cNvSpPr>
            <p:nvPr/>
          </p:nvSpPr>
          <p:spPr bwMode="auto">
            <a:xfrm>
              <a:off x="2562225" y="3815807"/>
              <a:ext cx="1217000" cy="523108"/>
            </a:xfrm>
            <a:prstGeom prst="rect">
              <a:avLst/>
            </a:prstGeom>
            <a:noFill/>
            <a:ln w="9525">
              <a:noFill/>
              <a:miter lim="800000"/>
            </a:ln>
          </p:spPr>
          <p:txBody>
            <a:bodyPr wrap="none">
              <a:spAutoFit/>
            </a:bodyPr>
            <a:lstStyle/>
            <a:p>
              <a:r>
                <a:rPr lang="en-US" altLang="en-US" sz="1400">
                  <a:solidFill>
                    <a:srgbClr val="000000"/>
                  </a:solidFill>
                  <a:cs typeface="Arial" panose="020B0604020202020204" pitchFamily="34" charset="0"/>
                </a:rPr>
                <a:t>router</a:t>
              </a:r>
              <a:endParaRPr lang="en-US" altLang="en-US" sz="1400">
                <a:solidFill>
                  <a:srgbClr val="000000"/>
                </a:solidFill>
                <a:cs typeface="Arial" panose="020B0604020202020204" pitchFamily="34" charset="0"/>
              </a:endParaRPr>
            </a:p>
            <a:p>
              <a:r>
                <a:rPr lang="en-US" altLang="en-US" sz="1400">
                  <a:solidFill>
                    <a:srgbClr val="000000"/>
                  </a:solidFill>
                  <a:cs typeface="Arial" panose="020B0604020202020204" pitchFamily="34" charset="0"/>
                </a:rPr>
                <a:t>(chạy DHCP)</a:t>
              </a:r>
              <a:endParaRPr lang="en-US" altLang="en-US" sz="1400">
                <a:solidFill>
                  <a:srgbClr val="000000"/>
                </a:solidFill>
                <a:cs typeface="Arial" panose="020B0604020202020204" pitchFamily="34" charset="0"/>
              </a:endParaRPr>
            </a:p>
          </p:txBody>
        </p:sp>
        <p:grpSp>
          <p:nvGrpSpPr>
            <p:cNvPr id="193791" name="Group 356"/>
            <p:cNvGrpSpPr/>
            <p:nvPr/>
          </p:nvGrpSpPr>
          <p:grpSpPr bwMode="auto">
            <a:xfrm>
              <a:off x="1653422" y="1982680"/>
              <a:ext cx="843032" cy="814871"/>
              <a:chOff x="313" y="1497"/>
              <a:chExt cx="1152" cy="1014"/>
            </a:xfrm>
          </p:grpSpPr>
          <p:pic>
            <p:nvPicPr>
              <p:cNvPr id="193843" name="Picture 354" descr="laptop_stylized_small"/>
              <p:cNvPicPr>
                <a:picLocks noChangeAspect="1" noChangeArrowheads="1"/>
              </p:cNvPicPr>
              <p:nvPr/>
            </p:nvPicPr>
            <p:blipFill>
              <a:blip r:embed="rId1"/>
              <a:srcRect/>
              <a:stretch>
                <a:fillRect/>
              </a:stretch>
            </p:blipFill>
            <p:spPr bwMode="auto">
              <a:xfrm>
                <a:off x="313" y="1727"/>
                <a:ext cx="1152" cy="784"/>
              </a:xfrm>
              <a:prstGeom prst="rect">
                <a:avLst/>
              </a:prstGeom>
              <a:noFill/>
              <a:ln w="9525">
                <a:noFill/>
                <a:miter lim="800000"/>
                <a:headEnd/>
                <a:tailEnd/>
              </a:ln>
            </p:spPr>
          </p:pic>
          <p:pic>
            <p:nvPicPr>
              <p:cNvPr id="193844" name="Picture 355" descr="antenna_stylized"/>
              <p:cNvPicPr>
                <a:picLocks noChangeAspect="1" noChangeArrowheads="1"/>
              </p:cNvPicPr>
              <p:nvPr/>
            </p:nvPicPr>
            <p:blipFill>
              <a:blip r:embed="rId2"/>
              <a:srcRect/>
              <a:stretch>
                <a:fillRect/>
              </a:stretch>
            </p:blipFill>
            <p:spPr bwMode="auto">
              <a:xfrm>
                <a:off x="334" y="1497"/>
                <a:ext cx="1113" cy="650"/>
              </a:xfrm>
              <a:prstGeom prst="rect">
                <a:avLst/>
              </a:prstGeom>
              <a:noFill/>
              <a:ln w="9525">
                <a:noFill/>
                <a:miter lim="800000"/>
                <a:headEnd/>
                <a:tailEnd/>
              </a:ln>
            </p:spPr>
          </p:pic>
        </p:grpSp>
        <p:pic>
          <p:nvPicPr>
            <p:cNvPr id="193792" name="Picture 3"/>
            <p:cNvPicPr>
              <a:picLocks noChangeAspect="1" noChangeArrowheads="1"/>
            </p:cNvPicPr>
            <p:nvPr/>
          </p:nvPicPr>
          <p:blipFill>
            <a:blip r:embed="rId3"/>
            <a:srcRect/>
            <a:stretch>
              <a:fillRect/>
            </a:stretch>
          </p:blipFill>
          <p:spPr bwMode="auto">
            <a:xfrm>
              <a:off x="3336925" y="2423867"/>
              <a:ext cx="879475" cy="349175"/>
            </a:xfrm>
            <a:prstGeom prst="rect">
              <a:avLst/>
            </a:prstGeom>
            <a:noFill/>
            <a:ln w="9525">
              <a:noFill/>
              <a:miter lim="800000"/>
              <a:headEnd/>
              <a:tailEnd/>
            </a:ln>
          </p:spPr>
        </p:pic>
        <p:sp>
          <p:nvSpPr>
            <p:cNvPr id="310" name="Rectangle 43"/>
            <p:cNvSpPr>
              <a:spLocks noChangeArrowheads="1"/>
            </p:cNvSpPr>
            <p:nvPr/>
          </p:nvSpPr>
          <p:spPr bwMode="auto">
            <a:xfrm rot="16200000" flipH="1">
              <a:off x="3589360" y="3548625"/>
              <a:ext cx="104730"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311" name="Rectangle 43"/>
            <p:cNvSpPr>
              <a:spLocks noChangeArrowheads="1"/>
            </p:cNvSpPr>
            <p:nvPr/>
          </p:nvSpPr>
          <p:spPr bwMode="auto">
            <a:xfrm rot="2460490">
              <a:off x="3206750" y="3274158"/>
              <a:ext cx="82550" cy="2475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sp>
          <p:nvSpPr>
            <p:cNvPr id="312" name="Rectangle 43"/>
            <p:cNvSpPr>
              <a:spLocks noChangeArrowheads="1"/>
            </p:cNvSpPr>
            <p:nvPr/>
          </p:nvSpPr>
          <p:spPr bwMode="auto">
            <a:xfrm rot="-5400000">
              <a:off x="2499543" y="2387854"/>
              <a:ext cx="111078"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solidFill>
                  <a:srgbClr val="000000"/>
                </a:solidFill>
                <a:ea typeface="+mn-ea"/>
              </a:endParaRPr>
            </a:p>
          </p:txBody>
        </p:sp>
        <p:grpSp>
          <p:nvGrpSpPr>
            <p:cNvPr id="193796" name="Group 248"/>
            <p:cNvGrpSpPr/>
            <p:nvPr/>
          </p:nvGrpSpPr>
          <p:grpSpPr bwMode="auto">
            <a:xfrm>
              <a:off x="2597285" y="3210128"/>
              <a:ext cx="332569" cy="581078"/>
              <a:chOff x="4140" y="429"/>
              <a:chExt cx="1425" cy="2396"/>
            </a:xfrm>
          </p:grpSpPr>
          <p:sp>
            <p:nvSpPr>
              <p:cNvPr id="193811" name="Freeform 148"/>
              <p:cNvSpPr/>
              <p:nvPr/>
            </p:nvSpPr>
            <p:spPr bwMode="auto">
              <a:xfrm>
                <a:off x="5268" y="433"/>
                <a:ext cx="283" cy="2286"/>
              </a:xfrm>
              <a:custGeom>
                <a:avLst/>
                <a:gdLst>
                  <a:gd name="T0" fmla="*/ 2 w 354"/>
                  <a:gd name="T1" fmla="*/ 0 h 2742"/>
                  <a:gd name="T2" fmla="*/ 2 w 354"/>
                  <a:gd name="T3" fmla="*/ 6 h 2742"/>
                  <a:gd name="T4" fmla="*/ 2 w 354"/>
                  <a:gd name="T5" fmla="*/ 40 h 2742"/>
                  <a:gd name="T6" fmla="*/ 0 w 354"/>
                  <a:gd name="T7" fmla="*/ 4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93812"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813" name="Freeform 150"/>
              <p:cNvSpPr/>
              <p:nvPr/>
            </p:nvSpPr>
            <p:spPr bwMode="auto">
              <a:xfrm>
                <a:off x="5321" y="570"/>
                <a:ext cx="169" cy="2115"/>
              </a:xfrm>
              <a:custGeom>
                <a:avLst/>
                <a:gdLst>
                  <a:gd name="T0" fmla="*/ 2 w 211"/>
                  <a:gd name="T1" fmla="*/ 0 h 2537"/>
                  <a:gd name="T2" fmla="*/ 2 w 211"/>
                  <a:gd name="T3" fmla="*/ 4 h 2537"/>
                  <a:gd name="T4" fmla="*/ 2 w 211"/>
                  <a:gd name="T5" fmla="*/ 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93814" name="Freeform 151"/>
              <p:cNvSpPr/>
              <p:nvPr/>
            </p:nvSpPr>
            <p:spPr bwMode="auto">
              <a:xfrm>
                <a:off x="5284" y="1640"/>
                <a:ext cx="263" cy="189"/>
              </a:xfrm>
              <a:custGeom>
                <a:avLst/>
                <a:gdLst>
                  <a:gd name="T0" fmla="*/ 2 w 328"/>
                  <a:gd name="T1" fmla="*/ 0 h 226"/>
                  <a:gd name="T2" fmla="*/ 2 w 328"/>
                  <a:gd name="T3" fmla="*/ 3 h 226"/>
                  <a:gd name="T4" fmla="*/ 2 w 328"/>
                  <a:gd name="T5" fmla="*/ 4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3815"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3816" name="Group 153"/>
              <p:cNvGrpSpPr/>
              <p:nvPr/>
            </p:nvGrpSpPr>
            <p:grpSpPr bwMode="auto">
              <a:xfrm>
                <a:off x="4749" y="668"/>
                <a:ext cx="581" cy="145"/>
                <a:chOff x="614" y="2568"/>
                <a:chExt cx="725" cy="139"/>
              </a:xfrm>
            </p:grpSpPr>
            <p:sp>
              <p:nvSpPr>
                <p:cNvPr id="193841" name="AutoShape 154"/>
                <p:cNvSpPr>
                  <a:spLocks noChangeArrowheads="1"/>
                </p:cNvSpPr>
                <p:nvPr/>
              </p:nvSpPr>
              <p:spPr bwMode="auto">
                <a:xfrm>
                  <a:off x="617" y="2569"/>
                  <a:ext cx="721" cy="138"/>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842"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3817"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3818" name="Group 157"/>
              <p:cNvGrpSpPr/>
              <p:nvPr/>
            </p:nvGrpSpPr>
            <p:grpSpPr bwMode="auto">
              <a:xfrm>
                <a:off x="4747" y="994"/>
                <a:ext cx="581" cy="134"/>
                <a:chOff x="614" y="2568"/>
                <a:chExt cx="725" cy="139"/>
              </a:xfrm>
            </p:grpSpPr>
            <p:sp>
              <p:nvSpPr>
                <p:cNvPr id="193839" name="AutoShape 158"/>
                <p:cNvSpPr>
                  <a:spLocks noChangeArrowheads="1"/>
                </p:cNvSpPr>
                <p:nvPr/>
              </p:nvSpPr>
              <p:spPr bwMode="auto">
                <a:xfrm>
                  <a:off x="611" y="2570"/>
                  <a:ext cx="730" cy="136"/>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840"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3819"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820"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3821" name="Group 162"/>
              <p:cNvGrpSpPr/>
              <p:nvPr/>
            </p:nvGrpSpPr>
            <p:grpSpPr bwMode="auto">
              <a:xfrm>
                <a:off x="4735" y="1627"/>
                <a:ext cx="582" cy="151"/>
                <a:chOff x="614" y="2568"/>
                <a:chExt cx="725" cy="139"/>
              </a:xfrm>
            </p:grpSpPr>
            <p:sp>
              <p:nvSpPr>
                <p:cNvPr id="193837" name="AutoShape 163"/>
                <p:cNvSpPr>
                  <a:spLocks noChangeArrowheads="1"/>
                </p:cNvSpPr>
                <p:nvPr/>
              </p:nvSpPr>
              <p:spPr bwMode="auto">
                <a:xfrm>
                  <a:off x="618" y="2571"/>
                  <a:ext cx="720"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838"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3822" name="Freeform 165"/>
              <p:cNvSpPr/>
              <p:nvPr/>
            </p:nvSpPr>
            <p:spPr bwMode="auto">
              <a:xfrm>
                <a:off x="5288" y="1354"/>
                <a:ext cx="263" cy="188"/>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93823" name="Group 166"/>
              <p:cNvGrpSpPr/>
              <p:nvPr/>
            </p:nvGrpSpPr>
            <p:grpSpPr bwMode="auto">
              <a:xfrm>
                <a:off x="4739" y="1327"/>
                <a:ext cx="582" cy="139"/>
                <a:chOff x="614" y="2568"/>
                <a:chExt cx="725" cy="139"/>
              </a:xfrm>
            </p:grpSpPr>
            <p:sp>
              <p:nvSpPr>
                <p:cNvPr id="193835" name="AutoShape 167"/>
                <p:cNvSpPr>
                  <a:spLocks noChangeArrowheads="1"/>
                </p:cNvSpPr>
                <p:nvPr/>
              </p:nvSpPr>
              <p:spPr bwMode="auto">
                <a:xfrm>
                  <a:off x="613" y="2571"/>
                  <a:ext cx="729" cy="137"/>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836"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3824"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825" name="Freeform 170"/>
              <p:cNvSpPr/>
              <p:nvPr/>
            </p:nvSpPr>
            <p:spPr bwMode="auto">
              <a:xfrm>
                <a:off x="5312" y="1007"/>
                <a:ext cx="237" cy="213"/>
              </a:xfrm>
              <a:custGeom>
                <a:avLst/>
                <a:gdLst>
                  <a:gd name="T0" fmla="*/ 2 w 296"/>
                  <a:gd name="T1" fmla="*/ 0 h 256"/>
                  <a:gd name="T2" fmla="*/ 2 w 296"/>
                  <a:gd name="T3" fmla="*/ 2 h 256"/>
                  <a:gd name="T4" fmla="*/ 2 w 296"/>
                  <a:gd name="T5" fmla="*/ 3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3826" name="Freeform 171"/>
              <p:cNvSpPr/>
              <p:nvPr/>
            </p:nvSpPr>
            <p:spPr bwMode="auto">
              <a:xfrm>
                <a:off x="5315" y="680"/>
                <a:ext cx="244" cy="240"/>
              </a:xfrm>
              <a:custGeom>
                <a:avLst/>
                <a:gdLst>
                  <a:gd name="T0" fmla="*/ 0 w 304"/>
                  <a:gd name="T1" fmla="*/ 0 h 288"/>
                  <a:gd name="T2" fmla="*/ 2 w 304"/>
                  <a:gd name="T3" fmla="*/ 2 h 288"/>
                  <a:gd name="T4" fmla="*/ 2 w 304"/>
                  <a:gd name="T5" fmla="*/ 4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3827" name="Oval 172"/>
              <p:cNvSpPr>
                <a:spLocks noChangeArrowheads="1"/>
              </p:cNvSpPr>
              <p:nvPr/>
            </p:nvSpPr>
            <p:spPr bwMode="auto">
              <a:xfrm>
                <a:off x="5520" y="2612"/>
                <a:ext cx="48" cy="98"/>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828" name="Freeform 173"/>
              <p:cNvSpPr/>
              <p:nvPr/>
            </p:nvSpPr>
            <p:spPr bwMode="auto">
              <a:xfrm>
                <a:off x="5302" y="2614"/>
                <a:ext cx="245" cy="200"/>
              </a:xfrm>
              <a:custGeom>
                <a:avLst/>
                <a:gdLst>
                  <a:gd name="T0" fmla="*/ 0 w 306"/>
                  <a:gd name="T1" fmla="*/ 3 h 240"/>
                  <a:gd name="T2" fmla="*/ 2 w 306"/>
                  <a:gd name="T3" fmla="*/ 4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93829"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3830"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3831" name="Oval 176"/>
              <p:cNvSpPr>
                <a:spLocks noChangeArrowheads="1"/>
              </p:cNvSpPr>
              <p:nvPr/>
            </p:nvSpPr>
            <p:spPr bwMode="auto">
              <a:xfrm>
                <a:off x="4309"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832" name="Oval 177"/>
              <p:cNvSpPr>
                <a:spLocks noChangeArrowheads="1"/>
              </p:cNvSpPr>
              <p:nvPr/>
            </p:nvSpPr>
            <p:spPr bwMode="auto">
              <a:xfrm>
                <a:off x="4486" y="2383"/>
                <a:ext cx="163" cy="144"/>
              </a:xfrm>
              <a:prstGeom prst="ellipse">
                <a:avLst/>
              </a:prstGeom>
              <a:solidFill>
                <a:srgbClr val="FF0000"/>
              </a:solidFill>
              <a:ln w="9525">
                <a:noFill/>
                <a:round/>
              </a:ln>
            </p:spPr>
            <p:txBody>
              <a:bodyPr wrap="none" anchor="ctr"/>
              <a:lstStyle/>
              <a:p>
                <a:pPr algn="ctr"/>
                <a:endParaRPr lang="vi-VN" altLang="en-US">
                  <a:solidFill>
                    <a:srgbClr val="FF0000"/>
                  </a:solidFill>
                  <a:cs typeface="Arial" panose="020B0604020202020204" pitchFamily="34" charset="0"/>
                </a:endParaRPr>
              </a:p>
            </p:txBody>
          </p:sp>
          <p:sp>
            <p:nvSpPr>
              <p:cNvPr id="193833" name="Oval 178"/>
              <p:cNvSpPr>
                <a:spLocks noChangeArrowheads="1"/>
              </p:cNvSpPr>
              <p:nvPr/>
            </p:nvSpPr>
            <p:spPr bwMode="auto">
              <a:xfrm>
                <a:off x="4663" y="2383"/>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834"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3797" name="Group 48"/>
            <p:cNvGrpSpPr/>
            <p:nvPr/>
          </p:nvGrpSpPr>
          <p:grpSpPr bwMode="auto">
            <a:xfrm>
              <a:off x="2795471" y="3465563"/>
              <a:ext cx="735669" cy="376863"/>
              <a:chOff x="3600" y="219"/>
              <a:chExt cx="360" cy="175"/>
            </a:xfrm>
          </p:grpSpPr>
          <p:sp>
            <p:nvSpPr>
              <p:cNvPr id="193798" name="Oval 4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3799" name="Line 5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en-US"/>
              </a:p>
            </p:txBody>
          </p:sp>
          <p:sp>
            <p:nvSpPr>
              <p:cNvPr id="193800" name="Line 5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en-US"/>
              </a:p>
            </p:txBody>
          </p:sp>
          <p:sp>
            <p:nvSpPr>
              <p:cNvPr id="193801" name="Rectangle 52"/>
              <p:cNvSpPr>
                <a:spLocks noChangeArrowheads="1"/>
              </p:cNvSpPr>
              <p:nvPr/>
            </p:nvSpPr>
            <p:spPr bwMode="auto">
              <a:xfrm>
                <a:off x="3603" y="289"/>
                <a:ext cx="353" cy="59"/>
              </a:xfrm>
              <a:prstGeom prst="rect">
                <a:avLst/>
              </a:prstGeom>
              <a:solidFill>
                <a:schemeClr val="hlink"/>
              </a:solidFill>
              <a:ln w="9525">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93802" name="Oval 5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vi-VN" altLang="en-US">
                  <a:solidFill>
                    <a:srgbClr val="000000"/>
                  </a:solidFill>
                  <a:cs typeface="Arial" panose="020B0604020202020204" pitchFamily="34" charset="0"/>
                </a:endParaRPr>
              </a:p>
            </p:txBody>
          </p:sp>
          <p:grpSp>
            <p:nvGrpSpPr>
              <p:cNvPr id="193803" name="Group 54"/>
              <p:cNvGrpSpPr/>
              <p:nvPr/>
            </p:nvGrpSpPr>
            <p:grpSpPr bwMode="auto">
              <a:xfrm>
                <a:off x="3686" y="244"/>
                <a:ext cx="177" cy="66"/>
                <a:chOff x="2848" y="848"/>
                <a:chExt cx="140" cy="98"/>
              </a:xfrm>
            </p:grpSpPr>
            <p:sp>
              <p:nvSpPr>
                <p:cNvPr id="193808" name="Line 5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93809" name="Line 5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93810" name="Line 5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en-US"/>
                </a:p>
              </p:txBody>
            </p:sp>
          </p:grpSp>
          <p:grpSp>
            <p:nvGrpSpPr>
              <p:cNvPr id="193804" name="Group 58"/>
              <p:cNvGrpSpPr/>
              <p:nvPr/>
            </p:nvGrpSpPr>
            <p:grpSpPr bwMode="auto">
              <a:xfrm flipV="1">
                <a:off x="3686" y="243"/>
                <a:ext cx="177" cy="66"/>
                <a:chOff x="2848" y="848"/>
                <a:chExt cx="140" cy="98"/>
              </a:xfrm>
            </p:grpSpPr>
            <p:sp>
              <p:nvSpPr>
                <p:cNvPr id="193805" name="Line 5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en-US"/>
                </a:p>
              </p:txBody>
            </p:sp>
            <p:sp>
              <p:nvSpPr>
                <p:cNvPr id="193806" name="Line 6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en-US"/>
                </a:p>
              </p:txBody>
            </p:sp>
            <p:sp>
              <p:nvSpPr>
                <p:cNvPr id="193807" name="Line 61"/>
                <p:cNvSpPr>
                  <a:spLocks noChangeShapeType="1"/>
                </p:cNvSpPr>
                <p:nvPr/>
              </p:nvSpPr>
              <p:spPr bwMode="auto">
                <a:xfrm>
                  <a:off x="2894" y="853"/>
                  <a:ext cx="52" cy="93"/>
                </a:xfrm>
                <a:prstGeom prst="line">
                  <a:avLst/>
                </a:prstGeom>
                <a:noFill/>
                <a:ln w="28575">
                  <a:solidFill>
                    <a:schemeClr val="tx1"/>
                  </a:solidFill>
                  <a:round/>
                </a:ln>
              </p:spPr>
              <p:txBody>
                <a:bodyPr wrap="none" anchor="ctr"/>
                <a:lstStyle/>
                <a:p>
                  <a:endParaRPr lang="en-US"/>
                </a:p>
              </p:txBody>
            </p:sp>
          </p:grpSp>
        </p:grpSp>
      </p:grpSp>
      <p:sp>
        <p:nvSpPr>
          <p:cNvPr id="193539" name="Footer Placeholder 4"/>
          <p:cNvSpPr>
            <a:spLocks noGrp="1"/>
          </p:cNvSpPr>
          <p:nvPr>
            <p:ph type="ftr" sz="quarter" idx="11"/>
          </p:nvPr>
        </p:nvSpPr>
        <p:spPr>
          <a:xfrm>
            <a:off x="5572125" y="6616700"/>
            <a:ext cx="2895600" cy="457200"/>
          </a:xfrm>
          <a:noFill/>
        </p:spPr>
        <p:txBody>
          <a:bodyPr/>
          <a:lstStyle/>
          <a:p>
            <a:r>
              <a:rPr lang="en-US" altLang="en-US">
                <a:solidFill>
                  <a:srgbClr val="000000"/>
                </a:solidFill>
                <a:latin typeface="Comic Sans MS" panose="030F0702030302020204" pitchFamily="18" charset="0"/>
                <a:ea typeface="MS PGothic" panose="020B0600070205080204" pitchFamily="34" charset="-128"/>
              </a:rPr>
              <a:t>Tầng Link</a:t>
            </a:r>
            <a:endParaRPr lang="en-US" altLang="en-US">
              <a:solidFill>
                <a:srgbClr val="000000"/>
              </a:solidFill>
              <a:latin typeface="Comic Sans MS" panose="030F0702030302020204" pitchFamily="18" charset="0"/>
              <a:ea typeface="MS PGothic" panose="020B0600070205080204" pitchFamily="34" charset="-128"/>
            </a:endParaRPr>
          </a:p>
        </p:txBody>
      </p:sp>
      <p:sp>
        <p:nvSpPr>
          <p:cNvPr id="193540" name="Slide Number Placeholder 5"/>
          <p:cNvSpPr>
            <a:spLocks noGrp="1"/>
          </p:cNvSpPr>
          <p:nvPr>
            <p:ph type="sldNum" sz="quarter" idx="12"/>
          </p:nvPr>
        </p:nvSpPr>
        <p:spPr>
          <a:xfrm>
            <a:off x="8181975" y="6616700"/>
            <a:ext cx="676275" cy="457200"/>
          </a:xfrm>
          <a:noFill/>
        </p:spPr>
        <p:txBody>
          <a:bodyPr/>
          <a:lstStyle/>
          <a:p>
            <a:r>
              <a:rPr lang="en-US" altLang="en-US">
                <a:solidFill>
                  <a:srgbClr val="000000"/>
                </a:solidFill>
                <a:latin typeface="Comic Sans MS" panose="030F0702030302020204" pitchFamily="18" charset="0"/>
                <a:cs typeface="Arial" panose="020B0604020202020204" pitchFamily="34" charset="0"/>
              </a:rPr>
              <a:t>5-</a:t>
            </a:r>
            <a:fld id="{B26C644E-B8AC-4E2D-9C2B-6FABD8A0A06E}" type="slidenum">
              <a:rPr lang="en-US" altLang="en-US">
                <a:solidFill>
                  <a:srgbClr val="000000"/>
                </a:solidFill>
                <a:latin typeface="Comic Sans MS" panose="030F0702030302020204" pitchFamily="18" charset="0"/>
                <a:cs typeface="Arial" panose="020B0604020202020204" pitchFamily="34" charset="0"/>
              </a:rPr>
            </a:fld>
            <a:endParaRPr lang="en-US" altLang="en-US">
              <a:solidFill>
                <a:srgbClr val="000000"/>
              </a:solidFill>
              <a:latin typeface="Comic Sans MS" panose="030F0702030302020204" pitchFamily="18" charset="0"/>
              <a:cs typeface="Arial" panose="020B0604020202020204" pitchFamily="34" charset="0"/>
            </a:endParaRPr>
          </a:p>
        </p:txBody>
      </p:sp>
      <p:sp>
        <p:nvSpPr>
          <p:cNvPr id="193541" name="Freeform 2"/>
          <p:cNvSpPr/>
          <p:nvPr/>
        </p:nvSpPr>
        <p:spPr bwMode="auto">
          <a:xfrm>
            <a:off x="322263" y="4924425"/>
            <a:ext cx="3963987" cy="1716088"/>
          </a:xfrm>
          <a:custGeom>
            <a:avLst/>
            <a:gdLst>
              <a:gd name="T0" fmla="*/ 2147483646 w 2497"/>
              <a:gd name="T1" fmla="*/ 2147483646 h 1081"/>
              <a:gd name="T2" fmla="*/ 2147483646 w 2497"/>
              <a:gd name="T3" fmla="*/ 2147483646 h 1081"/>
              <a:gd name="T4" fmla="*/ 2147483646 w 2497"/>
              <a:gd name="T5" fmla="*/ 2147483646 h 1081"/>
              <a:gd name="T6" fmla="*/ 2147483646 w 2497"/>
              <a:gd name="T7" fmla="*/ 2147483646 h 1081"/>
              <a:gd name="T8" fmla="*/ 2147483646 w 2497"/>
              <a:gd name="T9" fmla="*/ 2147483646 h 1081"/>
              <a:gd name="T10" fmla="*/ 2147483646 w 2497"/>
              <a:gd name="T11" fmla="*/ 2147483646 h 1081"/>
              <a:gd name="T12" fmla="*/ 2147483646 w 2497"/>
              <a:gd name="T13" fmla="*/ 2147483646 h 1081"/>
              <a:gd name="T14" fmla="*/ 2147483646 w 2497"/>
              <a:gd name="T15" fmla="*/ 2147483646 h 1081"/>
              <a:gd name="T16" fmla="*/ 2147483646 w 2497"/>
              <a:gd name="T17" fmla="*/ 2147483646 h 1081"/>
              <a:gd name="T18" fmla="*/ 2147483646 w 2497"/>
              <a:gd name="T19" fmla="*/ 2147483646 h 1081"/>
              <a:gd name="T20" fmla="*/ 2147483646 w 2497"/>
              <a:gd name="T21" fmla="*/ 2147483646 h 1081"/>
              <a:gd name="T22" fmla="*/ 2147483646 w 2497"/>
              <a:gd name="T23" fmla="*/ 2147483646 h 1081"/>
              <a:gd name="T24" fmla="*/ 2147483646 w 2497"/>
              <a:gd name="T25" fmla="*/ 2147483646 h 1081"/>
              <a:gd name="T26" fmla="*/ 2147483646 w 2497"/>
              <a:gd name="T27" fmla="*/ 2147483646 h 1081"/>
              <a:gd name="T28" fmla="*/ 2147483646 w 2497"/>
              <a:gd name="T29" fmla="*/ 2147483646 h 1081"/>
              <a:gd name="T30" fmla="*/ 2147483646 w 2497"/>
              <a:gd name="T31" fmla="*/ 2147483646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97"/>
              <a:gd name="T49" fmla="*/ 0 h 1081"/>
              <a:gd name="T50" fmla="*/ 2497 w 2497"/>
              <a:gd name="T51" fmla="*/ 1081 h 10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w="9525">
            <a:noFill/>
            <a:round/>
          </a:ln>
        </p:spPr>
        <p:txBody>
          <a:bodyPr wrap="none"/>
          <a:lstStyle/>
          <a:p>
            <a:endParaRPr lang="en-US"/>
          </a:p>
        </p:txBody>
      </p:sp>
      <p:sp>
        <p:nvSpPr>
          <p:cNvPr id="193542" name="Freeform 3"/>
          <p:cNvSpPr/>
          <p:nvPr/>
        </p:nvSpPr>
        <p:spPr bwMode="auto">
          <a:xfrm>
            <a:off x="4751388" y="1176338"/>
            <a:ext cx="1919287" cy="2227262"/>
          </a:xfrm>
          <a:custGeom>
            <a:avLst/>
            <a:gdLst>
              <a:gd name="T0" fmla="*/ 2147483646 w 1209"/>
              <a:gd name="T1" fmla="*/ 2147483646 h 1403"/>
              <a:gd name="T2" fmla="*/ 2147483646 w 1209"/>
              <a:gd name="T3" fmla="*/ 2147483646 h 1403"/>
              <a:gd name="T4" fmla="*/ 2147483646 w 1209"/>
              <a:gd name="T5" fmla="*/ 2147483646 h 1403"/>
              <a:gd name="T6" fmla="*/ 2147483646 w 1209"/>
              <a:gd name="T7" fmla="*/ 2147483646 h 1403"/>
              <a:gd name="T8" fmla="*/ 2147483646 w 1209"/>
              <a:gd name="T9" fmla="*/ 2147483646 h 1403"/>
              <a:gd name="T10" fmla="*/ 2147483646 w 1209"/>
              <a:gd name="T11" fmla="*/ 2147483646 h 1403"/>
              <a:gd name="T12" fmla="*/ 2147483646 w 1209"/>
              <a:gd name="T13" fmla="*/ 2147483646 h 1403"/>
              <a:gd name="T14" fmla="*/ 2147483646 w 1209"/>
              <a:gd name="T15" fmla="*/ 2147483646 h 1403"/>
              <a:gd name="T16" fmla="*/ 2147483646 w 1209"/>
              <a:gd name="T17" fmla="*/ 2147483646 h 1403"/>
              <a:gd name="T18" fmla="*/ 2147483646 w 1209"/>
              <a:gd name="T19" fmla="*/ 2147483646 h 1403"/>
              <a:gd name="T20" fmla="*/ 2147483646 w 1209"/>
              <a:gd name="T21" fmla="*/ 2147483646 h 1403"/>
              <a:gd name="T22" fmla="*/ 2147483646 w 1209"/>
              <a:gd name="T23" fmla="*/ 2147483646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1403"/>
              <a:gd name="T38" fmla="*/ 1209 w 1209"/>
              <a:gd name="T39" fmla="*/ 1403 h 1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w="9525">
            <a:noFill/>
            <a:round/>
          </a:ln>
        </p:spPr>
        <p:txBody>
          <a:bodyPr wrap="none"/>
          <a:lstStyle/>
          <a:p>
            <a:endParaRPr lang="en-US"/>
          </a:p>
        </p:txBody>
      </p:sp>
      <p:sp>
        <p:nvSpPr>
          <p:cNvPr id="193543" name="Rectangle 4"/>
          <p:cNvSpPr>
            <a:spLocks noGrp="1" noChangeArrowheads="1"/>
          </p:cNvSpPr>
          <p:nvPr>
            <p:ph type="title"/>
          </p:nvPr>
        </p:nvSpPr>
        <p:spPr>
          <a:xfrm>
            <a:off x="323850" y="14288"/>
            <a:ext cx="8361363" cy="973137"/>
          </a:xfrm>
        </p:spPr>
        <p:txBody>
          <a:bodyPr>
            <a:normAutofit fontScale="90000"/>
          </a:bodyPr>
          <a:lstStyle/>
          <a:p>
            <a:r>
              <a:rPr lang="en-US" altLang="en-US" sz="3600">
                <a:latin typeface="Arial" panose="020B0604020202020204" pitchFamily="34" charset="0"/>
                <a:cs typeface="Arial" panose="020B0604020202020204" pitchFamily="34" charset="0"/>
              </a:rPr>
              <a:t>Thường nhật … </a:t>
            </a:r>
            <a:br>
              <a:rPr lang="en-US" altLang="en-US" sz="3600">
                <a:latin typeface="Arial" panose="020B0604020202020204" pitchFamily="34" charset="0"/>
                <a:cs typeface="Arial" panose="020B0604020202020204" pitchFamily="34" charset="0"/>
              </a:rPr>
            </a:br>
            <a:r>
              <a:rPr lang="en-US" altLang="en-US" sz="3600">
                <a:latin typeface="Arial" panose="020B0604020202020204" pitchFamily="34" charset="0"/>
                <a:cs typeface="Arial" panose="020B0604020202020204" pitchFamily="34" charset="0"/>
              </a:rPr>
              <a:t>HTTP yêu cầu/trả lời (request/reply)</a:t>
            </a:r>
            <a:endParaRPr lang="en-US" altLang="en-US" sz="3600">
              <a:latin typeface="Arial" panose="020B0604020202020204" pitchFamily="34" charset="0"/>
              <a:cs typeface="Arial" panose="020B0604020202020204" pitchFamily="34" charset="0"/>
            </a:endParaRPr>
          </a:p>
        </p:txBody>
      </p:sp>
      <p:grpSp>
        <p:nvGrpSpPr>
          <p:cNvPr id="193544" name="Group 35"/>
          <p:cNvGrpSpPr/>
          <p:nvPr/>
        </p:nvGrpSpPr>
        <p:grpSpPr bwMode="auto">
          <a:xfrm>
            <a:off x="1195388" y="1385888"/>
            <a:ext cx="976312" cy="1460500"/>
            <a:chOff x="651" y="681"/>
            <a:chExt cx="615" cy="920"/>
          </a:xfrm>
        </p:grpSpPr>
        <p:sp>
          <p:nvSpPr>
            <p:cNvPr id="193777" name="Freeform 36"/>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93778" name="Group 37"/>
            <p:cNvGrpSpPr/>
            <p:nvPr/>
          </p:nvGrpSpPr>
          <p:grpSpPr bwMode="auto">
            <a:xfrm>
              <a:off x="651" y="681"/>
              <a:ext cx="500" cy="834"/>
              <a:chOff x="569" y="2954"/>
              <a:chExt cx="500" cy="834"/>
            </a:xfrm>
          </p:grpSpPr>
          <p:sp>
            <p:nvSpPr>
              <p:cNvPr id="193779" name="Rectangle 38"/>
              <p:cNvSpPr>
                <a:spLocks noChangeArrowheads="1"/>
              </p:cNvSpPr>
              <p:nvPr/>
            </p:nvSpPr>
            <p:spPr bwMode="auto">
              <a:xfrm>
                <a:off x="576" y="2973"/>
                <a:ext cx="493" cy="79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780" name="Text Box 39"/>
              <p:cNvSpPr txBox="1">
                <a:spLocks noChangeArrowheads="1"/>
              </p:cNvSpPr>
              <p:nvPr/>
            </p:nvSpPr>
            <p:spPr bwMode="auto">
              <a:xfrm>
                <a:off x="607" y="2954"/>
                <a:ext cx="459" cy="834"/>
              </a:xfrm>
              <a:prstGeom prst="rect">
                <a:avLst/>
              </a:prstGeom>
              <a:noFill/>
              <a:ln w="9525">
                <a:noFill/>
                <a:miter lim="800000"/>
              </a:ln>
            </p:spPr>
            <p:txBody>
              <a:bodyPr wrap="none">
                <a:spAutoFit/>
              </a:bodyPr>
              <a:lstStyle/>
              <a:p>
                <a:pPr algn="ctr"/>
                <a:r>
                  <a:rPr lang="en-US" altLang="en-US" sz="1600" i="0">
                    <a:solidFill>
                      <a:srgbClr val="000000"/>
                    </a:solidFill>
                    <a:cs typeface="Arial" panose="020B0604020202020204" pitchFamily="34" charset="0"/>
                  </a:rPr>
                  <a:t>HTTP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TCP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IP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Eth</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Phy</a:t>
                </a:r>
                <a:endParaRPr lang="en-US" altLang="en-US" sz="1600" i="0">
                  <a:solidFill>
                    <a:srgbClr val="000000"/>
                  </a:solidFill>
                  <a:cs typeface="Arial" panose="020B0604020202020204" pitchFamily="34" charset="0"/>
                </a:endParaRPr>
              </a:p>
            </p:txBody>
          </p:sp>
          <p:sp>
            <p:nvSpPr>
              <p:cNvPr id="193781" name="Line 40"/>
              <p:cNvSpPr>
                <a:spLocks noChangeShapeType="1"/>
              </p:cNvSpPr>
              <p:nvPr/>
            </p:nvSpPr>
            <p:spPr bwMode="auto">
              <a:xfrm>
                <a:off x="578" y="3130"/>
                <a:ext cx="489" cy="0"/>
              </a:xfrm>
              <a:prstGeom prst="line">
                <a:avLst/>
              </a:prstGeom>
              <a:noFill/>
              <a:ln w="9525">
                <a:solidFill>
                  <a:schemeClr val="tx1"/>
                </a:solidFill>
                <a:round/>
              </a:ln>
            </p:spPr>
            <p:txBody>
              <a:bodyPr wrap="none"/>
              <a:lstStyle/>
              <a:p>
                <a:endParaRPr lang="en-US"/>
              </a:p>
            </p:txBody>
          </p:sp>
          <p:sp>
            <p:nvSpPr>
              <p:cNvPr id="193782" name="Line 41"/>
              <p:cNvSpPr>
                <a:spLocks noChangeShapeType="1"/>
              </p:cNvSpPr>
              <p:nvPr/>
            </p:nvSpPr>
            <p:spPr bwMode="auto">
              <a:xfrm>
                <a:off x="575" y="3289"/>
                <a:ext cx="489" cy="0"/>
              </a:xfrm>
              <a:prstGeom prst="line">
                <a:avLst/>
              </a:prstGeom>
              <a:noFill/>
              <a:ln w="9525">
                <a:solidFill>
                  <a:schemeClr val="tx1"/>
                </a:solidFill>
                <a:round/>
              </a:ln>
            </p:spPr>
            <p:txBody>
              <a:bodyPr wrap="none"/>
              <a:lstStyle/>
              <a:p>
                <a:endParaRPr lang="en-US"/>
              </a:p>
            </p:txBody>
          </p:sp>
          <p:sp>
            <p:nvSpPr>
              <p:cNvPr id="193783" name="Line 42"/>
              <p:cNvSpPr>
                <a:spLocks noChangeShapeType="1"/>
              </p:cNvSpPr>
              <p:nvPr/>
            </p:nvSpPr>
            <p:spPr bwMode="auto">
              <a:xfrm>
                <a:off x="572" y="3448"/>
                <a:ext cx="489" cy="0"/>
              </a:xfrm>
              <a:prstGeom prst="line">
                <a:avLst/>
              </a:prstGeom>
              <a:noFill/>
              <a:ln w="9525">
                <a:solidFill>
                  <a:schemeClr val="tx1"/>
                </a:solidFill>
                <a:round/>
              </a:ln>
            </p:spPr>
            <p:txBody>
              <a:bodyPr wrap="none"/>
              <a:lstStyle/>
              <a:p>
                <a:endParaRPr lang="en-US"/>
              </a:p>
            </p:txBody>
          </p:sp>
          <p:sp>
            <p:nvSpPr>
              <p:cNvPr id="193784" name="Line 43"/>
              <p:cNvSpPr>
                <a:spLocks noChangeShapeType="1"/>
              </p:cNvSpPr>
              <p:nvPr/>
            </p:nvSpPr>
            <p:spPr bwMode="auto">
              <a:xfrm>
                <a:off x="569" y="3607"/>
                <a:ext cx="489" cy="0"/>
              </a:xfrm>
              <a:prstGeom prst="line">
                <a:avLst/>
              </a:prstGeom>
              <a:noFill/>
              <a:ln w="9525">
                <a:solidFill>
                  <a:schemeClr val="tx1"/>
                </a:solidFill>
                <a:round/>
              </a:ln>
            </p:spPr>
            <p:txBody>
              <a:bodyPr wrap="none"/>
              <a:lstStyle/>
              <a:p>
                <a:endParaRPr lang="en-US"/>
              </a:p>
            </p:txBody>
          </p:sp>
        </p:grpSp>
      </p:grpSp>
      <p:grpSp>
        <p:nvGrpSpPr>
          <p:cNvPr id="14" name="Group 44"/>
          <p:cNvGrpSpPr/>
          <p:nvPr/>
        </p:nvGrpSpPr>
        <p:grpSpPr bwMode="auto">
          <a:xfrm>
            <a:off x="442913" y="1358900"/>
            <a:ext cx="522287" cy="333375"/>
            <a:chOff x="328" y="678"/>
            <a:chExt cx="329" cy="210"/>
          </a:xfrm>
        </p:grpSpPr>
        <p:grpSp>
          <p:nvGrpSpPr>
            <p:cNvPr id="193773" name="Group 45"/>
            <p:cNvGrpSpPr/>
            <p:nvPr/>
          </p:nvGrpSpPr>
          <p:grpSpPr bwMode="auto">
            <a:xfrm>
              <a:off x="328" y="693"/>
              <a:ext cx="329" cy="155"/>
              <a:chOff x="844" y="3337"/>
              <a:chExt cx="329" cy="155"/>
            </a:xfrm>
          </p:grpSpPr>
          <p:sp>
            <p:nvSpPr>
              <p:cNvPr id="193775" name="Rectangle 46"/>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776" name="Text Box 47"/>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sp>
          <p:nvSpPr>
            <p:cNvPr id="193774" name="AutoShape 48"/>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grpSp>
      <p:sp>
        <p:nvSpPr>
          <p:cNvPr id="707633" name="Rectangle 49"/>
          <p:cNvSpPr>
            <a:spLocks noChangeArrowheads="1"/>
          </p:cNvSpPr>
          <p:nvPr/>
        </p:nvSpPr>
        <p:spPr bwMode="auto">
          <a:xfrm>
            <a:off x="5183188" y="3148013"/>
            <a:ext cx="3441700" cy="950912"/>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000">
                <a:solidFill>
                  <a:srgbClr val="C00000"/>
                </a:solidFill>
                <a:latin typeface="Arial" panose="020B0604020202020204" pitchFamily="34" charset="0"/>
                <a:cs typeface="Arial" panose="020B0604020202020204" pitchFamily="34" charset="0"/>
              </a:rPr>
              <a:t>HTTP request</a:t>
            </a:r>
            <a:r>
              <a:rPr lang="en-US" altLang="en-US" sz="2000" i="0">
                <a:solidFill>
                  <a:srgbClr val="C00000"/>
                </a:solidFill>
                <a:latin typeface="Arial" panose="020B0604020202020204" pitchFamily="34" charset="0"/>
                <a:cs typeface="Arial" panose="020B0604020202020204" pitchFamily="34" charset="0"/>
              </a:rPr>
              <a:t> </a:t>
            </a:r>
            <a:r>
              <a:rPr lang="en-US" altLang="en-US" sz="2000" i="0">
                <a:solidFill>
                  <a:srgbClr val="000000"/>
                </a:solidFill>
                <a:latin typeface="Arial" panose="020B0604020202020204" pitchFamily="34" charset="0"/>
                <a:cs typeface="Arial" panose="020B0604020202020204" pitchFamily="34" charset="0"/>
              </a:rPr>
              <a:t>được gửi vào trong TCP socket</a:t>
            </a:r>
            <a:endParaRPr lang="en-US" altLang="en-US" sz="2000" i="0">
              <a:solidFill>
                <a:srgbClr val="000000"/>
              </a:solidFill>
              <a:latin typeface="Arial" panose="020B0604020202020204" pitchFamily="34" charset="0"/>
              <a:cs typeface="Arial" panose="020B0604020202020204" pitchFamily="34" charset="0"/>
            </a:endParaRPr>
          </a:p>
        </p:txBody>
      </p:sp>
      <p:sp>
        <p:nvSpPr>
          <p:cNvPr id="707634" name="Rectangle 50"/>
          <p:cNvSpPr>
            <a:spLocks noChangeArrowheads="1"/>
          </p:cNvSpPr>
          <p:nvPr/>
        </p:nvSpPr>
        <p:spPr bwMode="auto">
          <a:xfrm>
            <a:off x="5176838" y="3819525"/>
            <a:ext cx="3787775" cy="985838"/>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000" i="0">
                <a:solidFill>
                  <a:srgbClr val="000000"/>
                </a:solidFill>
                <a:latin typeface="Arial" panose="020B0604020202020204" pitchFamily="34" charset="0"/>
                <a:cs typeface="Arial" panose="020B0604020202020204" pitchFamily="34" charset="0"/>
              </a:rPr>
              <a:t>IP datagram chứa HTTP request được định tuyến tới www.google.com bằng địa chỉ có được  khi hỏi DNS</a:t>
            </a:r>
            <a:endParaRPr lang="en-US" altLang="en-US" sz="2000" i="0">
              <a:solidFill>
                <a:srgbClr val="000000"/>
              </a:solidFill>
              <a:latin typeface="Arial" panose="020B0604020202020204" pitchFamily="34" charset="0"/>
              <a:cs typeface="Arial" panose="020B0604020202020204" pitchFamily="34" charset="0"/>
            </a:endParaRPr>
          </a:p>
        </p:txBody>
      </p:sp>
      <p:sp>
        <p:nvSpPr>
          <p:cNvPr id="707635" name="Rectangle 51"/>
          <p:cNvSpPr>
            <a:spLocks noChangeArrowheads="1"/>
          </p:cNvSpPr>
          <p:nvPr/>
        </p:nvSpPr>
        <p:spPr bwMode="auto">
          <a:xfrm>
            <a:off x="5189538" y="5891213"/>
            <a:ext cx="3865562" cy="536575"/>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000" i="0">
                <a:solidFill>
                  <a:srgbClr val="000000"/>
                </a:solidFill>
                <a:latin typeface="Arial" panose="020B0604020202020204" pitchFamily="34" charset="0"/>
                <a:cs typeface="Arial" panose="020B0604020202020204" pitchFamily="34" charset="0"/>
              </a:rPr>
              <a:t>IP datagram chứa HTTP reply được định tuyến trở về client</a:t>
            </a:r>
            <a:endParaRPr lang="en-US" altLang="en-US" sz="2000" i="0">
              <a:solidFill>
                <a:srgbClr val="000000"/>
              </a:solidFill>
              <a:latin typeface="Arial" panose="020B0604020202020204" pitchFamily="34" charset="0"/>
              <a:cs typeface="Arial" panose="020B0604020202020204" pitchFamily="34" charset="0"/>
            </a:endParaRPr>
          </a:p>
        </p:txBody>
      </p:sp>
      <p:grpSp>
        <p:nvGrpSpPr>
          <p:cNvPr id="193549" name="Group 166"/>
          <p:cNvGrpSpPr/>
          <p:nvPr/>
        </p:nvGrpSpPr>
        <p:grpSpPr bwMode="auto">
          <a:xfrm>
            <a:off x="3795713" y="2714625"/>
            <a:ext cx="1576387" cy="1287463"/>
            <a:chOff x="3228" y="1776"/>
            <a:chExt cx="252" cy="96"/>
          </a:xfrm>
        </p:grpSpPr>
        <p:sp>
          <p:nvSpPr>
            <p:cNvPr id="193771" name="Line 164"/>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3772" name="Line 165"/>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3550" name="Group 167"/>
          <p:cNvGrpSpPr/>
          <p:nvPr/>
        </p:nvGrpSpPr>
        <p:grpSpPr bwMode="auto">
          <a:xfrm flipH="1">
            <a:off x="5600700" y="2728913"/>
            <a:ext cx="400050" cy="152400"/>
            <a:chOff x="3228" y="1776"/>
            <a:chExt cx="252" cy="96"/>
          </a:xfrm>
        </p:grpSpPr>
        <p:sp>
          <p:nvSpPr>
            <p:cNvPr id="193769" name="Line 168"/>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3770" name="Line 169"/>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3551" name="Group 170"/>
          <p:cNvGrpSpPr/>
          <p:nvPr/>
        </p:nvGrpSpPr>
        <p:grpSpPr bwMode="auto">
          <a:xfrm flipH="1" flipV="1">
            <a:off x="5753100" y="2205038"/>
            <a:ext cx="400050" cy="152400"/>
            <a:chOff x="3228" y="1776"/>
            <a:chExt cx="252" cy="96"/>
          </a:xfrm>
        </p:grpSpPr>
        <p:sp>
          <p:nvSpPr>
            <p:cNvPr id="193767" name="Line 171"/>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3768" name="Line 172"/>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3552" name="Group 110"/>
          <p:cNvGrpSpPr/>
          <p:nvPr/>
        </p:nvGrpSpPr>
        <p:grpSpPr bwMode="auto">
          <a:xfrm>
            <a:off x="3057525" y="5578475"/>
            <a:ext cx="757238" cy="379413"/>
            <a:chOff x="2466" y="2026"/>
            <a:chExt cx="477" cy="282"/>
          </a:xfrm>
        </p:grpSpPr>
        <p:sp>
          <p:nvSpPr>
            <p:cNvPr id="193753" name="Oval 111"/>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cs typeface="Arial" panose="020B0604020202020204" pitchFamily="34" charset="0"/>
              </a:endParaRPr>
            </a:p>
          </p:txBody>
        </p:sp>
        <p:sp>
          <p:nvSpPr>
            <p:cNvPr id="193754" name="Line 112"/>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93755" name="Rectangle 113"/>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93756" name="Oval 114"/>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cs typeface="Arial" panose="020B0604020202020204" pitchFamily="34" charset="0"/>
              </a:endParaRPr>
            </a:p>
          </p:txBody>
        </p:sp>
        <p:grpSp>
          <p:nvGrpSpPr>
            <p:cNvPr id="193757" name="Group 115"/>
            <p:cNvGrpSpPr/>
            <p:nvPr/>
          </p:nvGrpSpPr>
          <p:grpSpPr bwMode="auto">
            <a:xfrm>
              <a:off x="2581" y="2061"/>
              <a:ext cx="236" cy="94"/>
              <a:chOff x="2848" y="848"/>
              <a:chExt cx="140" cy="98"/>
            </a:xfrm>
          </p:grpSpPr>
          <p:sp>
            <p:nvSpPr>
              <p:cNvPr id="193764" name="Line 116"/>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3765" name="Line 117"/>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3766" name="Line 118"/>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93758" name="Group 119"/>
            <p:cNvGrpSpPr/>
            <p:nvPr/>
          </p:nvGrpSpPr>
          <p:grpSpPr bwMode="auto">
            <a:xfrm flipV="1">
              <a:off x="2581" y="2060"/>
              <a:ext cx="236" cy="94"/>
              <a:chOff x="2848" y="848"/>
              <a:chExt cx="140" cy="98"/>
            </a:xfrm>
          </p:grpSpPr>
          <p:sp>
            <p:nvSpPr>
              <p:cNvPr id="193761" name="Line 120"/>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3762" name="Line 121"/>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3763" name="Line 122"/>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93759" name="Line 123"/>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93760" name="Line 124"/>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sp>
        <p:nvSpPr>
          <p:cNvPr id="193553" name="Line 136"/>
          <p:cNvSpPr>
            <a:spLocks noChangeShapeType="1"/>
          </p:cNvSpPr>
          <p:nvPr/>
        </p:nvSpPr>
        <p:spPr bwMode="auto">
          <a:xfrm flipV="1">
            <a:off x="2543175" y="5748338"/>
            <a:ext cx="490538" cy="1587"/>
          </a:xfrm>
          <a:prstGeom prst="line">
            <a:avLst/>
          </a:prstGeom>
          <a:noFill/>
          <a:ln w="9525">
            <a:solidFill>
              <a:srgbClr val="000000"/>
            </a:solidFill>
            <a:round/>
          </a:ln>
        </p:spPr>
        <p:txBody>
          <a:bodyPr/>
          <a:lstStyle/>
          <a:p>
            <a:endParaRPr lang="en-US"/>
          </a:p>
        </p:txBody>
      </p:sp>
      <p:sp>
        <p:nvSpPr>
          <p:cNvPr id="193554" name="Text Box 137"/>
          <p:cNvSpPr txBox="1">
            <a:spLocks noChangeArrowheads="1"/>
          </p:cNvSpPr>
          <p:nvPr/>
        </p:nvSpPr>
        <p:spPr bwMode="auto">
          <a:xfrm>
            <a:off x="1003300" y="6140450"/>
            <a:ext cx="1649413" cy="338138"/>
          </a:xfrm>
          <a:prstGeom prst="rect">
            <a:avLst/>
          </a:prstGeom>
          <a:noFill/>
          <a:ln w="9525">
            <a:noFill/>
            <a:miter lim="800000"/>
          </a:ln>
        </p:spPr>
        <p:txBody>
          <a:bodyPr wrap="none">
            <a:spAutoFit/>
          </a:bodyPr>
          <a:lstStyle/>
          <a:p>
            <a:pPr eaLnBrk="1" hangingPunct="1"/>
            <a:r>
              <a:rPr lang="en-US" altLang="en-US" sz="1600" i="0">
                <a:solidFill>
                  <a:srgbClr val="000000"/>
                </a:solidFill>
                <a:cs typeface="Arial" panose="020B0604020202020204" pitchFamily="34" charset="0"/>
              </a:rPr>
              <a:t>64.233.169.105</a:t>
            </a:r>
            <a:endParaRPr lang="en-US" altLang="en-US" sz="1600" i="0">
              <a:solidFill>
                <a:srgbClr val="000000"/>
              </a:solidFill>
              <a:cs typeface="Arial" panose="020B0604020202020204" pitchFamily="34" charset="0"/>
            </a:endParaRPr>
          </a:p>
        </p:txBody>
      </p:sp>
      <p:sp>
        <p:nvSpPr>
          <p:cNvPr id="193555" name="Text Box 138"/>
          <p:cNvSpPr txBox="1">
            <a:spLocks noChangeArrowheads="1"/>
          </p:cNvSpPr>
          <p:nvPr/>
        </p:nvSpPr>
        <p:spPr bwMode="auto">
          <a:xfrm>
            <a:off x="971550" y="5846763"/>
            <a:ext cx="1243013" cy="338137"/>
          </a:xfrm>
          <a:prstGeom prst="rect">
            <a:avLst/>
          </a:prstGeom>
          <a:noFill/>
          <a:ln w="9525">
            <a:noFill/>
            <a:miter lim="800000"/>
          </a:ln>
        </p:spPr>
        <p:txBody>
          <a:bodyPr wrap="none">
            <a:spAutoFit/>
          </a:bodyPr>
          <a:lstStyle/>
          <a:p>
            <a:pPr eaLnBrk="1" hangingPunct="1"/>
            <a:r>
              <a:rPr lang="en-US" altLang="en-US" sz="1600" i="0">
                <a:solidFill>
                  <a:srgbClr val="000000"/>
                </a:solidFill>
                <a:cs typeface="Arial" panose="020B0604020202020204" pitchFamily="34" charset="0"/>
              </a:rPr>
              <a:t>web server</a:t>
            </a:r>
            <a:endParaRPr lang="en-US" altLang="en-US" sz="1600" i="0">
              <a:solidFill>
                <a:srgbClr val="000000"/>
              </a:solidFill>
              <a:cs typeface="Arial" panose="020B0604020202020204" pitchFamily="34" charset="0"/>
            </a:endParaRPr>
          </a:p>
        </p:txBody>
      </p:sp>
      <p:grpSp>
        <p:nvGrpSpPr>
          <p:cNvPr id="193556" name="Group 194"/>
          <p:cNvGrpSpPr/>
          <p:nvPr/>
        </p:nvGrpSpPr>
        <p:grpSpPr bwMode="auto">
          <a:xfrm>
            <a:off x="2970213" y="5954713"/>
            <a:ext cx="295275" cy="114300"/>
            <a:chOff x="3228" y="1776"/>
            <a:chExt cx="252" cy="96"/>
          </a:xfrm>
        </p:grpSpPr>
        <p:sp>
          <p:nvSpPr>
            <p:cNvPr id="193751" name="Line 195"/>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3752" name="Line 196"/>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grpSp>
        <p:nvGrpSpPr>
          <p:cNvPr id="193557" name="Group 200"/>
          <p:cNvGrpSpPr/>
          <p:nvPr/>
        </p:nvGrpSpPr>
        <p:grpSpPr bwMode="auto">
          <a:xfrm flipH="1" flipV="1">
            <a:off x="3813175" y="5659438"/>
            <a:ext cx="295275" cy="114300"/>
            <a:chOff x="3228" y="1776"/>
            <a:chExt cx="252" cy="96"/>
          </a:xfrm>
        </p:grpSpPr>
        <p:sp>
          <p:nvSpPr>
            <p:cNvPr id="193749" name="Line 201"/>
            <p:cNvSpPr>
              <a:spLocks noChangeShapeType="1"/>
            </p:cNvSpPr>
            <p:nvPr/>
          </p:nvSpPr>
          <p:spPr bwMode="auto">
            <a:xfrm flipV="1">
              <a:off x="3339" y="1776"/>
              <a:ext cx="141" cy="51"/>
            </a:xfrm>
            <a:prstGeom prst="line">
              <a:avLst/>
            </a:prstGeom>
            <a:noFill/>
            <a:ln w="9525">
              <a:solidFill>
                <a:srgbClr val="000000"/>
              </a:solidFill>
              <a:round/>
            </a:ln>
          </p:spPr>
          <p:txBody>
            <a:bodyPr/>
            <a:lstStyle/>
            <a:p>
              <a:endParaRPr lang="en-US"/>
            </a:p>
          </p:txBody>
        </p:sp>
        <p:sp>
          <p:nvSpPr>
            <p:cNvPr id="193750" name="Line 202"/>
            <p:cNvSpPr>
              <a:spLocks noChangeShapeType="1"/>
            </p:cNvSpPr>
            <p:nvPr/>
          </p:nvSpPr>
          <p:spPr bwMode="auto">
            <a:xfrm flipV="1">
              <a:off x="3228" y="1833"/>
              <a:ext cx="102" cy="39"/>
            </a:xfrm>
            <a:prstGeom prst="line">
              <a:avLst/>
            </a:prstGeom>
            <a:noFill/>
            <a:ln w="9525">
              <a:solidFill>
                <a:srgbClr val="000000"/>
              </a:solidFill>
              <a:prstDash val="dash"/>
              <a:round/>
            </a:ln>
          </p:spPr>
          <p:txBody>
            <a:bodyPr/>
            <a:lstStyle/>
            <a:p>
              <a:endParaRPr lang="en-US"/>
            </a:p>
          </p:txBody>
        </p:sp>
      </p:grpSp>
      <p:sp>
        <p:nvSpPr>
          <p:cNvPr id="193558" name="Line 112"/>
          <p:cNvSpPr>
            <a:spLocks noChangeShapeType="1"/>
          </p:cNvSpPr>
          <p:nvPr/>
        </p:nvSpPr>
        <p:spPr bwMode="auto">
          <a:xfrm flipH="1">
            <a:off x="3594100" y="2736850"/>
            <a:ext cx="1882775" cy="2892425"/>
          </a:xfrm>
          <a:prstGeom prst="line">
            <a:avLst/>
          </a:prstGeom>
          <a:noFill/>
          <a:ln w="9525">
            <a:solidFill>
              <a:schemeClr val="tx1"/>
            </a:solidFill>
            <a:round/>
          </a:ln>
        </p:spPr>
        <p:txBody>
          <a:bodyPr wrap="none"/>
          <a:lstStyle/>
          <a:p>
            <a:endParaRPr lang="en-US"/>
          </a:p>
        </p:txBody>
      </p:sp>
      <p:grpSp>
        <p:nvGrpSpPr>
          <p:cNvPr id="193559" name="Group 145"/>
          <p:cNvGrpSpPr/>
          <p:nvPr/>
        </p:nvGrpSpPr>
        <p:grpSpPr bwMode="auto">
          <a:xfrm>
            <a:off x="1509713" y="4270375"/>
            <a:ext cx="976312" cy="1460500"/>
            <a:chOff x="4000" y="1895"/>
            <a:chExt cx="615" cy="920"/>
          </a:xfrm>
        </p:grpSpPr>
        <p:sp>
          <p:nvSpPr>
            <p:cNvPr id="193741" name="Freeform 146"/>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w="9525">
              <a:noFill/>
              <a:round/>
            </a:ln>
          </p:spPr>
          <p:txBody>
            <a:bodyPr wrap="none"/>
            <a:lstStyle/>
            <a:p>
              <a:endParaRPr lang="en-US"/>
            </a:p>
          </p:txBody>
        </p:sp>
        <p:grpSp>
          <p:nvGrpSpPr>
            <p:cNvPr id="193742" name="Group 147"/>
            <p:cNvGrpSpPr/>
            <p:nvPr/>
          </p:nvGrpSpPr>
          <p:grpSpPr bwMode="auto">
            <a:xfrm>
              <a:off x="4000" y="1895"/>
              <a:ext cx="500" cy="834"/>
              <a:chOff x="569" y="2954"/>
              <a:chExt cx="500" cy="834"/>
            </a:xfrm>
          </p:grpSpPr>
          <p:sp>
            <p:nvSpPr>
              <p:cNvPr id="193743" name="Rectangle 148"/>
              <p:cNvSpPr>
                <a:spLocks noChangeArrowheads="1"/>
              </p:cNvSpPr>
              <p:nvPr/>
            </p:nvSpPr>
            <p:spPr bwMode="auto">
              <a:xfrm>
                <a:off x="576" y="2973"/>
                <a:ext cx="493" cy="790"/>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744" name="Text Box 149"/>
              <p:cNvSpPr txBox="1">
                <a:spLocks noChangeArrowheads="1"/>
              </p:cNvSpPr>
              <p:nvPr/>
            </p:nvSpPr>
            <p:spPr bwMode="auto">
              <a:xfrm>
                <a:off x="607" y="2954"/>
                <a:ext cx="459" cy="834"/>
              </a:xfrm>
              <a:prstGeom prst="rect">
                <a:avLst/>
              </a:prstGeom>
              <a:noFill/>
              <a:ln w="9525">
                <a:noFill/>
                <a:miter lim="800000"/>
              </a:ln>
            </p:spPr>
            <p:txBody>
              <a:bodyPr wrap="none">
                <a:spAutoFit/>
              </a:bodyPr>
              <a:lstStyle/>
              <a:p>
                <a:pPr algn="ctr"/>
                <a:r>
                  <a:rPr lang="en-US" altLang="en-US" sz="1600" i="0">
                    <a:solidFill>
                      <a:srgbClr val="000000"/>
                    </a:solidFill>
                    <a:cs typeface="Arial" panose="020B0604020202020204" pitchFamily="34" charset="0"/>
                  </a:rPr>
                  <a:t>HTTP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TCP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IP</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Eth</a:t>
                </a:r>
                <a:endParaRPr lang="en-US" altLang="en-US" sz="1600" i="0">
                  <a:solidFill>
                    <a:srgbClr val="000000"/>
                  </a:solidFill>
                  <a:cs typeface="Arial" panose="020B0604020202020204" pitchFamily="34" charset="0"/>
                </a:endParaRPr>
              </a:p>
              <a:p>
                <a:pPr algn="ctr"/>
                <a:r>
                  <a:rPr lang="en-US" altLang="en-US" sz="1600" i="0">
                    <a:solidFill>
                      <a:srgbClr val="000000"/>
                    </a:solidFill>
                    <a:cs typeface="Arial" panose="020B0604020202020204" pitchFamily="34" charset="0"/>
                  </a:rPr>
                  <a:t>Phy</a:t>
                </a:r>
                <a:endParaRPr lang="en-US" altLang="en-US" sz="1600" i="0">
                  <a:solidFill>
                    <a:srgbClr val="000000"/>
                  </a:solidFill>
                  <a:cs typeface="Arial" panose="020B0604020202020204" pitchFamily="34" charset="0"/>
                </a:endParaRPr>
              </a:p>
            </p:txBody>
          </p:sp>
          <p:sp>
            <p:nvSpPr>
              <p:cNvPr id="193745" name="Line 150"/>
              <p:cNvSpPr>
                <a:spLocks noChangeShapeType="1"/>
              </p:cNvSpPr>
              <p:nvPr/>
            </p:nvSpPr>
            <p:spPr bwMode="auto">
              <a:xfrm>
                <a:off x="578" y="3130"/>
                <a:ext cx="489" cy="0"/>
              </a:xfrm>
              <a:prstGeom prst="line">
                <a:avLst/>
              </a:prstGeom>
              <a:noFill/>
              <a:ln w="9525">
                <a:solidFill>
                  <a:schemeClr val="tx1"/>
                </a:solidFill>
                <a:round/>
              </a:ln>
            </p:spPr>
            <p:txBody>
              <a:bodyPr wrap="none"/>
              <a:lstStyle/>
              <a:p>
                <a:endParaRPr lang="en-US"/>
              </a:p>
            </p:txBody>
          </p:sp>
          <p:sp>
            <p:nvSpPr>
              <p:cNvPr id="193746" name="Line 151"/>
              <p:cNvSpPr>
                <a:spLocks noChangeShapeType="1"/>
              </p:cNvSpPr>
              <p:nvPr/>
            </p:nvSpPr>
            <p:spPr bwMode="auto">
              <a:xfrm>
                <a:off x="575" y="3289"/>
                <a:ext cx="489" cy="0"/>
              </a:xfrm>
              <a:prstGeom prst="line">
                <a:avLst/>
              </a:prstGeom>
              <a:noFill/>
              <a:ln w="9525">
                <a:solidFill>
                  <a:schemeClr val="tx1"/>
                </a:solidFill>
                <a:round/>
              </a:ln>
            </p:spPr>
            <p:txBody>
              <a:bodyPr wrap="none"/>
              <a:lstStyle/>
              <a:p>
                <a:endParaRPr lang="en-US"/>
              </a:p>
            </p:txBody>
          </p:sp>
          <p:sp>
            <p:nvSpPr>
              <p:cNvPr id="193747" name="Line 152"/>
              <p:cNvSpPr>
                <a:spLocks noChangeShapeType="1"/>
              </p:cNvSpPr>
              <p:nvPr/>
            </p:nvSpPr>
            <p:spPr bwMode="auto">
              <a:xfrm>
                <a:off x="572" y="3448"/>
                <a:ext cx="489" cy="0"/>
              </a:xfrm>
              <a:prstGeom prst="line">
                <a:avLst/>
              </a:prstGeom>
              <a:noFill/>
              <a:ln w="9525">
                <a:solidFill>
                  <a:schemeClr val="tx1"/>
                </a:solidFill>
                <a:round/>
              </a:ln>
            </p:spPr>
            <p:txBody>
              <a:bodyPr wrap="none"/>
              <a:lstStyle/>
              <a:p>
                <a:endParaRPr lang="en-US"/>
              </a:p>
            </p:txBody>
          </p:sp>
          <p:sp>
            <p:nvSpPr>
              <p:cNvPr id="193748" name="Line 153"/>
              <p:cNvSpPr>
                <a:spLocks noChangeShapeType="1"/>
              </p:cNvSpPr>
              <p:nvPr/>
            </p:nvSpPr>
            <p:spPr bwMode="auto">
              <a:xfrm>
                <a:off x="569" y="3607"/>
                <a:ext cx="489" cy="0"/>
              </a:xfrm>
              <a:prstGeom prst="line">
                <a:avLst/>
              </a:prstGeom>
              <a:noFill/>
              <a:ln w="9525">
                <a:solidFill>
                  <a:schemeClr val="tx1"/>
                </a:solidFill>
                <a:round/>
              </a:ln>
            </p:spPr>
            <p:txBody>
              <a:bodyPr wrap="none"/>
              <a:lstStyle/>
              <a:p>
                <a:endParaRPr lang="en-US"/>
              </a:p>
            </p:txBody>
          </p:sp>
        </p:grpSp>
      </p:grpSp>
      <p:sp>
        <p:nvSpPr>
          <p:cNvPr id="707813" name="Rectangle 229"/>
          <p:cNvSpPr>
            <a:spLocks noChangeArrowheads="1"/>
          </p:cNvSpPr>
          <p:nvPr/>
        </p:nvSpPr>
        <p:spPr bwMode="auto">
          <a:xfrm>
            <a:off x="5183188" y="5010150"/>
            <a:ext cx="3787775" cy="985838"/>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000" i="0">
                <a:solidFill>
                  <a:srgbClr val="000000"/>
                </a:solidFill>
                <a:latin typeface="Arial" panose="020B0604020202020204" pitchFamily="34" charset="0"/>
                <a:cs typeface="Arial" panose="020B0604020202020204" pitchFamily="34" charset="0"/>
              </a:rPr>
              <a:t>Web server trả lời với </a:t>
            </a:r>
            <a:r>
              <a:rPr lang="en-US" altLang="en-US" sz="2000">
                <a:solidFill>
                  <a:srgbClr val="C00000"/>
                </a:solidFill>
                <a:latin typeface="Arial" panose="020B0604020202020204" pitchFamily="34" charset="0"/>
                <a:cs typeface="Arial" panose="020B0604020202020204" pitchFamily="34" charset="0"/>
              </a:rPr>
              <a:t>HTTP reply </a:t>
            </a:r>
            <a:r>
              <a:rPr lang="en-US" altLang="en-US" sz="2000" i="0">
                <a:solidFill>
                  <a:srgbClr val="C00000"/>
                </a:solidFill>
                <a:latin typeface="Arial" panose="020B0604020202020204" pitchFamily="34" charset="0"/>
                <a:cs typeface="Arial" panose="020B0604020202020204" pitchFamily="34" charset="0"/>
              </a:rPr>
              <a:t> </a:t>
            </a:r>
            <a:r>
              <a:rPr lang="en-US" altLang="en-US" sz="2000" i="0">
                <a:solidFill>
                  <a:srgbClr val="000000"/>
                </a:solidFill>
                <a:latin typeface="Arial" panose="020B0604020202020204" pitchFamily="34" charset="0"/>
                <a:cs typeface="Arial" panose="020B0604020202020204" pitchFamily="34" charset="0"/>
              </a:rPr>
              <a:t>(chứa trang web)</a:t>
            </a:r>
            <a:endParaRPr lang="en-US" altLang="en-US" sz="2000" i="0">
              <a:solidFill>
                <a:srgbClr val="000000"/>
              </a:solidFill>
              <a:latin typeface="Arial" panose="020B0604020202020204" pitchFamily="34" charset="0"/>
              <a:cs typeface="Arial" panose="020B0604020202020204" pitchFamily="34" charset="0"/>
            </a:endParaRPr>
          </a:p>
        </p:txBody>
      </p:sp>
      <p:grpSp>
        <p:nvGrpSpPr>
          <p:cNvPr id="26" name="Group 357"/>
          <p:cNvGrpSpPr/>
          <p:nvPr/>
        </p:nvGrpSpPr>
        <p:grpSpPr bwMode="auto">
          <a:xfrm>
            <a:off x="88900" y="1668463"/>
            <a:ext cx="1081088" cy="1058862"/>
            <a:chOff x="56" y="859"/>
            <a:chExt cx="681" cy="667"/>
          </a:xfrm>
        </p:grpSpPr>
        <p:grpSp>
          <p:nvGrpSpPr>
            <p:cNvPr id="193710" name="Group 230"/>
            <p:cNvGrpSpPr/>
            <p:nvPr/>
          </p:nvGrpSpPr>
          <p:grpSpPr bwMode="auto">
            <a:xfrm>
              <a:off x="290" y="874"/>
              <a:ext cx="383" cy="155"/>
              <a:chOff x="740" y="3209"/>
              <a:chExt cx="383" cy="155"/>
            </a:xfrm>
          </p:grpSpPr>
          <p:grpSp>
            <p:nvGrpSpPr>
              <p:cNvPr id="193736" name="Group 231"/>
              <p:cNvGrpSpPr/>
              <p:nvPr/>
            </p:nvGrpSpPr>
            <p:grpSpPr bwMode="auto">
              <a:xfrm>
                <a:off x="794" y="3209"/>
                <a:ext cx="329" cy="155"/>
                <a:chOff x="844" y="3337"/>
                <a:chExt cx="329" cy="155"/>
              </a:xfrm>
            </p:grpSpPr>
            <p:sp>
              <p:nvSpPr>
                <p:cNvPr id="193739" name="Rectangle 232"/>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740" name="Text Box 233"/>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sp>
            <p:nvSpPr>
              <p:cNvPr id="193737" name="Rectangle 234"/>
              <p:cNvSpPr>
                <a:spLocks noChangeArrowheads="1"/>
              </p:cNvSpPr>
              <p:nvPr/>
            </p:nvSpPr>
            <p:spPr bwMode="auto">
              <a:xfrm>
                <a:off x="750" y="3244"/>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738" name="Rectangle 235"/>
              <p:cNvSpPr>
                <a:spLocks noChangeArrowheads="1"/>
              </p:cNvSpPr>
              <p:nvPr/>
            </p:nvSpPr>
            <p:spPr bwMode="auto">
              <a:xfrm>
                <a:off x="740" y="3238"/>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3711" name="Group 236"/>
            <p:cNvGrpSpPr/>
            <p:nvPr/>
          </p:nvGrpSpPr>
          <p:grpSpPr bwMode="auto">
            <a:xfrm>
              <a:off x="290" y="1022"/>
              <a:ext cx="383" cy="155"/>
              <a:chOff x="836" y="3305"/>
              <a:chExt cx="383" cy="155"/>
            </a:xfrm>
          </p:grpSpPr>
          <p:grpSp>
            <p:nvGrpSpPr>
              <p:cNvPr id="193730" name="Group 237"/>
              <p:cNvGrpSpPr/>
              <p:nvPr/>
            </p:nvGrpSpPr>
            <p:grpSpPr bwMode="auto">
              <a:xfrm>
                <a:off x="890" y="3305"/>
                <a:ext cx="329" cy="155"/>
                <a:chOff x="844" y="3337"/>
                <a:chExt cx="329" cy="155"/>
              </a:xfrm>
            </p:grpSpPr>
            <p:sp>
              <p:nvSpPr>
                <p:cNvPr id="193734" name="Rectangle 238"/>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735" name="Text Box 239"/>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grpSp>
            <p:nvGrpSpPr>
              <p:cNvPr id="193731" name="Group 240"/>
              <p:cNvGrpSpPr/>
              <p:nvPr/>
            </p:nvGrpSpPr>
            <p:grpSpPr bwMode="auto">
              <a:xfrm>
                <a:off x="836" y="3334"/>
                <a:ext cx="354" cy="94"/>
                <a:chOff x="836" y="3334"/>
                <a:chExt cx="354" cy="94"/>
              </a:xfrm>
            </p:grpSpPr>
            <p:sp>
              <p:nvSpPr>
                <p:cNvPr id="193732" name="Rectangle 241"/>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733" name="Rectangle 242"/>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grpSp>
          <p:nvGrpSpPr>
            <p:cNvPr id="193712" name="Group 243"/>
            <p:cNvGrpSpPr/>
            <p:nvPr/>
          </p:nvGrpSpPr>
          <p:grpSpPr bwMode="auto">
            <a:xfrm>
              <a:off x="177" y="1042"/>
              <a:ext cx="480" cy="112"/>
              <a:chOff x="627" y="3377"/>
              <a:chExt cx="480" cy="112"/>
            </a:xfrm>
          </p:grpSpPr>
          <p:sp>
            <p:nvSpPr>
              <p:cNvPr id="193728" name="Rectangle 244"/>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729" name="Rectangle 245"/>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3713" name="Group 246"/>
            <p:cNvGrpSpPr/>
            <p:nvPr/>
          </p:nvGrpSpPr>
          <p:grpSpPr bwMode="auto">
            <a:xfrm>
              <a:off x="56" y="1189"/>
              <a:ext cx="681" cy="155"/>
              <a:chOff x="504" y="3523"/>
              <a:chExt cx="681" cy="155"/>
            </a:xfrm>
          </p:grpSpPr>
          <p:grpSp>
            <p:nvGrpSpPr>
              <p:cNvPr id="193715" name="Group 247"/>
              <p:cNvGrpSpPr/>
              <p:nvPr/>
            </p:nvGrpSpPr>
            <p:grpSpPr bwMode="auto">
              <a:xfrm>
                <a:off x="623" y="3523"/>
                <a:ext cx="496" cy="155"/>
                <a:chOff x="723" y="3453"/>
                <a:chExt cx="496" cy="155"/>
              </a:xfrm>
            </p:grpSpPr>
            <p:grpSp>
              <p:nvGrpSpPr>
                <p:cNvPr id="193719" name="Group 248"/>
                <p:cNvGrpSpPr/>
                <p:nvPr/>
              </p:nvGrpSpPr>
              <p:grpSpPr bwMode="auto">
                <a:xfrm>
                  <a:off x="836" y="3453"/>
                  <a:ext cx="383" cy="155"/>
                  <a:chOff x="836" y="3305"/>
                  <a:chExt cx="383" cy="155"/>
                </a:xfrm>
              </p:grpSpPr>
              <p:grpSp>
                <p:nvGrpSpPr>
                  <p:cNvPr id="193722" name="Group 249"/>
                  <p:cNvGrpSpPr/>
                  <p:nvPr/>
                </p:nvGrpSpPr>
                <p:grpSpPr bwMode="auto">
                  <a:xfrm>
                    <a:off x="890" y="3305"/>
                    <a:ext cx="329" cy="155"/>
                    <a:chOff x="844" y="3337"/>
                    <a:chExt cx="329" cy="155"/>
                  </a:xfrm>
                </p:grpSpPr>
                <p:sp>
                  <p:nvSpPr>
                    <p:cNvPr id="193726" name="Rectangle 250"/>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727" name="Text Box 251"/>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grpSp>
                <p:nvGrpSpPr>
                  <p:cNvPr id="193723" name="Group 252"/>
                  <p:cNvGrpSpPr/>
                  <p:nvPr/>
                </p:nvGrpSpPr>
                <p:grpSpPr bwMode="auto">
                  <a:xfrm>
                    <a:off x="836" y="3334"/>
                    <a:ext cx="354" cy="94"/>
                    <a:chOff x="836" y="3334"/>
                    <a:chExt cx="354" cy="94"/>
                  </a:xfrm>
                </p:grpSpPr>
                <p:sp>
                  <p:nvSpPr>
                    <p:cNvPr id="193724" name="Rectangle 253"/>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725" name="Rectangle 254"/>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93720" name="Rectangle 255"/>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721" name="Rectangle 256"/>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93716" name="Rectangle 257"/>
              <p:cNvSpPr>
                <a:spLocks noChangeArrowheads="1"/>
              </p:cNvSpPr>
              <p:nvPr/>
            </p:nvSpPr>
            <p:spPr bwMode="auto">
              <a:xfrm>
                <a:off x="517" y="3545"/>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717" name="Rectangle 258"/>
              <p:cNvSpPr>
                <a:spLocks noChangeArrowheads="1"/>
              </p:cNvSpPr>
              <p:nvPr/>
            </p:nvSpPr>
            <p:spPr bwMode="auto">
              <a:xfrm>
                <a:off x="1115" y="3544"/>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718" name="Rectangle 259"/>
              <p:cNvSpPr>
                <a:spLocks noChangeArrowheads="1"/>
              </p:cNvSpPr>
              <p:nvPr/>
            </p:nvSpPr>
            <p:spPr bwMode="auto">
              <a:xfrm>
                <a:off x="504" y="3529"/>
                <a:ext cx="681" cy="138"/>
              </a:xfrm>
              <a:prstGeom prst="rect">
                <a:avLst/>
              </a:prstGeom>
              <a:no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93714" name="AutoShape 356"/>
            <p:cNvSpPr>
              <a:spLocks noChangeArrowheads="1"/>
            </p:cNvSpPr>
            <p:nvPr/>
          </p:nvSpPr>
          <p:spPr bwMode="auto">
            <a:xfrm>
              <a:off x="341" y="859"/>
              <a:ext cx="240" cy="667"/>
            </a:xfrm>
            <a:prstGeom prst="downArrow">
              <a:avLst>
                <a:gd name="adj1" fmla="val 49167"/>
                <a:gd name="adj2" fmla="val 67511"/>
              </a:avLst>
            </a:prstGeom>
            <a:gradFill rotWithShape="1">
              <a:gsLst>
                <a:gs pos="0">
                  <a:srgbClr val="FF0000">
                    <a:alpha val="25000"/>
                  </a:srgbClr>
                </a:gs>
                <a:gs pos="100000">
                  <a:srgbClr val="FF0000">
                    <a:alpha val="25000"/>
                  </a:srgbClr>
                </a:gs>
              </a:gsLst>
              <a:lin ang="540000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708038" name="Group 389"/>
          <p:cNvGrpSpPr/>
          <p:nvPr/>
        </p:nvGrpSpPr>
        <p:grpSpPr bwMode="auto">
          <a:xfrm>
            <a:off x="92075" y="2195513"/>
            <a:ext cx="1081088" cy="246062"/>
            <a:chOff x="0" y="2762"/>
            <a:chExt cx="681" cy="155"/>
          </a:xfrm>
        </p:grpSpPr>
        <p:sp>
          <p:nvSpPr>
            <p:cNvPr id="193697" name="Rectangle 388"/>
            <p:cNvSpPr>
              <a:spLocks noChangeArrowheads="1"/>
            </p:cNvSpPr>
            <p:nvPr/>
          </p:nvSpPr>
          <p:spPr bwMode="auto">
            <a:xfrm>
              <a:off x="0" y="2768"/>
              <a:ext cx="681" cy="138"/>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3698" name="Group 376"/>
            <p:cNvGrpSpPr/>
            <p:nvPr/>
          </p:nvGrpSpPr>
          <p:grpSpPr bwMode="auto">
            <a:xfrm>
              <a:off x="119" y="2762"/>
              <a:ext cx="496" cy="155"/>
              <a:chOff x="723" y="3453"/>
              <a:chExt cx="496" cy="155"/>
            </a:xfrm>
          </p:grpSpPr>
          <p:grpSp>
            <p:nvGrpSpPr>
              <p:cNvPr id="193701" name="Group 377"/>
              <p:cNvGrpSpPr/>
              <p:nvPr/>
            </p:nvGrpSpPr>
            <p:grpSpPr bwMode="auto">
              <a:xfrm>
                <a:off x="836" y="3453"/>
                <a:ext cx="383" cy="155"/>
                <a:chOff x="836" y="3305"/>
                <a:chExt cx="383" cy="155"/>
              </a:xfrm>
            </p:grpSpPr>
            <p:grpSp>
              <p:nvGrpSpPr>
                <p:cNvPr id="193704" name="Group 378"/>
                <p:cNvGrpSpPr/>
                <p:nvPr/>
              </p:nvGrpSpPr>
              <p:grpSpPr bwMode="auto">
                <a:xfrm>
                  <a:off x="890" y="3305"/>
                  <a:ext cx="329" cy="155"/>
                  <a:chOff x="844" y="3337"/>
                  <a:chExt cx="329" cy="155"/>
                </a:xfrm>
              </p:grpSpPr>
              <p:sp>
                <p:nvSpPr>
                  <p:cNvPr id="193708" name="Rectangle 379"/>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709" name="Text Box 380"/>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grpSp>
              <p:nvGrpSpPr>
                <p:cNvPr id="193705" name="Group 381"/>
                <p:cNvGrpSpPr/>
                <p:nvPr/>
              </p:nvGrpSpPr>
              <p:grpSpPr bwMode="auto">
                <a:xfrm>
                  <a:off x="836" y="3334"/>
                  <a:ext cx="354" cy="94"/>
                  <a:chOff x="836" y="3334"/>
                  <a:chExt cx="354" cy="94"/>
                </a:xfrm>
              </p:grpSpPr>
              <p:sp>
                <p:nvSpPr>
                  <p:cNvPr id="193706" name="Rectangle 382"/>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707" name="Rectangle 383"/>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93702" name="Rectangle 384"/>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703" name="Rectangle 385"/>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93699" name="Rectangle 386"/>
            <p:cNvSpPr>
              <a:spLocks noChangeArrowheads="1"/>
            </p:cNvSpPr>
            <p:nvPr/>
          </p:nvSpPr>
          <p:spPr bwMode="auto">
            <a:xfrm>
              <a:off x="13" y="2784"/>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700" name="Rectangle 387"/>
            <p:cNvSpPr>
              <a:spLocks noChangeArrowheads="1"/>
            </p:cNvSpPr>
            <p:nvPr/>
          </p:nvSpPr>
          <p:spPr bwMode="auto">
            <a:xfrm>
              <a:off x="611" y="2783"/>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708043" name="Group 391"/>
          <p:cNvGrpSpPr/>
          <p:nvPr/>
        </p:nvGrpSpPr>
        <p:grpSpPr bwMode="auto">
          <a:xfrm>
            <a:off x="411163" y="4356100"/>
            <a:ext cx="1081087" cy="950913"/>
            <a:chOff x="2231" y="3555"/>
            <a:chExt cx="681" cy="599"/>
          </a:xfrm>
        </p:grpSpPr>
        <p:grpSp>
          <p:nvGrpSpPr>
            <p:cNvPr id="193663" name="Group 392"/>
            <p:cNvGrpSpPr/>
            <p:nvPr/>
          </p:nvGrpSpPr>
          <p:grpSpPr bwMode="auto">
            <a:xfrm>
              <a:off x="2231" y="3684"/>
              <a:ext cx="681" cy="470"/>
              <a:chOff x="152" y="970"/>
              <a:chExt cx="681" cy="470"/>
            </a:xfrm>
          </p:grpSpPr>
          <p:grpSp>
            <p:nvGrpSpPr>
              <p:cNvPr id="193667" name="Group 393"/>
              <p:cNvGrpSpPr/>
              <p:nvPr/>
            </p:nvGrpSpPr>
            <p:grpSpPr bwMode="auto">
              <a:xfrm>
                <a:off x="386" y="970"/>
                <a:ext cx="383" cy="155"/>
                <a:chOff x="740" y="3209"/>
                <a:chExt cx="383" cy="155"/>
              </a:xfrm>
            </p:grpSpPr>
            <p:grpSp>
              <p:nvGrpSpPr>
                <p:cNvPr id="193692" name="Group 394"/>
                <p:cNvGrpSpPr/>
                <p:nvPr/>
              </p:nvGrpSpPr>
              <p:grpSpPr bwMode="auto">
                <a:xfrm>
                  <a:off x="794" y="3209"/>
                  <a:ext cx="329" cy="155"/>
                  <a:chOff x="844" y="3337"/>
                  <a:chExt cx="329" cy="155"/>
                </a:xfrm>
              </p:grpSpPr>
              <p:sp>
                <p:nvSpPr>
                  <p:cNvPr id="193695" name="Rectangle 395"/>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96" name="Text Box 396"/>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sp>
              <p:nvSpPr>
                <p:cNvPr id="193693" name="Rectangle 397"/>
                <p:cNvSpPr>
                  <a:spLocks noChangeArrowheads="1"/>
                </p:cNvSpPr>
                <p:nvPr/>
              </p:nvSpPr>
              <p:spPr bwMode="auto">
                <a:xfrm>
                  <a:off x="750" y="3244"/>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94" name="Rectangle 398"/>
                <p:cNvSpPr>
                  <a:spLocks noChangeArrowheads="1"/>
                </p:cNvSpPr>
                <p:nvPr/>
              </p:nvSpPr>
              <p:spPr bwMode="auto">
                <a:xfrm>
                  <a:off x="740" y="3238"/>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3668" name="Group 399"/>
              <p:cNvGrpSpPr/>
              <p:nvPr/>
            </p:nvGrpSpPr>
            <p:grpSpPr bwMode="auto">
              <a:xfrm>
                <a:off x="386" y="1118"/>
                <a:ext cx="383" cy="155"/>
                <a:chOff x="836" y="3305"/>
                <a:chExt cx="383" cy="155"/>
              </a:xfrm>
            </p:grpSpPr>
            <p:grpSp>
              <p:nvGrpSpPr>
                <p:cNvPr id="193686" name="Group 400"/>
                <p:cNvGrpSpPr/>
                <p:nvPr/>
              </p:nvGrpSpPr>
              <p:grpSpPr bwMode="auto">
                <a:xfrm>
                  <a:off x="890" y="3305"/>
                  <a:ext cx="329" cy="155"/>
                  <a:chOff x="844" y="3337"/>
                  <a:chExt cx="329" cy="155"/>
                </a:xfrm>
              </p:grpSpPr>
              <p:sp>
                <p:nvSpPr>
                  <p:cNvPr id="193690" name="Rectangle 401"/>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91" name="Text Box 402"/>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grpSp>
              <p:nvGrpSpPr>
                <p:cNvPr id="193687" name="Group 403"/>
                <p:cNvGrpSpPr/>
                <p:nvPr/>
              </p:nvGrpSpPr>
              <p:grpSpPr bwMode="auto">
                <a:xfrm>
                  <a:off x="836" y="3334"/>
                  <a:ext cx="354" cy="94"/>
                  <a:chOff x="836" y="3334"/>
                  <a:chExt cx="354" cy="94"/>
                </a:xfrm>
              </p:grpSpPr>
              <p:sp>
                <p:nvSpPr>
                  <p:cNvPr id="193688" name="Rectangle 404"/>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89" name="Rectangle 405"/>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grpSp>
            <p:nvGrpSpPr>
              <p:cNvPr id="193669" name="Group 406"/>
              <p:cNvGrpSpPr/>
              <p:nvPr/>
            </p:nvGrpSpPr>
            <p:grpSpPr bwMode="auto">
              <a:xfrm>
                <a:off x="273" y="1138"/>
                <a:ext cx="480" cy="112"/>
                <a:chOff x="627" y="3377"/>
                <a:chExt cx="480" cy="112"/>
              </a:xfrm>
            </p:grpSpPr>
            <p:sp>
              <p:nvSpPr>
                <p:cNvPr id="193684" name="Rectangle 407"/>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685" name="Rectangle 408"/>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3670" name="Group 409"/>
              <p:cNvGrpSpPr/>
              <p:nvPr/>
            </p:nvGrpSpPr>
            <p:grpSpPr bwMode="auto">
              <a:xfrm>
                <a:off x="152" y="1285"/>
                <a:ext cx="681" cy="155"/>
                <a:chOff x="504" y="3523"/>
                <a:chExt cx="681" cy="155"/>
              </a:xfrm>
            </p:grpSpPr>
            <p:grpSp>
              <p:nvGrpSpPr>
                <p:cNvPr id="193671" name="Group 410"/>
                <p:cNvGrpSpPr/>
                <p:nvPr/>
              </p:nvGrpSpPr>
              <p:grpSpPr bwMode="auto">
                <a:xfrm>
                  <a:off x="623" y="3523"/>
                  <a:ext cx="496" cy="155"/>
                  <a:chOff x="723" y="3453"/>
                  <a:chExt cx="496" cy="155"/>
                </a:xfrm>
              </p:grpSpPr>
              <p:grpSp>
                <p:nvGrpSpPr>
                  <p:cNvPr id="193675" name="Group 411"/>
                  <p:cNvGrpSpPr/>
                  <p:nvPr/>
                </p:nvGrpSpPr>
                <p:grpSpPr bwMode="auto">
                  <a:xfrm>
                    <a:off x="836" y="3453"/>
                    <a:ext cx="383" cy="155"/>
                    <a:chOff x="836" y="3305"/>
                    <a:chExt cx="383" cy="155"/>
                  </a:xfrm>
                </p:grpSpPr>
                <p:grpSp>
                  <p:nvGrpSpPr>
                    <p:cNvPr id="193678" name="Group 412"/>
                    <p:cNvGrpSpPr/>
                    <p:nvPr/>
                  </p:nvGrpSpPr>
                  <p:grpSpPr bwMode="auto">
                    <a:xfrm>
                      <a:off x="890" y="3305"/>
                      <a:ext cx="329" cy="155"/>
                      <a:chOff x="844" y="3337"/>
                      <a:chExt cx="329" cy="155"/>
                    </a:xfrm>
                  </p:grpSpPr>
                  <p:sp>
                    <p:nvSpPr>
                      <p:cNvPr id="193682" name="Rectangle 413"/>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83" name="Text Box 414"/>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grpSp>
                  <p:nvGrpSpPr>
                    <p:cNvPr id="193679" name="Group 415"/>
                    <p:cNvGrpSpPr/>
                    <p:nvPr/>
                  </p:nvGrpSpPr>
                  <p:grpSpPr bwMode="auto">
                    <a:xfrm>
                      <a:off x="836" y="3334"/>
                      <a:ext cx="354" cy="94"/>
                      <a:chOff x="836" y="3334"/>
                      <a:chExt cx="354" cy="94"/>
                    </a:xfrm>
                  </p:grpSpPr>
                  <p:sp>
                    <p:nvSpPr>
                      <p:cNvPr id="193680" name="Rectangle 416"/>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81" name="Rectangle 417"/>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93676" name="Rectangle 418"/>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677" name="Rectangle 419"/>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93672" name="Rectangle 420"/>
                <p:cNvSpPr>
                  <a:spLocks noChangeArrowheads="1"/>
                </p:cNvSpPr>
                <p:nvPr/>
              </p:nvSpPr>
              <p:spPr bwMode="auto">
                <a:xfrm>
                  <a:off x="517" y="3545"/>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673" name="Rectangle 421"/>
                <p:cNvSpPr>
                  <a:spLocks noChangeArrowheads="1"/>
                </p:cNvSpPr>
                <p:nvPr/>
              </p:nvSpPr>
              <p:spPr bwMode="auto">
                <a:xfrm>
                  <a:off x="1115" y="3544"/>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674" name="Rectangle 422"/>
                <p:cNvSpPr>
                  <a:spLocks noChangeArrowheads="1"/>
                </p:cNvSpPr>
                <p:nvPr/>
              </p:nvSpPr>
              <p:spPr bwMode="auto">
                <a:xfrm>
                  <a:off x="504" y="3529"/>
                  <a:ext cx="681" cy="138"/>
                </a:xfrm>
                <a:prstGeom prst="rect">
                  <a:avLst/>
                </a:prstGeom>
                <a:no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grpSp>
          <p:nvGrpSpPr>
            <p:cNvPr id="193664" name="Group 423"/>
            <p:cNvGrpSpPr/>
            <p:nvPr/>
          </p:nvGrpSpPr>
          <p:grpSpPr bwMode="auto">
            <a:xfrm>
              <a:off x="2517" y="3555"/>
              <a:ext cx="329" cy="155"/>
              <a:chOff x="844" y="3337"/>
              <a:chExt cx="329" cy="155"/>
            </a:xfrm>
          </p:grpSpPr>
          <p:sp>
            <p:nvSpPr>
              <p:cNvPr id="193665" name="Rectangle 424"/>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66" name="Text Box 425"/>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grpSp>
      <p:grpSp>
        <p:nvGrpSpPr>
          <p:cNvPr id="708057" name="Group 477"/>
          <p:cNvGrpSpPr/>
          <p:nvPr/>
        </p:nvGrpSpPr>
        <p:grpSpPr bwMode="auto">
          <a:xfrm>
            <a:off x="76200" y="1423988"/>
            <a:ext cx="1081088" cy="1017587"/>
            <a:chOff x="2256" y="3531"/>
            <a:chExt cx="681" cy="641"/>
          </a:xfrm>
        </p:grpSpPr>
        <p:grpSp>
          <p:nvGrpSpPr>
            <p:cNvPr id="193630" name="Group 321"/>
            <p:cNvGrpSpPr/>
            <p:nvPr/>
          </p:nvGrpSpPr>
          <p:grpSpPr bwMode="auto">
            <a:xfrm>
              <a:off x="2482" y="3684"/>
              <a:ext cx="383" cy="155"/>
              <a:chOff x="740" y="3209"/>
              <a:chExt cx="383" cy="155"/>
            </a:xfrm>
          </p:grpSpPr>
          <p:grpSp>
            <p:nvGrpSpPr>
              <p:cNvPr id="193658" name="Group 322"/>
              <p:cNvGrpSpPr/>
              <p:nvPr/>
            </p:nvGrpSpPr>
            <p:grpSpPr bwMode="auto">
              <a:xfrm>
                <a:off x="794" y="3209"/>
                <a:ext cx="329" cy="155"/>
                <a:chOff x="844" y="3337"/>
                <a:chExt cx="329" cy="155"/>
              </a:xfrm>
            </p:grpSpPr>
            <p:sp>
              <p:nvSpPr>
                <p:cNvPr id="193661" name="Rectangle 323"/>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62" name="Text Box 324"/>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sp>
            <p:nvSpPr>
              <p:cNvPr id="193659" name="Rectangle 325"/>
              <p:cNvSpPr>
                <a:spLocks noChangeArrowheads="1"/>
              </p:cNvSpPr>
              <p:nvPr/>
            </p:nvSpPr>
            <p:spPr bwMode="auto">
              <a:xfrm>
                <a:off x="750" y="3244"/>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60" name="Rectangle 326"/>
              <p:cNvSpPr>
                <a:spLocks noChangeArrowheads="1"/>
              </p:cNvSpPr>
              <p:nvPr/>
            </p:nvSpPr>
            <p:spPr bwMode="auto">
              <a:xfrm>
                <a:off x="740" y="3238"/>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3631" name="Group 327"/>
            <p:cNvGrpSpPr/>
            <p:nvPr/>
          </p:nvGrpSpPr>
          <p:grpSpPr bwMode="auto">
            <a:xfrm>
              <a:off x="2482" y="3844"/>
              <a:ext cx="383" cy="155"/>
              <a:chOff x="836" y="3305"/>
              <a:chExt cx="383" cy="155"/>
            </a:xfrm>
          </p:grpSpPr>
          <p:grpSp>
            <p:nvGrpSpPr>
              <p:cNvPr id="193652" name="Group 328"/>
              <p:cNvGrpSpPr/>
              <p:nvPr/>
            </p:nvGrpSpPr>
            <p:grpSpPr bwMode="auto">
              <a:xfrm>
                <a:off x="890" y="3305"/>
                <a:ext cx="329" cy="155"/>
                <a:chOff x="844" y="3337"/>
                <a:chExt cx="329" cy="155"/>
              </a:xfrm>
            </p:grpSpPr>
            <p:sp>
              <p:nvSpPr>
                <p:cNvPr id="193656" name="Rectangle 329"/>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57" name="Text Box 330"/>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grpSp>
            <p:nvGrpSpPr>
              <p:cNvPr id="193653" name="Group 331"/>
              <p:cNvGrpSpPr/>
              <p:nvPr/>
            </p:nvGrpSpPr>
            <p:grpSpPr bwMode="auto">
              <a:xfrm>
                <a:off x="836" y="3334"/>
                <a:ext cx="354" cy="94"/>
                <a:chOff x="836" y="3334"/>
                <a:chExt cx="354" cy="94"/>
              </a:xfrm>
            </p:grpSpPr>
            <p:sp>
              <p:nvSpPr>
                <p:cNvPr id="193654" name="Rectangle 332"/>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55" name="Rectangle 333"/>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grpSp>
          <p:nvGrpSpPr>
            <p:cNvPr id="193632" name="Group 334"/>
            <p:cNvGrpSpPr/>
            <p:nvPr/>
          </p:nvGrpSpPr>
          <p:grpSpPr bwMode="auto">
            <a:xfrm>
              <a:off x="2369" y="3858"/>
              <a:ext cx="480" cy="112"/>
              <a:chOff x="627" y="3377"/>
              <a:chExt cx="480" cy="112"/>
            </a:xfrm>
          </p:grpSpPr>
          <p:sp>
            <p:nvSpPr>
              <p:cNvPr id="193650" name="Rectangle 335"/>
              <p:cNvSpPr>
                <a:spLocks noChangeArrowheads="1"/>
              </p:cNvSpPr>
              <p:nvPr/>
            </p:nvSpPr>
            <p:spPr bwMode="auto">
              <a:xfrm>
                <a:off x="636" y="3388"/>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651" name="Rectangle 336"/>
              <p:cNvSpPr>
                <a:spLocks noChangeArrowheads="1"/>
              </p:cNvSpPr>
              <p:nvPr/>
            </p:nvSpPr>
            <p:spPr bwMode="auto">
              <a:xfrm>
                <a:off x="627" y="3377"/>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3633" name="Group 360"/>
            <p:cNvGrpSpPr/>
            <p:nvPr/>
          </p:nvGrpSpPr>
          <p:grpSpPr bwMode="auto">
            <a:xfrm>
              <a:off x="2534" y="3531"/>
              <a:ext cx="329" cy="155"/>
              <a:chOff x="844" y="3337"/>
              <a:chExt cx="329" cy="155"/>
            </a:xfrm>
          </p:grpSpPr>
          <p:sp>
            <p:nvSpPr>
              <p:cNvPr id="193648" name="Rectangle 361"/>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49" name="Text Box 362"/>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grpSp>
          <p:nvGrpSpPr>
            <p:cNvPr id="193634" name="Group 461"/>
            <p:cNvGrpSpPr/>
            <p:nvPr/>
          </p:nvGrpSpPr>
          <p:grpSpPr bwMode="auto">
            <a:xfrm>
              <a:off x="2256" y="4017"/>
              <a:ext cx="681" cy="155"/>
              <a:chOff x="-341" y="3180"/>
              <a:chExt cx="681" cy="155"/>
            </a:xfrm>
          </p:grpSpPr>
          <p:sp>
            <p:nvSpPr>
              <p:cNvPr id="193635" name="Rectangle 457"/>
              <p:cNvSpPr>
                <a:spLocks noChangeArrowheads="1"/>
              </p:cNvSpPr>
              <p:nvPr/>
            </p:nvSpPr>
            <p:spPr bwMode="auto">
              <a:xfrm>
                <a:off x="-341" y="3186"/>
                <a:ext cx="681" cy="138"/>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3636" name="Group 445"/>
              <p:cNvGrpSpPr/>
              <p:nvPr/>
            </p:nvGrpSpPr>
            <p:grpSpPr bwMode="auto">
              <a:xfrm>
                <a:off x="-222" y="3180"/>
                <a:ext cx="496" cy="155"/>
                <a:chOff x="723" y="3453"/>
                <a:chExt cx="496" cy="155"/>
              </a:xfrm>
            </p:grpSpPr>
            <p:grpSp>
              <p:nvGrpSpPr>
                <p:cNvPr id="193639" name="Group 446"/>
                <p:cNvGrpSpPr/>
                <p:nvPr/>
              </p:nvGrpSpPr>
              <p:grpSpPr bwMode="auto">
                <a:xfrm>
                  <a:off x="836" y="3453"/>
                  <a:ext cx="383" cy="155"/>
                  <a:chOff x="836" y="3305"/>
                  <a:chExt cx="383" cy="155"/>
                </a:xfrm>
              </p:grpSpPr>
              <p:grpSp>
                <p:nvGrpSpPr>
                  <p:cNvPr id="193642" name="Group 447"/>
                  <p:cNvGrpSpPr/>
                  <p:nvPr/>
                </p:nvGrpSpPr>
                <p:grpSpPr bwMode="auto">
                  <a:xfrm>
                    <a:off x="890" y="3305"/>
                    <a:ext cx="329" cy="155"/>
                    <a:chOff x="844" y="3337"/>
                    <a:chExt cx="329" cy="155"/>
                  </a:xfrm>
                </p:grpSpPr>
                <p:sp>
                  <p:nvSpPr>
                    <p:cNvPr id="193646" name="Rectangle 448"/>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47" name="Text Box 449"/>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grpSp>
                <p:nvGrpSpPr>
                  <p:cNvPr id="193643" name="Group 450"/>
                  <p:cNvGrpSpPr/>
                  <p:nvPr/>
                </p:nvGrpSpPr>
                <p:grpSpPr bwMode="auto">
                  <a:xfrm>
                    <a:off x="836" y="3334"/>
                    <a:ext cx="354" cy="94"/>
                    <a:chOff x="836" y="3334"/>
                    <a:chExt cx="354" cy="94"/>
                  </a:xfrm>
                </p:grpSpPr>
                <p:sp>
                  <p:nvSpPr>
                    <p:cNvPr id="193644" name="Rectangle 451"/>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45" name="Rectangle 452"/>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93640" name="Rectangle 453"/>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641" name="Rectangle 454"/>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93637" name="Rectangle 455"/>
              <p:cNvSpPr>
                <a:spLocks noChangeArrowheads="1"/>
              </p:cNvSpPr>
              <p:nvPr/>
            </p:nvSpPr>
            <p:spPr bwMode="auto">
              <a:xfrm>
                <a:off x="-328" y="3202"/>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638" name="Rectangle 456"/>
              <p:cNvSpPr>
                <a:spLocks noChangeArrowheads="1"/>
              </p:cNvSpPr>
              <p:nvPr/>
            </p:nvSpPr>
            <p:spPr bwMode="auto">
              <a:xfrm>
                <a:off x="270" y="3201"/>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grpSp>
      </p:grpSp>
      <p:grpSp>
        <p:nvGrpSpPr>
          <p:cNvPr id="708072" name="Group 462"/>
          <p:cNvGrpSpPr/>
          <p:nvPr/>
        </p:nvGrpSpPr>
        <p:grpSpPr bwMode="auto">
          <a:xfrm>
            <a:off x="414338" y="5060950"/>
            <a:ext cx="1081087" cy="246063"/>
            <a:chOff x="-341" y="3180"/>
            <a:chExt cx="681" cy="155"/>
          </a:xfrm>
        </p:grpSpPr>
        <p:sp>
          <p:nvSpPr>
            <p:cNvPr id="193617" name="Rectangle 463"/>
            <p:cNvSpPr>
              <a:spLocks noChangeArrowheads="1"/>
            </p:cNvSpPr>
            <p:nvPr/>
          </p:nvSpPr>
          <p:spPr bwMode="auto">
            <a:xfrm>
              <a:off x="-341" y="3186"/>
              <a:ext cx="681" cy="138"/>
            </a:xfrm>
            <a:prstGeom prst="rect">
              <a:avLst/>
            </a:prstGeom>
            <a:solidFill>
              <a:schemeClr val="bg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3618" name="Group 464"/>
            <p:cNvGrpSpPr/>
            <p:nvPr/>
          </p:nvGrpSpPr>
          <p:grpSpPr bwMode="auto">
            <a:xfrm>
              <a:off x="-222" y="3180"/>
              <a:ext cx="496" cy="155"/>
              <a:chOff x="723" y="3453"/>
              <a:chExt cx="496" cy="155"/>
            </a:xfrm>
          </p:grpSpPr>
          <p:grpSp>
            <p:nvGrpSpPr>
              <p:cNvPr id="193621" name="Group 465"/>
              <p:cNvGrpSpPr/>
              <p:nvPr/>
            </p:nvGrpSpPr>
            <p:grpSpPr bwMode="auto">
              <a:xfrm>
                <a:off x="836" y="3453"/>
                <a:ext cx="383" cy="155"/>
                <a:chOff x="836" y="3305"/>
                <a:chExt cx="383" cy="155"/>
              </a:xfrm>
            </p:grpSpPr>
            <p:grpSp>
              <p:nvGrpSpPr>
                <p:cNvPr id="193624" name="Group 466"/>
                <p:cNvGrpSpPr/>
                <p:nvPr/>
              </p:nvGrpSpPr>
              <p:grpSpPr bwMode="auto">
                <a:xfrm>
                  <a:off x="890" y="3305"/>
                  <a:ext cx="329" cy="155"/>
                  <a:chOff x="844" y="3337"/>
                  <a:chExt cx="329" cy="155"/>
                </a:xfrm>
              </p:grpSpPr>
              <p:sp>
                <p:nvSpPr>
                  <p:cNvPr id="193628" name="Rectangle 467"/>
                  <p:cNvSpPr>
                    <a:spLocks noChangeArrowheads="1"/>
                  </p:cNvSpPr>
                  <p:nvPr/>
                </p:nvSpPr>
                <p:spPr bwMode="auto">
                  <a:xfrm>
                    <a:off x="889" y="3370"/>
                    <a:ext cx="245" cy="86"/>
                  </a:xfrm>
                  <a:prstGeom prst="rect">
                    <a:avLst/>
                  </a:prstGeom>
                  <a:solidFill>
                    <a:srgbClr val="FF0000"/>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29" name="Text Box 468"/>
                  <p:cNvSpPr txBox="1">
                    <a:spLocks noChangeArrowheads="1"/>
                  </p:cNvSpPr>
                  <p:nvPr/>
                </p:nvSpPr>
                <p:spPr bwMode="auto">
                  <a:xfrm>
                    <a:off x="844" y="3337"/>
                    <a:ext cx="329" cy="155"/>
                  </a:xfrm>
                  <a:prstGeom prst="rect">
                    <a:avLst/>
                  </a:prstGeom>
                  <a:noFill/>
                  <a:ln w="9525">
                    <a:noFill/>
                    <a:miter lim="800000"/>
                  </a:ln>
                </p:spPr>
                <p:txBody>
                  <a:bodyPr wrap="none">
                    <a:spAutoFit/>
                  </a:bodyPr>
                  <a:lstStyle/>
                  <a:p>
                    <a:r>
                      <a:rPr lang="en-US" altLang="en-US" sz="1000" i="0">
                        <a:solidFill>
                          <a:srgbClr val="FFFFFF"/>
                        </a:solidFill>
                        <a:cs typeface="Arial" panose="020B0604020202020204" pitchFamily="34" charset="0"/>
                      </a:rPr>
                      <a:t>HTTP</a:t>
                    </a:r>
                    <a:endParaRPr lang="en-US" altLang="en-US" sz="1000" i="0">
                      <a:solidFill>
                        <a:srgbClr val="FFFFFF"/>
                      </a:solidFill>
                      <a:cs typeface="Arial" panose="020B0604020202020204" pitchFamily="34" charset="0"/>
                    </a:endParaRPr>
                  </a:p>
                </p:txBody>
              </p:sp>
            </p:grpSp>
            <p:grpSp>
              <p:nvGrpSpPr>
                <p:cNvPr id="193625" name="Group 469"/>
                <p:cNvGrpSpPr/>
                <p:nvPr/>
              </p:nvGrpSpPr>
              <p:grpSpPr bwMode="auto">
                <a:xfrm>
                  <a:off x="836" y="3334"/>
                  <a:ext cx="354" cy="94"/>
                  <a:chOff x="836" y="3334"/>
                  <a:chExt cx="354" cy="94"/>
                </a:xfrm>
              </p:grpSpPr>
              <p:sp>
                <p:nvSpPr>
                  <p:cNvPr id="193626" name="Rectangle 470"/>
                  <p:cNvSpPr>
                    <a:spLocks noChangeArrowheads="1"/>
                  </p:cNvSpPr>
                  <p:nvPr/>
                </p:nvSpPr>
                <p:spPr bwMode="auto">
                  <a:xfrm>
                    <a:off x="846" y="3340"/>
                    <a:ext cx="88" cy="82"/>
                  </a:xfrm>
                  <a:prstGeom prst="rect">
                    <a:avLst/>
                  </a:prstGeom>
                  <a:solidFill>
                    <a:schemeClr val="accent1"/>
                  </a:solidFill>
                  <a:ln w="9525">
                    <a:solidFill>
                      <a:schemeClr val="bg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627" name="Rectangle 471"/>
                  <p:cNvSpPr>
                    <a:spLocks noChangeArrowheads="1"/>
                  </p:cNvSpPr>
                  <p:nvPr/>
                </p:nvSpPr>
                <p:spPr bwMode="auto">
                  <a:xfrm>
                    <a:off x="836" y="3334"/>
                    <a:ext cx="354" cy="94"/>
                  </a:xfrm>
                  <a:prstGeom prst="rect">
                    <a:avLst/>
                  </a:prstGeom>
                  <a:noFill/>
                  <a:ln w="9525">
                    <a:solidFill>
                      <a:schemeClr val="accent1"/>
                    </a:solidFill>
                    <a:miter lim="800000"/>
                  </a:ln>
                </p:spPr>
                <p:txBody>
                  <a:bodyPr wrap="none" anchor="ctr"/>
                  <a:lstStyle/>
                  <a:p>
                    <a:endParaRPr lang="vi-VN" altLang="en-US">
                      <a:solidFill>
                        <a:srgbClr val="000000"/>
                      </a:solidFill>
                      <a:cs typeface="Arial" panose="020B0604020202020204" pitchFamily="34" charset="0"/>
                    </a:endParaRPr>
                  </a:p>
                </p:txBody>
              </p:sp>
            </p:grpSp>
          </p:grpSp>
          <p:sp>
            <p:nvSpPr>
              <p:cNvPr id="193622" name="Rectangle 472"/>
              <p:cNvSpPr>
                <a:spLocks noChangeArrowheads="1"/>
              </p:cNvSpPr>
              <p:nvPr/>
            </p:nvSpPr>
            <p:spPr bwMode="auto">
              <a:xfrm>
                <a:off x="732" y="3484"/>
                <a:ext cx="96" cy="93"/>
              </a:xfrm>
              <a:prstGeom prst="rect">
                <a:avLst/>
              </a:prstGeom>
              <a:solidFill>
                <a:schemeClr val="accent2"/>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623" name="Rectangle 473"/>
              <p:cNvSpPr>
                <a:spLocks noChangeArrowheads="1"/>
              </p:cNvSpPr>
              <p:nvPr/>
            </p:nvSpPr>
            <p:spPr bwMode="auto">
              <a:xfrm>
                <a:off x="723" y="3473"/>
                <a:ext cx="480" cy="112"/>
              </a:xfrm>
              <a:prstGeom prst="rect">
                <a:avLst/>
              </a:prstGeom>
              <a:noFill/>
              <a:ln w="9525">
                <a:solidFill>
                  <a:schemeClr val="accent2"/>
                </a:solidFill>
                <a:miter lim="800000"/>
              </a:ln>
            </p:spPr>
            <p:txBody>
              <a:bodyPr wrap="none" anchor="ctr"/>
              <a:lstStyle/>
              <a:p>
                <a:endParaRPr lang="vi-VN" altLang="en-US">
                  <a:solidFill>
                    <a:srgbClr val="000000"/>
                  </a:solidFill>
                  <a:cs typeface="Arial" panose="020B0604020202020204" pitchFamily="34" charset="0"/>
                </a:endParaRPr>
              </a:p>
            </p:txBody>
          </p:sp>
        </p:grpSp>
        <p:sp>
          <p:nvSpPr>
            <p:cNvPr id="193619" name="Rectangle 474"/>
            <p:cNvSpPr>
              <a:spLocks noChangeArrowheads="1"/>
            </p:cNvSpPr>
            <p:nvPr/>
          </p:nvSpPr>
          <p:spPr bwMode="auto">
            <a:xfrm>
              <a:off x="-328" y="3202"/>
              <a:ext cx="94"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620" name="Rectangle 475"/>
            <p:cNvSpPr>
              <a:spLocks noChangeArrowheads="1"/>
            </p:cNvSpPr>
            <p:nvPr/>
          </p:nvSpPr>
          <p:spPr bwMode="auto">
            <a:xfrm>
              <a:off x="270" y="3201"/>
              <a:ext cx="60" cy="108"/>
            </a:xfrm>
            <a:prstGeom prst="rect">
              <a:avLst/>
            </a:prstGeom>
            <a:solidFill>
              <a:schemeClr val="tx1"/>
            </a:solidFill>
            <a:ln w="9525">
              <a:noFill/>
              <a:miter lim="800000"/>
            </a:ln>
          </p:spPr>
          <p:txBody>
            <a:bodyPr wrap="none" anchor="ctr"/>
            <a:lstStyle/>
            <a:p>
              <a:endParaRPr lang="vi-VN" altLang="en-US">
                <a:solidFill>
                  <a:srgbClr val="000000"/>
                </a:solidFill>
                <a:cs typeface="Arial" panose="020B0604020202020204" pitchFamily="34" charset="0"/>
              </a:endParaRPr>
            </a:p>
          </p:txBody>
        </p:sp>
      </p:grpSp>
      <p:pic>
        <p:nvPicPr>
          <p:cNvPr id="708062" name="Picture 478"/>
          <p:cNvPicPr>
            <a:picLocks noChangeAspect="1" noChangeArrowheads="1"/>
          </p:cNvPicPr>
          <p:nvPr/>
        </p:nvPicPr>
        <p:blipFill>
          <a:blip r:embed="rId4"/>
          <a:srcRect/>
          <a:stretch>
            <a:fillRect/>
          </a:stretch>
        </p:blipFill>
        <p:spPr bwMode="auto">
          <a:xfrm>
            <a:off x="2106613" y="1160463"/>
            <a:ext cx="1243012" cy="768350"/>
          </a:xfrm>
          <a:prstGeom prst="rect">
            <a:avLst/>
          </a:prstGeom>
          <a:noFill/>
          <a:ln w="28575">
            <a:solidFill>
              <a:srgbClr val="FF0000"/>
            </a:solidFill>
            <a:miter lim="800000"/>
            <a:headEnd/>
            <a:tailEnd/>
          </a:ln>
        </p:spPr>
      </p:pic>
      <p:sp>
        <p:nvSpPr>
          <p:cNvPr id="708064" name="Rectangle 480"/>
          <p:cNvSpPr>
            <a:spLocks noChangeArrowheads="1"/>
          </p:cNvSpPr>
          <p:nvPr/>
        </p:nvSpPr>
        <p:spPr bwMode="auto">
          <a:xfrm>
            <a:off x="3357563" y="1323975"/>
            <a:ext cx="3865562" cy="536575"/>
          </a:xfrm>
          <a:prstGeom prst="rect">
            <a:avLst/>
          </a:prstGeom>
          <a:noFill/>
          <a:ln w="9525">
            <a:noFill/>
            <a:miter lim="800000"/>
          </a:ln>
        </p:spPr>
        <p:txBody>
          <a:bodyPr/>
          <a:lstStyle/>
          <a:p>
            <a:pPr marL="342900" indent="-342900">
              <a:lnSpc>
                <a:spcPct val="90000"/>
              </a:lnSpc>
              <a:spcBef>
                <a:spcPct val="20000"/>
              </a:spcBef>
              <a:buClr>
                <a:srgbClr val="000099"/>
              </a:buClr>
              <a:buSzPct val="65000"/>
              <a:buFont typeface="Wingdings" panose="05000000000000000000" pitchFamily="2" charset="2"/>
              <a:buChar char="v"/>
            </a:pPr>
            <a:r>
              <a:rPr lang="en-US" altLang="en-US" sz="2000" i="0">
                <a:solidFill>
                  <a:srgbClr val="000000"/>
                </a:solidFill>
                <a:latin typeface="Arial" panose="020B0604020202020204" pitchFamily="34" charset="0"/>
                <a:cs typeface="Arial" panose="020B0604020202020204" pitchFamily="34" charset="0"/>
              </a:rPr>
              <a:t>Trang web </a:t>
            </a:r>
            <a:r>
              <a:rPr lang="en-US" altLang="en-US" sz="2000">
                <a:solidFill>
                  <a:srgbClr val="C00000"/>
                </a:solidFill>
                <a:latin typeface="Arial" panose="020B0604020202020204" pitchFamily="34" charset="0"/>
                <a:cs typeface="Arial" panose="020B0604020202020204" pitchFamily="34" charset="0"/>
              </a:rPr>
              <a:t>cuối cùng </a:t>
            </a:r>
            <a:r>
              <a:rPr lang="en-US" altLang="en-US" sz="2000" i="0">
                <a:solidFill>
                  <a:srgbClr val="000000"/>
                </a:solidFill>
                <a:latin typeface="Arial" panose="020B0604020202020204" pitchFamily="34" charset="0"/>
                <a:cs typeface="Arial" panose="020B0604020202020204" pitchFamily="34" charset="0"/>
              </a:rPr>
              <a:t>cũng được thể hiện ra</a:t>
            </a:r>
            <a:r>
              <a:rPr lang="en-US" altLang="en-US" sz="2000">
                <a:solidFill>
                  <a:srgbClr val="C00000"/>
                </a:solidFill>
                <a:latin typeface="Arial" panose="020B0604020202020204" pitchFamily="34" charset="0"/>
                <a:cs typeface="Arial" panose="020B0604020202020204" pitchFamily="34" charset="0"/>
              </a:rPr>
              <a:t>(!!!)</a:t>
            </a:r>
            <a:endParaRPr lang="en-US" altLang="en-US" sz="2000" i="0">
              <a:solidFill>
                <a:srgbClr val="000000"/>
              </a:solidFill>
              <a:latin typeface="Arial" panose="020B0604020202020204" pitchFamily="34" charset="0"/>
              <a:cs typeface="Arial" panose="020B0604020202020204" pitchFamily="34" charset="0"/>
            </a:endParaRPr>
          </a:p>
        </p:txBody>
      </p:sp>
      <p:grpSp>
        <p:nvGrpSpPr>
          <p:cNvPr id="193568" name="Group 248"/>
          <p:cNvGrpSpPr/>
          <p:nvPr/>
        </p:nvGrpSpPr>
        <p:grpSpPr bwMode="auto">
          <a:xfrm>
            <a:off x="2470150" y="5237163"/>
            <a:ext cx="333375" cy="581025"/>
            <a:chOff x="4140" y="429"/>
            <a:chExt cx="1425" cy="2396"/>
          </a:xfrm>
        </p:grpSpPr>
        <p:sp>
          <p:nvSpPr>
            <p:cNvPr id="193585" name="Freeform 148"/>
            <p:cNvSpPr/>
            <p:nvPr/>
          </p:nvSpPr>
          <p:spPr bwMode="auto">
            <a:xfrm>
              <a:off x="5268" y="433"/>
              <a:ext cx="283" cy="2286"/>
            </a:xfrm>
            <a:custGeom>
              <a:avLst/>
              <a:gdLst>
                <a:gd name="T0" fmla="*/ 2 w 354"/>
                <a:gd name="T1" fmla="*/ 0 h 2742"/>
                <a:gd name="T2" fmla="*/ 2 w 354"/>
                <a:gd name="T3" fmla="*/ 6 h 2742"/>
                <a:gd name="T4" fmla="*/ 2 w 354"/>
                <a:gd name="T5" fmla="*/ 40 h 2742"/>
                <a:gd name="T6" fmla="*/ 0 w 354"/>
                <a:gd name="T7" fmla="*/ 4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ln>
          </p:spPr>
          <p:txBody>
            <a:bodyPr/>
            <a:lstStyle/>
            <a:p>
              <a:endParaRPr lang="en-US"/>
            </a:p>
          </p:txBody>
        </p:sp>
        <p:sp>
          <p:nvSpPr>
            <p:cNvPr id="193586"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w="9525">
              <a:noFill/>
              <a:miter lim="800000"/>
            </a:ln>
          </p:spPr>
          <p:txBody>
            <a:bodyPr wrap="none" anchor="ctr"/>
            <a:lstStyle/>
            <a:p>
              <a:endParaRPr lang="vi-VN" altLang="en-US">
                <a:solidFill>
                  <a:srgbClr val="000000"/>
                </a:solidFill>
                <a:cs typeface="Arial" panose="020B0604020202020204" pitchFamily="34" charset="0"/>
              </a:endParaRPr>
            </a:p>
          </p:txBody>
        </p:sp>
        <p:sp>
          <p:nvSpPr>
            <p:cNvPr id="193587" name="Freeform 150"/>
            <p:cNvSpPr/>
            <p:nvPr/>
          </p:nvSpPr>
          <p:spPr bwMode="auto">
            <a:xfrm>
              <a:off x="5321" y="570"/>
              <a:ext cx="169" cy="2115"/>
            </a:xfrm>
            <a:custGeom>
              <a:avLst/>
              <a:gdLst>
                <a:gd name="T0" fmla="*/ 2 w 211"/>
                <a:gd name="T1" fmla="*/ 0 h 2537"/>
                <a:gd name="T2" fmla="*/ 2 w 211"/>
                <a:gd name="T3" fmla="*/ 4 h 2537"/>
                <a:gd name="T4" fmla="*/ 2 w 211"/>
                <a:gd name="T5" fmla="*/ 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ln>
          </p:spPr>
          <p:txBody>
            <a:bodyPr/>
            <a:lstStyle/>
            <a:p>
              <a:endParaRPr lang="en-US"/>
            </a:p>
          </p:txBody>
        </p:sp>
        <p:sp>
          <p:nvSpPr>
            <p:cNvPr id="193588" name="Freeform 151"/>
            <p:cNvSpPr/>
            <p:nvPr/>
          </p:nvSpPr>
          <p:spPr bwMode="auto">
            <a:xfrm>
              <a:off x="5284" y="1640"/>
              <a:ext cx="263" cy="189"/>
            </a:xfrm>
            <a:custGeom>
              <a:avLst/>
              <a:gdLst>
                <a:gd name="T0" fmla="*/ 2 w 328"/>
                <a:gd name="T1" fmla="*/ 0 h 226"/>
                <a:gd name="T2" fmla="*/ 2 w 328"/>
                <a:gd name="T3" fmla="*/ 3 h 226"/>
                <a:gd name="T4" fmla="*/ 2 w 328"/>
                <a:gd name="T5" fmla="*/ 4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3589"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3590" name="Group 153"/>
            <p:cNvGrpSpPr/>
            <p:nvPr/>
          </p:nvGrpSpPr>
          <p:grpSpPr bwMode="auto">
            <a:xfrm>
              <a:off x="4749" y="668"/>
              <a:ext cx="581" cy="145"/>
              <a:chOff x="614" y="2568"/>
              <a:chExt cx="725" cy="139"/>
            </a:xfrm>
          </p:grpSpPr>
          <p:sp>
            <p:nvSpPr>
              <p:cNvPr id="193615" name="AutoShape 154"/>
              <p:cNvSpPr>
                <a:spLocks noChangeArrowheads="1"/>
              </p:cNvSpPr>
              <p:nvPr/>
            </p:nvSpPr>
            <p:spPr bwMode="auto">
              <a:xfrm>
                <a:off x="616" y="2571"/>
                <a:ext cx="720" cy="138"/>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616"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3591"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3592" name="Group 157"/>
            <p:cNvGrpSpPr/>
            <p:nvPr/>
          </p:nvGrpSpPr>
          <p:grpSpPr bwMode="auto">
            <a:xfrm>
              <a:off x="4747" y="994"/>
              <a:ext cx="581" cy="134"/>
              <a:chOff x="614" y="2568"/>
              <a:chExt cx="725" cy="139"/>
            </a:xfrm>
          </p:grpSpPr>
          <p:sp>
            <p:nvSpPr>
              <p:cNvPr id="193613" name="AutoShape 158"/>
              <p:cNvSpPr>
                <a:spLocks noChangeArrowheads="1"/>
              </p:cNvSpPr>
              <p:nvPr/>
            </p:nvSpPr>
            <p:spPr bwMode="auto">
              <a:xfrm>
                <a:off x="610" y="2566"/>
                <a:ext cx="728" cy="143"/>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614"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3593"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594"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nvGrpSpPr>
            <p:cNvPr id="193595" name="Group 162"/>
            <p:cNvGrpSpPr/>
            <p:nvPr/>
          </p:nvGrpSpPr>
          <p:grpSpPr bwMode="auto">
            <a:xfrm>
              <a:off x="4735" y="1627"/>
              <a:ext cx="582" cy="151"/>
              <a:chOff x="614" y="2568"/>
              <a:chExt cx="725" cy="139"/>
            </a:xfrm>
          </p:grpSpPr>
          <p:sp>
            <p:nvSpPr>
              <p:cNvPr id="193611" name="AutoShape 163"/>
              <p:cNvSpPr>
                <a:spLocks noChangeArrowheads="1"/>
              </p:cNvSpPr>
              <p:nvPr/>
            </p:nvSpPr>
            <p:spPr bwMode="auto">
              <a:xfrm>
                <a:off x="617" y="2568"/>
                <a:ext cx="719" cy="139"/>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612"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3596" name="Freeform 165"/>
            <p:cNvSpPr/>
            <p:nvPr/>
          </p:nvSpPr>
          <p:spPr bwMode="auto">
            <a:xfrm>
              <a:off x="5288" y="1354"/>
              <a:ext cx="263" cy="188"/>
            </a:xfrm>
            <a:custGeom>
              <a:avLst/>
              <a:gdLst>
                <a:gd name="T0" fmla="*/ 2 w 328"/>
                <a:gd name="T1" fmla="*/ 0 h 226"/>
                <a:gd name="T2" fmla="*/ 2 w 328"/>
                <a:gd name="T3" fmla="*/ 2 h 226"/>
                <a:gd name="T4" fmla="*/ 2 w 328"/>
                <a:gd name="T5" fmla="*/ 3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grpSp>
          <p:nvGrpSpPr>
            <p:cNvPr id="193597" name="Group 166"/>
            <p:cNvGrpSpPr/>
            <p:nvPr/>
          </p:nvGrpSpPr>
          <p:grpSpPr bwMode="auto">
            <a:xfrm>
              <a:off x="4739" y="1327"/>
              <a:ext cx="582" cy="139"/>
              <a:chOff x="614" y="2568"/>
              <a:chExt cx="725" cy="139"/>
            </a:xfrm>
          </p:grpSpPr>
          <p:sp>
            <p:nvSpPr>
              <p:cNvPr id="193609" name="AutoShape 167"/>
              <p:cNvSpPr>
                <a:spLocks noChangeArrowheads="1"/>
              </p:cNvSpPr>
              <p:nvPr/>
            </p:nvSpPr>
            <p:spPr bwMode="auto">
              <a:xfrm>
                <a:off x="612" y="2567"/>
                <a:ext cx="727" cy="137"/>
              </a:xfrm>
              <a:prstGeom prst="roundRect">
                <a:avLst>
                  <a:gd name="adj" fmla="val 50000"/>
                </a:avLst>
              </a:prstGeom>
              <a:solidFill>
                <a:schemeClr val="tx1"/>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610"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ln>
            </p:spPr>
            <p:txBody>
              <a:bodyPr wrap="none" anchor="ctr"/>
              <a:lstStyle/>
              <a:p>
                <a:endParaRPr lang="vi-VN" altLang="en-US">
                  <a:solidFill>
                    <a:srgbClr val="000000"/>
                  </a:solidFill>
                  <a:cs typeface="Arial" panose="020B0604020202020204" pitchFamily="34" charset="0"/>
                </a:endParaRPr>
              </a:p>
            </p:txBody>
          </p:sp>
        </p:grpSp>
        <p:sp>
          <p:nvSpPr>
            <p:cNvPr id="193598"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sp>
          <p:nvSpPr>
            <p:cNvPr id="193599" name="Freeform 170"/>
            <p:cNvSpPr/>
            <p:nvPr/>
          </p:nvSpPr>
          <p:spPr bwMode="auto">
            <a:xfrm>
              <a:off x="5312" y="1007"/>
              <a:ext cx="237" cy="213"/>
            </a:xfrm>
            <a:custGeom>
              <a:avLst/>
              <a:gdLst>
                <a:gd name="T0" fmla="*/ 2 w 296"/>
                <a:gd name="T1" fmla="*/ 0 h 256"/>
                <a:gd name="T2" fmla="*/ 2 w 296"/>
                <a:gd name="T3" fmla="*/ 2 h 256"/>
                <a:gd name="T4" fmla="*/ 2 w 296"/>
                <a:gd name="T5" fmla="*/ 3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3600" name="Freeform 171"/>
            <p:cNvSpPr/>
            <p:nvPr/>
          </p:nvSpPr>
          <p:spPr bwMode="auto">
            <a:xfrm>
              <a:off x="5315" y="680"/>
              <a:ext cx="244" cy="240"/>
            </a:xfrm>
            <a:custGeom>
              <a:avLst/>
              <a:gdLst>
                <a:gd name="T0" fmla="*/ 0 w 304"/>
                <a:gd name="T1" fmla="*/ 0 h 288"/>
                <a:gd name="T2" fmla="*/ 2 w 304"/>
                <a:gd name="T3" fmla="*/ 2 h 288"/>
                <a:gd name="T4" fmla="*/ 2 w 304"/>
                <a:gd name="T5" fmla="*/ 4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ln>
          </p:spPr>
          <p:txBody>
            <a:bodyPr/>
            <a:lstStyle/>
            <a:p>
              <a:endParaRPr lang="en-US"/>
            </a:p>
          </p:txBody>
        </p:sp>
        <p:sp>
          <p:nvSpPr>
            <p:cNvPr id="193601" name="Oval 172"/>
            <p:cNvSpPr>
              <a:spLocks noChangeArrowheads="1"/>
            </p:cNvSpPr>
            <p:nvPr/>
          </p:nvSpPr>
          <p:spPr bwMode="auto">
            <a:xfrm>
              <a:off x="5518" y="2609"/>
              <a:ext cx="47" cy="98"/>
            </a:xfrm>
            <a:prstGeom prst="ellipse">
              <a:avLst/>
            </a:prstGeom>
            <a:solidFill>
              <a:srgbClr val="3333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602" name="Freeform 173"/>
            <p:cNvSpPr/>
            <p:nvPr/>
          </p:nvSpPr>
          <p:spPr bwMode="auto">
            <a:xfrm>
              <a:off x="5302" y="2614"/>
              <a:ext cx="245" cy="200"/>
            </a:xfrm>
            <a:custGeom>
              <a:avLst/>
              <a:gdLst>
                <a:gd name="T0" fmla="*/ 0 w 306"/>
                <a:gd name="T1" fmla="*/ 3 h 240"/>
                <a:gd name="T2" fmla="*/ 2 w 306"/>
                <a:gd name="T3" fmla="*/ 4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ln>
          </p:spPr>
          <p:txBody>
            <a:bodyPr/>
            <a:lstStyle/>
            <a:p>
              <a:endParaRPr lang="en-US"/>
            </a:p>
          </p:txBody>
        </p:sp>
        <p:sp>
          <p:nvSpPr>
            <p:cNvPr id="193603"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3604"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p>
              <a:endParaRPr lang="vi-VN" altLang="en-US">
                <a:solidFill>
                  <a:srgbClr val="000000"/>
                </a:solidFill>
                <a:cs typeface="Arial" panose="020B0604020202020204" pitchFamily="34" charset="0"/>
              </a:endParaRPr>
            </a:p>
          </p:txBody>
        </p:sp>
        <p:sp>
          <p:nvSpPr>
            <p:cNvPr id="193605" name="Oval 176"/>
            <p:cNvSpPr>
              <a:spLocks noChangeArrowheads="1"/>
            </p:cNvSpPr>
            <p:nvPr/>
          </p:nvSpPr>
          <p:spPr bwMode="auto">
            <a:xfrm>
              <a:off x="4310" y="2380"/>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606" name="Oval 177"/>
            <p:cNvSpPr>
              <a:spLocks noChangeArrowheads="1"/>
            </p:cNvSpPr>
            <p:nvPr/>
          </p:nvSpPr>
          <p:spPr bwMode="auto">
            <a:xfrm>
              <a:off x="4486" y="2386"/>
              <a:ext cx="163" cy="137"/>
            </a:xfrm>
            <a:prstGeom prst="ellipse">
              <a:avLst/>
            </a:prstGeom>
            <a:solidFill>
              <a:srgbClr val="FF0000"/>
            </a:solidFill>
            <a:ln w="9525">
              <a:noFill/>
              <a:round/>
            </a:ln>
          </p:spPr>
          <p:txBody>
            <a:bodyPr wrap="none" anchor="ctr"/>
            <a:lstStyle/>
            <a:p>
              <a:pPr algn="ctr"/>
              <a:endParaRPr lang="vi-VN" altLang="en-US">
                <a:solidFill>
                  <a:srgbClr val="FF0000"/>
                </a:solidFill>
                <a:cs typeface="Arial" panose="020B0604020202020204" pitchFamily="34" charset="0"/>
              </a:endParaRPr>
            </a:p>
          </p:txBody>
        </p:sp>
        <p:sp>
          <p:nvSpPr>
            <p:cNvPr id="193607" name="Oval 178"/>
            <p:cNvSpPr>
              <a:spLocks noChangeArrowheads="1"/>
            </p:cNvSpPr>
            <p:nvPr/>
          </p:nvSpPr>
          <p:spPr bwMode="auto">
            <a:xfrm>
              <a:off x="4663" y="2380"/>
              <a:ext cx="156" cy="144"/>
            </a:xfrm>
            <a:prstGeom prst="ellipse">
              <a:avLst/>
            </a:prstGeom>
            <a:solidFill>
              <a:srgbClr val="33CC33"/>
            </a:solidFill>
            <a:ln w="9525">
              <a:noFill/>
              <a:round/>
            </a:ln>
          </p:spPr>
          <p:txBody>
            <a:bodyPr wrap="none" anchor="ctr"/>
            <a:lstStyle/>
            <a:p>
              <a:endParaRPr lang="vi-VN" altLang="en-US">
                <a:solidFill>
                  <a:srgbClr val="000000"/>
                </a:solidFill>
                <a:cs typeface="Arial" panose="020B0604020202020204" pitchFamily="34" charset="0"/>
              </a:endParaRPr>
            </a:p>
          </p:txBody>
        </p:sp>
        <p:sp>
          <p:nvSpPr>
            <p:cNvPr id="193608"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ln>
          </p:spPr>
          <p:txBody>
            <a:bodyPr wrap="none" anchor="ctr"/>
            <a:lstStyle/>
            <a:p>
              <a:endParaRPr lang="vi-VN" altLang="en-US">
                <a:solidFill>
                  <a:srgbClr val="000000"/>
                </a:solidFill>
                <a:cs typeface="Arial" panose="020B0604020202020204" pitchFamily="34" charset="0"/>
              </a:endParaRPr>
            </a:p>
          </p:txBody>
        </p:sp>
      </p:grpSp>
      <p:grpSp>
        <p:nvGrpSpPr>
          <p:cNvPr id="193569" name="Group 110"/>
          <p:cNvGrpSpPr/>
          <p:nvPr/>
        </p:nvGrpSpPr>
        <p:grpSpPr bwMode="auto">
          <a:xfrm>
            <a:off x="5213350" y="2346325"/>
            <a:ext cx="757238" cy="379413"/>
            <a:chOff x="2466" y="2026"/>
            <a:chExt cx="477" cy="282"/>
          </a:xfrm>
        </p:grpSpPr>
        <p:sp>
          <p:nvSpPr>
            <p:cNvPr id="193571" name="Oval 111"/>
            <p:cNvSpPr>
              <a:spLocks noChangeArrowheads="1"/>
            </p:cNvSpPr>
            <p:nvPr/>
          </p:nvSpPr>
          <p:spPr bwMode="auto">
            <a:xfrm>
              <a:off x="2466" y="2168"/>
              <a:ext cx="476" cy="14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cs typeface="Arial" panose="020B0604020202020204" pitchFamily="34" charset="0"/>
              </a:endParaRPr>
            </a:p>
          </p:txBody>
        </p:sp>
        <p:sp>
          <p:nvSpPr>
            <p:cNvPr id="193572" name="Line 112"/>
            <p:cNvSpPr>
              <a:spLocks noChangeShapeType="1"/>
            </p:cNvSpPr>
            <p:nvPr/>
          </p:nvSpPr>
          <p:spPr bwMode="auto">
            <a:xfrm>
              <a:off x="2470" y="2125"/>
              <a:ext cx="1" cy="85"/>
            </a:xfrm>
            <a:prstGeom prst="line">
              <a:avLst/>
            </a:prstGeom>
            <a:noFill/>
            <a:ln w="12700">
              <a:solidFill>
                <a:srgbClr val="000000"/>
              </a:solidFill>
              <a:round/>
            </a:ln>
          </p:spPr>
          <p:txBody>
            <a:bodyPr wrap="none" anchor="ctr"/>
            <a:lstStyle/>
            <a:p>
              <a:endParaRPr lang="en-US"/>
            </a:p>
          </p:txBody>
        </p:sp>
        <p:sp>
          <p:nvSpPr>
            <p:cNvPr id="193573" name="Rectangle 113"/>
            <p:cNvSpPr>
              <a:spLocks noChangeArrowheads="1"/>
            </p:cNvSpPr>
            <p:nvPr/>
          </p:nvSpPr>
          <p:spPr bwMode="auto">
            <a:xfrm>
              <a:off x="2470" y="2125"/>
              <a:ext cx="472" cy="111"/>
            </a:xfrm>
            <a:prstGeom prst="rect">
              <a:avLst/>
            </a:prstGeom>
            <a:solidFill>
              <a:srgbClr val="DDDDDD"/>
            </a:solidFill>
            <a:ln w="12700">
              <a:noFill/>
              <a:miter lim="800000"/>
            </a:ln>
          </p:spPr>
          <p:txBody>
            <a:bodyPr wrap="none" anchor="ctr"/>
            <a:lstStyle/>
            <a:p>
              <a:pPr algn="ctr"/>
              <a:endParaRPr lang="vi-VN" altLang="en-US" sz="2400" i="0">
                <a:solidFill>
                  <a:srgbClr val="000000"/>
                </a:solidFill>
                <a:cs typeface="Arial" panose="020B0604020202020204" pitchFamily="34" charset="0"/>
              </a:endParaRPr>
            </a:p>
          </p:txBody>
        </p:sp>
        <p:sp>
          <p:nvSpPr>
            <p:cNvPr id="193574" name="Oval 114"/>
            <p:cNvSpPr>
              <a:spLocks noChangeArrowheads="1"/>
            </p:cNvSpPr>
            <p:nvPr/>
          </p:nvSpPr>
          <p:spPr bwMode="auto">
            <a:xfrm>
              <a:off x="2466" y="2026"/>
              <a:ext cx="476" cy="160"/>
            </a:xfrm>
            <a:prstGeom prst="ellipse">
              <a:avLst/>
            </a:prstGeom>
            <a:solidFill>
              <a:srgbClr val="DDDDDD"/>
            </a:solidFill>
            <a:ln w="12700">
              <a:solidFill>
                <a:srgbClr val="000000"/>
              </a:solidFill>
              <a:round/>
            </a:ln>
          </p:spPr>
          <p:txBody>
            <a:bodyPr wrap="none" anchor="ctr"/>
            <a:lstStyle/>
            <a:p>
              <a:pPr eaLnBrk="1" hangingPunct="1"/>
              <a:endParaRPr lang="vi-VN" altLang="en-US" i="0">
                <a:solidFill>
                  <a:srgbClr val="000000"/>
                </a:solidFill>
                <a:cs typeface="Arial" panose="020B0604020202020204" pitchFamily="34" charset="0"/>
              </a:endParaRPr>
            </a:p>
          </p:txBody>
        </p:sp>
        <p:grpSp>
          <p:nvGrpSpPr>
            <p:cNvPr id="193575" name="Group 115"/>
            <p:cNvGrpSpPr/>
            <p:nvPr/>
          </p:nvGrpSpPr>
          <p:grpSpPr bwMode="auto">
            <a:xfrm>
              <a:off x="2581" y="2061"/>
              <a:ext cx="236" cy="94"/>
              <a:chOff x="2848" y="848"/>
              <a:chExt cx="140" cy="98"/>
            </a:xfrm>
          </p:grpSpPr>
          <p:sp>
            <p:nvSpPr>
              <p:cNvPr id="193582" name="Line 116"/>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3583" name="Line 117"/>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3584" name="Line 118"/>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grpSp>
          <p:nvGrpSpPr>
            <p:cNvPr id="193576" name="Group 119"/>
            <p:cNvGrpSpPr/>
            <p:nvPr/>
          </p:nvGrpSpPr>
          <p:grpSpPr bwMode="auto">
            <a:xfrm flipV="1">
              <a:off x="2581" y="2060"/>
              <a:ext cx="236" cy="94"/>
              <a:chOff x="2848" y="848"/>
              <a:chExt cx="140" cy="98"/>
            </a:xfrm>
          </p:grpSpPr>
          <p:sp>
            <p:nvSpPr>
              <p:cNvPr id="193579" name="Line 120"/>
              <p:cNvSpPr>
                <a:spLocks noChangeShapeType="1"/>
              </p:cNvSpPr>
              <p:nvPr/>
            </p:nvSpPr>
            <p:spPr bwMode="auto">
              <a:xfrm flipV="1">
                <a:off x="2848" y="848"/>
                <a:ext cx="50" cy="2"/>
              </a:xfrm>
              <a:prstGeom prst="line">
                <a:avLst/>
              </a:prstGeom>
              <a:noFill/>
              <a:ln w="28575">
                <a:solidFill>
                  <a:srgbClr val="000000"/>
                </a:solidFill>
                <a:round/>
              </a:ln>
            </p:spPr>
            <p:txBody>
              <a:bodyPr wrap="none" anchor="ctr"/>
              <a:lstStyle/>
              <a:p>
                <a:endParaRPr lang="en-US"/>
              </a:p>
            </p:txBody>
          </p:sp>
          <p:sp>
            <p:nvSpPr>
              <p:cNvPr id="193580" name="Line 121"/>
              <p:cNvSpPr>
                <a:spLocks noChangeShapeType="1"/>
              </p:cNvSpPr>
              <p:nvPr/>
            </p:nvSpPr>
            <p:spPr bwMode="auto">
              <a:xfrm>
                <a:off x="2944" y="946"/>
                <a:ext cx="44" cy="0"/>
              </a:xfrm>
              <a:prstGeom prst="line">
                <a:avLst/>
              </a:prstGeom>
              <a:noFill/>
              <a:ln w="28575">
                <a:solidFill>
                  <a:srgbClr val="000000"/>
                </a:solidFill>
                <a:round/>
              </a:ln>
            </p:spPr>
            <p:txBody>
              <a:bodyPr wrap="none" anchor="ctr"/>
              <a:lstStyle/>
              <a:p>
                <a:endParaRPr lang="en-US"/>
              </a:p>
            </p:txBody>
          </p:sp>
          <p:sp>
            <p:nvSpPr>
              <p:cNvPr id="193581" name="Line 122"/>
              <p:cNvSpPr>
                <a:spLocks noChangeShapeType="1"/>
              </p:cNvSpPr>
              <p:nvPr/>
            </p:nvSpPr>
            <p:spPr bwMode="auto">
              <a:xfrm>
                <a:off x="2894" y="850"/>
                <a:ext cx="52" cy="96"/>
              </a:xfrm>
              <a:prstGeom prst="line">
                <a:avLst/>
              </a:prstGeom>
              <a:noFill/>
              <a:ln w="28575">
                <a:solidFill>
                  <a:srgbClr val="000000"/>
                </a:solidFill>
                <a:round/>
              </a:ln>
            </p:spPr>
            <p:txBody>
              <a:bodyPr wrap="none" anchor="ctr"/>
              <a:lstStyle/>
              <a:p>
                <a:endParaRPr lang="en-US"/>
              </a:p>
            </p:txBody>
          </p:sp>
        </p:grpSp>
        <p:sp>
          <p:nvSpPr>
            <p:cNvPr id="193577" name="Line 123"/>
            <p:cNvSpPr>
              <a:spLocks noChangeShapeType="1"/>
            </p:cNvSpPr>
            <p:nvPr/>
          </p:nvSpPr>
          <p:spPr bwMode="auto">
            <a:xfrm flipH="1">
              <a:off x="2942" y="2109"/>
              <a:ext cx="1" cy="127"/>
            </a:xfrm>
            <a:prstGeom prst="line">
              <a:avLst/>
            </a:prstGeom>
            <a:noFill/>
            <a:ln w="12700">
              <a:solidFill>
                <a:srgbClr val="000000"/>
              </a:solidFill>
              <a:round/>
            </a:ln>
          </p:spPr>
          <p:txBody>
            <a:bodyPr wrap="none" anchor="ctr"/>
            <a:lstStyle/>
            <a:p>
              <a:endParaRPr lang="en-US"/>
            </a:p>
          </p:txBody>
        </p:sp>
        <p:sp>
          <p:nvSpPr>
            <p:cNvPr id="193578" name="Line 124"/>
            <p:cNvSpPr>
              <a:spLocks noChangeShapeType="1"/>
            </p:cNvSpPr>
            <p:nvPr/>
          </p:nvSpPr>
          <p:spPr bwMode="auto">
            <a:xfrm flipH="1">
              <a:off x="2466" y="2117"/>
              <a:ext cx="1" cy="127"/>
            </a:xfrm>
            <a:prstGeom prst="line">
              <a:avLst/>
            </a:prstGeom>
            <a:noFill/>
            <a:ln w="12700">
              <a:solidFill>
                <a:srgbClr val="000000"/>
              </a:solidFill>
              <a:round/>
            </a:ln>
          </p:spPr>
          <p:txBody>
            <a:bodyPr wrap="none" anchor="ctr"/>
            <a:lstStyle/>
            <a:p>
              <a:endParaRPr lang="en-US"/>
            </a:p>
          </p:txBody>
        </p:sp>
      </p:grpSp>
      <p:pic>
        <p:nvPicPr>
          <p:cNvPr id="193570" name="Picture 15" descr="underline_base"/>
          <p:cNvPicPr>
            <a:picLocks noChangeArrowheads="1"/>
          </p:cNvPicPr>
          <p:nvPr/>
        </p:nvPicPr>
        <p:blipFill>
          <a:blip r:embed="rId5"/>
          <a:srcRect/>
          <a:stretch>
            <a:fillRect/>
          </a:stretch>
        </p:blipFill>
        <p:spPr bwMode="auto">
          <a:xfrm>
            <a:off x="1285240" y="976630"/>
            <a:ext cx="6836410" cy="15811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076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0803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7634"/>
                                        </p:tgtEl>
                                        <p:attrNameLst>
                                          <p:attrName>style.visibility</p:attrName>
                                        </p:attrNameLst>
                                      </p:cBhvr>
                                      <p:to>
                                        <p:strVal val="visible"/>
                                      </p:to>
                                    </p:set>
                                  </p:childTnLst>
                                </p:cTn>
                              </p:par>
                              <p:par>
                                <p:cTn id="16" presetID="9" presetClass="exit" presetSubtype="0" fill="hold" nodeType="withEffect">
                                  <p:stCondLst>
                                    <p:cond delay="0"/>
                                  </p:stCondLst>
                                  <p:childTnLst>
                                    <p:animEffect transition="out" filter="dissolv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0"/>
                            </p:stCondLst>
                            <p:childTnLst>
                              <p:par>
                                <p:cTn id="23" presetID="0" presetClass="path" presetSubtype="0" accel="50000" decel="50000" fill="hold" nodeType="afterEffect">
                                  <p:stCondLst>
                                    <p:cond delay="0"/>
                                  </p:stCondLst>
                                  <p:childTnLst>
                                    <p:animMotion origin="layout" path="M -1.66667E-6 6.03747E-6 L -1.66667E-6 0.07357 L 0.36771 0.07056 L 0.26545 0.23434 L 0.35625 0.23133 L 0.54826 0.0199 L 0.30347 0.51932 L 0.03437 0.51932 L 0.03437 0.41962 " pathEditMode="relative" ptsTypes="AAAAAAAAA">
                                      <p:cBhvr>
                                        <p:cTn id="24" dur="2000" fill="hold"/>
                                        <p:tgtEl>
                                          <p:spTgt spid="708038"/>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08043"/>
                                        </p:tgtEl>
                                        <p:attrNameLst>
                                          <p:attrName>style.visibility</p:attrName>
                                        </p:attrNameLst>
                                      </p:cBhvr>
                                      <p:to>
                                        <p:strVal val="visible"/>
                                      </p:to>
                                    </p:set>
                                    <p:animEffect transition="in" filter="wipe(down)">
                                      <p:cBhvr>
                                        <p:cTn id="29" dur="500"/>
                                        <p:tgtEl>
                                          <p:spTgt spid="708043"/>
                                        </p:tgtEl>
                                      </p:cBhvr>
                                    </p:animEffect>
                                  </p:childTnLst>
                                </p:cTn>
                              </p:par>
                              <p:par>
                                <p:cTn id="30" presetID="9" presetClass="exit" presetSubtype="0" fill="hold" nodeType="withEffect">
                                  <p:stCondLst>
                                    <p:cond delay="0"/>
                                  </p:stCondLst>
                                  <p:childTnLst>
                                    <p:animEffect transition="out" filter="dissolve">
                                      <p:cBhvr>
                                        <p:cTn id="31" dur="500"/>
                                        <p:tgtEl>
                                          <p:spTgt spid="708038"/>
                                        </p:tgtEl>
                                      </p:cBhvr>
                                    </p:animEffect>
                                    <p:set>
                                      <p:cBhvr>
                                        <p:cTn id="32" dur="1" fill="hold">
                                          <p:stCondLst>
                                            <p:cond delay="499"/>
                                          </p:stCondLst>
                                        </p:cTn>
                                        <p:tgtEl>
                                          <p:spTgt spid="70803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708043"/>
                                        </p:tgtEl>
                                      </p:cBhvr>
                                    </p:animEffect>
                                    <p:set>
                                      <p:cBhvr>
                                        <p:cTn id="37" dur="1" fill="hold">
                                          <p:stCondLst>
                                            <p:cond delay="499"/>
                                          </p:stCondLst>
                                        </p:cTn>
                                        <p:tgtEl>
                                          <p:spTgt spid="708043"/>
                                        </p:tgtEl>
                                        <p:attrNameLst>
                                          <p:attrName>style.visibility</p:attrName>
                                        </p:attrNameLst>
                                      </p:cBhvr>
                                      <p:to>
                                        <p:strVal val="hidden"/>
                                      </p:to>
                                    </p:se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708043"/>
                                        </p:tgtEl>
                                        <p:attrNameLst>
                                          <p:attrName>style.visibility</p:attrName>
                                        </p:attrNameLst>
                                      </p:cBhvr>
                                      <p:to>
                                        <p:strVal val="visible"/>
                                      </p:to>
                                    </p:set>
                                    <p:animEffect transition="in" filter="wipe(up)">
                                      <p:cBhvr>
                                        <p:cTn id="41" dur="500"/>
                                        <p:tgtEl>
                                          <p:spTgt spid="708043"/>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70781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708072"/>
                                        </p:tgtEl>
                                        <p:attrNameLst>
                                          <p:attrName>style.visibility</p:attrName>
                                        </p:attrNameLst>
                                      </p:cBhvr>
                                      <p:to>
                                        <p:strVal val="visible"/>
                                      </p:to>
                                    </p:set>
                                    <p:animEffect transition="in" filter="dissolve">
                                      <p:cBhvr>
                                        <p:cTn id="48" dur="500"/>
                                        <p:tgtEl>
                                          <p:spTgt spid="708072"/>
                                        </p:tgtEl>
                                      </p:cBhvr>
                                    </p:animEffect>
                                  </p:childTnLst>
                                </p:cTn>
                              </p:par>
                              <p:par>
                                <p:cTn id="49" presetID="9" presetClass="exit" presetSubtype="0" fill="hold" nodeType="withEffect">
                                  <p:stCondLst>
                                    <p:cond delay="0"/>
                                  </p:stCondLst>
                                  <p:childTnLst>
                                    <p:animEffect transition="out" filter="dissolve">
                                      <p:cBhvr>
                                        <p:cTn id="50" dur="500"/>
                                        <p:tgtEl>
                                          <p:spTgt spid="708043"/>
                                        </p:tgtEl>
                                      </p:cBhvr>
                                    </p:animEffect>
                                    <p:set>
                                      <p:cBhvr>
                                        <p:cTn id="51" dur="1" fill="hold">
                                          <p:stCondLst>
                                            <p:cond delay="499"/>
                                          </p:stCondLst>
                                        </p:cTn>
                                        <p:tgtEl>
                                          <p:spTgt spid="708043"/>
                                        </p:tgtEl>
                                        <p:attrNameLst>
                                          <p:attrName>style.visibility</p:attrName>
                                        </p:attrNameLst>
                                      </p:cBhvr>
                                      <p:to>
                                        <p:strVal val="hidden"/>
                                      </p:to>
                                    </p:set>
                                  </p:childTnLst>
                                </p:cTn>
                              </p:par>
                            </p:childTnLst>
                          </p:cTn>
                        </p:par>
                        <p:par>
                          <p:cTn id="52" fill="hold">
                            <p:stCondLst>
                              <p:cond delay="500"/>
                            </p:stCondLst>
                            <p:childTnLst>
                              <p:par>
                                <p:cTn id="53" presetID="0" presetClass="path" presetSubtype="0" accel="50000" decel="50000" fill="hold" nodeType="afterEffect">
                                  <p:stCondLst>
                                    <p:cond delay="0"/>
                                  </p:stCondLst>
                                  <p:childTnLst>
                                    <p:animMotion origin="layout" path="M 3.33333E-6 -5.8501E-6 L 0.00573 0.09969 L 0.28159 0.09646 L 0.52534 -0.418 L 0.31614 -0.18367 L 0.22986 -0.18668 L 0.32309 -0.36295 L -0.03438 -0.36295 L -0.03334 -0.42101 " pathEditMode="relative" ptsTypes="AAAAAAAAA">
                                      <p:cBhvr>
                                        <p:cTn id="54" dur="2000" fill="hold"/>
                                        <p:tgtEl>
                                          <p:spTgt spid="708072"/>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7076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xit" presetSubtype="0" fill="hold" nodeType="clickEffect">
                                  <p:stCondLst>
                                    <p:cond delay="0"/>
                                  </p:stCondLst>
                                  <p:childTnLst>
                                    <p:animEffect transition="out" filter="dissolve">
                                      <p:cBhvr>
                                        <p:cTn id="60" dur="500"/>
                                        <p:tgtEl>
                                          <p:spTgt spid="708072"/>
                                        </p:tgtEl>
                                      </p:cBhvr>
                                    </p:animEffect>
                                    <p:set>
                                      <p:cBhvr>
                                        <p:cTn id="61" dur="1" fill="hold">
                                          <p:stCondLst>
                                            <p:cond delay="499"/>
                                          </p:stCondLst>
                                        </p:cTn>
                                        <p:tgtEl>
                                          <p:spTgt spid="708072"/>
                                        </p:tgtEl>
                                        <p:attrNameLst>
                                          <p:attrName>style.visibility</p:attrName>
                                        </p:attrNameLst>
                                      </p:cBhvr>
                                      <p:to>
                                        <p:strVal val="hidden"/>
                                      </p:to>
                                    </p:se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708057"/>
                                        </p:tgtEl>
                                        <p:attrNameLst>
                                          <p:attrName>style.visibility</p:attrName>
                                        </p:attrNameLst>
                                      </p:cBhvr>
                                      <p:to>
                                        <p:strVal val="visible"/>
                                      </p:to>
                                    </p:set>
                                    <p:animEffect transition="in" filter="wipe(down)">
                                      <p:cBhvr>
                                        <p:cTn id="65" dur="500"/>
                                        <p:tgtEl>
                                          <p:spTgt spid="708057"/>
                                        </p:tgtEl>
                                      </p:cBhvr>
                                    </p:animEffect>
                                  </p:childTnLst>
                                </p:cTn>
                              </p:par>
                            </p:childTnLst>
                          </p:cTn>
                        </p:par>
                        <p:par>
                          <p:cTn id="66" fill="hold">
                            <p:stCondLst>
                              <p:cond delay="1000"/>
                            </p:stCondLst>
                            <p:childTnLst>
                              <p:par>
                                <p:cTn id="67" presetID="9" presetClass="entr" presetSubtype="0" fill="hold" nodeType="afterEffect">
                                  <p:stCondLst>
                                    <p:cond delay="0"/>
                                  </p:stCondLst>
                                  <p:childTnLst>
                                    <p:set>
                                      <p:cBhvr>
                                        <p:cTn id="68" dur="1" fill="hold">
                                          <p:stCondLst>
                                            <p:cond delay="0"/>
                                          </p:stCondLst>
                                        </p:cTn>
                                        <p:tgtEl>
                                          <p:spTgt spid="708062"/>
                                        </p:tgtEl>
                                        <p:attrNameLst>
                                          <p:attrName>style.visibility</p:attrName>
                                        </p:attrNameLst>
                                      </p:cBhvr>
                                      <p:to>
                                        <p:strVal val="visible"/>
                                      </p:to>
                                    </p:set>
                                    <p:animEffect transition="in" filter="dissolve">
                                      <p:cBhvr>
                                        <p:cTn id="69" dur="1000"/>
                                        <p:tgtEl>
                                          <p:spTgt spid="708062"/>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708064"/>
                                        </p:tgtEl>
                                        <p:attrNameLst>
                                          <p:attrName>style.visibility</p:attrName>
                                        </p:attrNameLst>
                                      </p:cBhvr>
                                      <p:to>
                                        <p:strVal val="visible"/>
                                      </p:to>
                                    </p:set>
                                  </p:childTnLst>
                                </p:cTn>
                              </p:par>
                            </p:childTnLst>
                          </p:cTn>
                        </p:par>
                        <p:par>
                          <p:cTn id="72" fill="hold">
                            <p:stCondLst>
                              <p:cond delay="2000"/>
                            </p:stCondLst>
                            <p:childTnLst>
                              <p:par>
                                <p:cTn id="73" presetID="9" presetClass="entr" presetSubtype="0" fill="hold" grpId="1" nodeType="afterEffect">
                                  <p:stCondLst>
                                    <p:cond delay="0"/>
                                  </p:stCondLst>
                                  <p:childTnLst>
                                    <p:set>
                                      <p:cBhvr>
                                        <p:cTn id="74" dur="1" fill="hold">
                                          <p:stCondLst>
                                            <p:cond delay="0"/>
                                          </p:stCondLst>
                                        </p:cTn>
                                        <p:tgtEl>
                                          <p:spTgt spid="708064"/>
                                        </p:tgtEl>
                                        <p:attrNameLst>
                                          <p:attrName>style.visibility</p:attrName>
                                        </p:attrNameLst>
                                      </p:cBhvr>
                                      <p:to>
                                        <p:strVal val="visible"/>
                                      </p:to>
                                    </p:set>
                                    <p:animEffect transition="in" filter="dissolve">
                                      <p:cBhvr>
                                        <p:cTn id="75" dur="500"/>
                                        <p:tgtEl>
                                          <p:spTgt spid="708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33" grpId="0"/>
      <p:bldP spid="707634" grpId="0"/>
      <p:bldP spid="707635" grpId="0"/>
      <p:bldP spid="707813" grpId="0"/>
      <p:bldP spid="708064" grpId="0"/>
      <p:bldP spid="708064" grpId="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Footer Placeholder 5"/>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94563" name="Slide Number Placeholder 6"/>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821C1336-D8BF-48EE-B6C3-719CD9B78F38}"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94564" name="Rectangle 2"/>
          <p:cNvSpPr>
            <a:spLocks noGrp="1" noChangeArrowheads="1"/>
          </p:cNvSpPr>
          <p:nvPr>
            <p:ph type="title"/>
          </p:nvPr>
        </p:nvSpPr>
        <p:spPr/>
        <p:txBody>
          <a:bodyPr/>
          <a:lstStyle/>
          <a:p>
            <a:pPr algn="l"/>
            <a:r>
              <a:rPr lang="en-US" altLang="en-US">
                <a:solidFill>
                  <a:srgbClr val="002060"/>
                </a:solidFill>
                <a:latin typeface="Arial" panose="020B0604020202020204" pitchFamily="34" charset="0"/>
                <a:cs typeface="Arial" panose="020B0604020202020204" pitchFamily="34" charset="0"/>
              </a:rPr>
              <a:t>Chương 5: Tổng kết</a:t>
            </a:r>
            <a:endParaRPr lang="en-US" altLang="en-US">
              <a:solidFill>
                <a:srgbClr val="002060"/>
              </a:solidFill>
              <a:latin typeface="Arial" panose="020B0604020202020204" pitchFamily="34" charset="0"/>
              <a:cs typeface="Arial" panose="020B0604020202020204" pitchFamily="34" charset="0"/>
            </a:endParaRPr>
          </a:p>
        </p:txBody>
      </p:sp>
      <p:sp>
        <p:nvSpPr>
          <p:cNvPr id="194565" name="Rectangle 3"/>
          <p:cNvSpPr>
            <a:spLocks noGrp="1" noChangeArrowheads="1"/>
          </p:cNvSpPr>
          <p:nvPr>
            <p:ph type="body" sz="half" idx="1"/>
          </p:nvPr>
        </p:nvSpPr>
        <p:spPr>
          <a:xfrm>
            <a:off x="533400" y="1371600"/>
            <a:ext cx="7931150" cy="4648200"/>
          </a:xfrm>
        </p:spPr>
        <p:txBody>
          <a:bodyPr>
            <a:normAutofit lnSpcReduction="10000"/>
          </a:bodyPr>
          <a:lstStyle/>
          <a:p>
            <a:r>
              <a:rPr lang="en-US" altLang="en-US" sz="2400">
                <a:latin typeface="Arial" panose="020B0604020202020204" pitchFamily="34" charset="0"/>
                <a:cs typeface="Arial" panose="020B0604020202020204" pitchFamily="34" charset="0"/>
              </a:rPr>
              <a:t> Các nguyên lý của các dịch vụ tầng Liên kết dữ liệu:</a:t>
            </a:r>
            <a:endParaRPr lang="en-US" altLang="en-US" sz="2400">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Phát hiện và sửa chữa lỗi</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Chia sẻ kênh broadcast: đa truy cập</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Định địa chỉ tầng Liên kết dữ liệu</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Triển khai các công nghệ khác nhau của tầng Liên kết dữ liệu</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Ethernet</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Mạng LAN và VLAN chuyển mạch</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Mạng ảo hóa như là một tầng thuộc tầng Liên kết dữ liệu: MPLS</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Tổng hợp: một truy vấn web thường nhật.</a:t>
            </a:r>
            <a:endParaRPr lang="en-US" altLang="en-US" sz="2400">
              <a:latin typeface="Arial" panose="020B0604020202020204" pitchFamily="34" charset="0"/>
              <a:cs typeface="Arial" panose="020B0604020202020204" pitchFamily="34" charset="0"/>
            </a:endParaRPr>
          </a:p>
        </p:txBody>
      </p:sp>
      <p:pic>
        <p:nvPicPr>
          <p:cNvPr id="194566" name="Picture 21" descr="underline_base"/>
          <p:cNvPicPr>
            <a:picLocks noChangeArrowheads="1"/>
          </p:cNvPicPr>
          <p:nvPr/>
        </p:nvPicPr>
        <p:blipFill>
          <a:blip r:embed="rId1"/>
          <a:srcRect/>
          <a:stretch>
            <a:fillRect/>
          </a:stretch>
        </p:blipFill>
        <p:spPr bwMode="auto">
          <a:xfrm>
            <a:off x="609283" y="1066483"/>
            <a:ext cx="5027612" cy="173037"/>
          </a:xfrm>
          <a:prstGeom prst="rect">
            <a:avLst/>
          </a:prstGeom>
          <a:noFill/>
          <a:ln w="9525">
            <a:noFill/>
            <a:miter lim="800000"/>
            <a:headEnd/>
            <a:tailEnd/>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Footer Placeholder 5"/>
          <p:cNvSpPr>
            <a:spLocks noGrp="1"/>
          </p:cNvSpPr>
          <p:nvPr>
            <p:ph type="ftr" sz="quarter" idx="11"/>
          </p:nvPr>
        </p:nvSpPr>
        <p:spPr>
          <a:noFill/>
        </p:spPr>
        <p:txBody>
          <a:bodyPr/>
          <a:lstStyle/>
          <a:p>
            <a:r>
              <a:rPr lang="en-US" altLang="en-US">
                <a:solidFill>
                  <a:srgbClr val="000000"/>
                </a:solidFill>
                <a:ea typeface="MS PGothic" panose="020B0600070205080204" pitchFamily="34" charset="-128"/>
              </a:rPr>
              <a:t>Tầng Link</a:t>
            </a:r>
            <a:endParaRPr lang="en-US" altLang="en-US">
              <a:solidFill>
                <a:srgbClr val="000000"/>
              </a:solidFill>
              <a:ea typeface="MS PGothic" panose="020B0600070205080204" pitchFamily="34" charset="-128"/>
            </a:endParaRPr>
          </a:p>
        </p:txBody>
      </p:sp>
      <p:sp>
        <p:nvSpPr>
          <p:cNvPr id="196611" name="Slide Number Placeholder 6"/>
          <p:cNvSpPr>
            <a:spLocks noGrp="1"/>
          </p:cNvSpPr>
          <p:nvPr>
            <p:ph type="sldNum" sz="quarter" idx="12"/>
          </p:nvPr>
        </p:nvSpPr>
        <p:spPr>
          <a:noFill/>
        </p:spPr>
        <p:txBody>
          <a:bodyPr/>
          <a:lstStyle/>
          <a:p>
            <a:r>
              <a:rPr lang="en-US" altLang="en-US">
                <a:solidFill>
                  <a:srgbClr val="000000"/>
                </a:solidFill>
                <a:cs typeface="Arial" panose="020B0604020202020204" pitchFamily="34" charset="0"/>
              </a:rPr>
              <a:t>5-</a:t>
            </a:r>
            <a:fld id="{75F59C87-207F-4963-BFDC-828C49F274D0}" type="slidenum">
              <a:rPr lang="en-US" altLang="en-US">
                <a:solidFill>
                  <a:srgbClr val="000000"/>
                </a:solidFill>
                <a:cs typeface="Arial" panose="020B0604020202020204" pitchFamily="34" charset="0"/>
              </a:rPr>
            </a:fld>
            <a:endParaRPr lang="en-US" altLang="en-US">
              <a:solidFill>
                <a:srgbClr val="000000"/>
              </a:solidFill>
              <a:cs typeface="Arial" panose="020B0604020202020204" pitchFamily="34" charset="0"/>
            </a:endParaRPr>
          </a:p>
        </p:txBody>
      </p:sp>
      <p:sp>
        <p:nvSpPr>
          <p:cNvPr id="196612" name="Rectangle 2"/>
          <p:cNvSpPr>
            <a:spLocks noGrp="1" noChangeArrowheads="1"/>
          </p:cNvSpPr>
          <p:nvPr>
            <p:ph type="title"/>
          </p:nvPr>
        </p:nvSpPr>
        <p:spPr>
          <a:xfrm>
            <a:off x="523875" y="73025"/>
            <a:ext cx="8620125" cy="1143000"/>
          </a:xfrm>
        </p:spPr>
        <p:txBody>
          <a:bodyPr/>
          <a:lstStyle/>
          <a:p>
            <a:pPr algn="l"/>
            <a:r>
              <a:rPr lang="en-US" altLang="en-US" dirty="0" err="1">
                <a:latin typeface="Arial" panose="020B0604020202020204" pitchFamily="34" charset="0"/>
                <a:cs typeface="Arial" panose="020B0604020202020204" pitchFamily="34" charset="0"/>
              </a:rPr>
              <a:t>Chương</a:t>
            </a:r>
            <a:r>
              <a:rPr lang="en-US" altLang="en-US" dirty="0">
                <a:latin typeface="Arial" panose="020B0604020202020204" pitchFamily="34" charset="0"/>
                <a:cs typeface="Arial" panose="020B0604020202020204" pitchFamily="34" charset="0"/>
              </a:rPr>
              <a:t> 5: </a:t>
            </a:r>
            <a:r>
              <a:rPr lang="en-US" altLang="en-US" dirty="0" err="1">
                <a:latin typeface="Arial" panose="020B0604020202020204" pitchFamily="34" charset="0"/>
                <a:cs typeface="Arial" panose="020B0604020202020204" pitchFamily="34" charset="0"/>
              </a:rPr>
              <a:t>Kết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thúc</a:t>
            </a:r>
            <a:endParaRPr lang="en-US" altLang="en-US" dirty="0">
              <a:latin typeface="Arial" panose="020B0604020202020204" pitchFamily="34" charset="0"/>
              <a:cs typeface="Arial" panose="020B0604020202020204" pitchFamily="34" charset="0"/>
            </a:endParaRPr>
          </a:p>
        </p:txBody>
      </p:sp>
      <p:sp>
        <p:nvSpPr>
          <p:cNvPr id="196613" name="Rectangle 3"/>
          <p:cNvSpPr>
            <a:spLocks noGrp="1" noChangeArrowheads="1"/>
          </p:cNvSpPr>
          <p:nvPr>
            <p:ph type="body" sz="half" idx="1"/>
          </p:nvPr>
        </p:nvSpPr>
        <p:spPr>
          <a:xfrm>
            <a:off x="533400" y="1371600"/>
            <a:ext cx="7931150" cy="4648200"/>
          </a:xfrm>
        </p:spPr>
        <p:txBody>
          <a:bodyPr/>
          <a:lstStyle/>
          <a:p>
            <a:r>
              <a:rPr lang="en-US" altLang="en-US">
                <a:latin typeface="Arial" panose="020B0604020202020204" pitchFamily="34" charset="0"/>
                <a:cs typeface="Arial" panose="020B0604020202020204" pitchFamily="34" charset="0"/>
              </a:rPr>
              <a:t>Tìm hiểu </a:t>
            </a:r>
            <a:r>
              <a:rPr lang="en-US" altLang="en-US" i="1">
                <a:solidFill>
                  <a:srgbClr val="C00000"/>
                </a:solidFill>
                <a:latin typeface="Arial" panose="020B0604020202020204" pitchFamily="34" charset="0"/>
                <a:cs typeface="Arial" panose="020B0604020202020204" pitchFamily="34" charset="0"/>
              </a:rPr>
              <a:t>đầy đủ </a:t>
            </a:r>
            <a:r>
              <a:rPr lang="en-US" altLang="en-US">
                <a:latin typeface="Arial" panose="020B0604020202020204" pitchFamily="34" charset="0"/>
                <a:cs typeface="Arial" panose="020B0604020202020204" pitchFamily="34" charset="0"/>
              </a:rPr>
              <a:t>chồng giao thức từ trên xuống dưới (ngoại trừ PHY)</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Hiểu về các nguyên lý hoạt động của mạng và hiện thực</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 Có thể dừng tại đây …. Nhưng có một số chủ đề thú vị!</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wireless</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multimedia</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security </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network management</a:t>
            </a:r>
            <a:endParaRPr lang="en-US" altLang="en-US">
              <a:latin typeface="Arial" panose="020B0604020202020204" pitchFamily="34" charset="0"/>
              <a:cs typeface="Arial" panose="020B0604020202020204" pitchFamily="34" charset="0"/>
            </a:endParaRPr>
          </a:p>
          <a:p>
            <a:endParaRPr lang="en-US" altLang="en-US" sz="2400">
              <a:latin typeface="Arial" panose="020B0604020202020204" pitchFamily="34" charset="0"/>
              <a:cs typeface="Arial" panose="020B0604020202020204" pitchFamily="34" charset="0"/>
            </a:endParaRPr>
          </a:p>
        </p:txBody>
      </p:sp>
      <p:pic>
        <p:nvPicPr>
          <p:cNvPr id="196614" name="Picture 17" descr="underline_base"/>
          <p:cNvPicPr>
            <a:picLocks noChangeArrowheads="1"/>
          </p:cNvPicPr>
          <p:nvPr/>
        </p:nvPicPr>
        <p:blipFill>
          <a:blip r:embed="rId1"/>
          <a:srcRect/>
          <a:stretch>
            <a:fillRect/>
          </a:stretch>
        </p:blipFill>
        <p:spPr bwMode="auto">
          <a:xfrm>
            <a:off x="547688" y="896938"/>
            <a:ext cx="5144774" cy="17303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17505" y="520704"/>
            <a:ext cx="7378815" cy="4637167"/>
          </a:xfrm>
          <a:prstGeom prst="rect">
            <a:avLst/>
          </a:prstGeom>
          <a:noFill/>
        </p:spPr>
        <p:txBody>
          <a:bodyPr wrap="none" lIns="0" tIns="0" rIns="0" rtlCol="0">
            <a:spAutoFit/>
          </a:bodyPr>
          <a:lstStyle/>
          <a:p>
            <a:pPr>
              <a:lnSpc>
                <a:spcPts val="4300"/>
              </a:lnSpc>
              <a:tabLst>
                <a:tab pos="228600" algn="l"/>
                <a:tab pos="571500" algn="l"/>
                <a:tab pos="685800" algn="l"/>
              </a:tabLst>
            </a:pPr>
            <a:r>
              <a:rPr lang="en-US" altLang="zh-CN" sz="3600" b="1" dirty="0">
                <a:solidFill>
                  <a:srgbClr val="345A88"/>
                </a:solidFill>
                <a:latin typeface="Tahoma" panose="020B0604030504040204" pitchFamily="34" charset="0"/>
                <a:cs typeface="Tahoma" panose="020B0604030504040204" pitchFamily="34" charset="0"/>
              </a:rPr>
              <a:t>Parity</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2</a:t>
            </a:r>
            <a:r>
              <a:rPr lang="en-US" altLang="zh-CN" sz="3600" dirty="0">
                <a:latin typeface="Times New Roman" panose="02020603050405020304" pitchFamily="18" charset="0"/>
                <a:cs typeface="Times New Roman" panose="02020603050405020304" pitchFamily="18" charset="0"/>
              </a:rPr>
              <a:t> </a:t>
            </a:r>
            <a:r>
              <a:rPr lang="en-US" altLang="zh-CN" sz="3600" b="1" dirty="0" err="1">
                <a:solidFill>
                  <a:srgbClr val="345A88"/>
                </a:solidFill>
                <a:latin typeface="Tahoma" panose="020B0604030504040204" pitchFamily="34" charset="0"/>
                <a:cs typeface="Tahoma" panose="020B0604030504040204" pitchFamily="34" charset="0"/>
              </a:rPr>
              <a:t>chiều</a:t>
            </a:r>
            <a:r>
              <a:rPr lang="en-US" altLang="zh-CN" sz="3600" dirty="0">
                <a:latin typeface="Times New Roman" panose="02020603050405020304" pitchFamily="18" charset="0"/>
                <a:cs typeface="Times New Roman" panose="02020603050405020304" pitchFamily="18" charset="0"/>
              </a:rPr>
              <a:t> </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4000"/>
              </a:lnSpc>
              <a:tabLst>
                <a:tab pos="228600" algn="l"/>
                <a:tab pos="571500" algn="l"/>
                <a:tab pos="685800" algn="l"/>
              </a:tabLst>
            </a:pPr>
            <a:r>
              <a:rPr lang="en-US" altLang="zh-CN" dirty="0"/>
              <a:t>	</a:t>
            </a:r>
            <a:r>
              <a:rPr lang="en-US" altLang="zh-CN" sz="2800" dirty="0">
                <a:solidFill>
                  <a:srgbClr val="000000"/>
                </a:solidFill>
                <a:latin typeface="Wingdings" panose="05000000000000000000" pitchFamily="18" charset="0"/>
                <a:cs typeface="Wingdings" panose="05000000000000000000" pitchFamily="18" charset="0"/>
              </a:rPr>
              <a:t></a:t>
            </a:r>
            <a:r>
              <a:rPr lang="en-US" altLang="zh-CN" sz="2800" dirty="0">
                <a:solidFill>
                  <a:srgbClr val="000000"/>
                </a:solidFill>
                <a:latin typeface="Tahoma" panose="020B0604030504040204" pitchFamily="34" charset="0"/>
                <a:cs typeface="Tahoma" panose="020B0604030504040204" pitchFamily="34" charset="0"/>
              </a:rPr>
              <a:t>Dữ</a:t>
            </a:r>
            <a:r>
              <a:rPr lang="en-US" altLang="zh-CN" sz="2800" dirty="0">
                <a:latin typeface="Times New Roman" panose="02020603050405020304" pitchFamily="18" charset="0"/>
                <a:cs typeface="Times New Roman" panose="02020603050405020304" pitchFamily="18" charset="0"/>
              </a:rPr>
              <a:t> </a:t>
            </a:r>
            <a:r>
              <a:rPr lang="en-US" altLang="zh-CN" sz="2800" dirty="0" err="1">
                <a:solidFill>
                  <a:srgbClr val="000000"/>
                </a:solidFill>
                <a:latin typeface="Tahoma" panose="020B0604030504040204" pitchFamily="34" charset="0"/>
                <a:cs typeface="Tahoma" panose="020B0604030504040204" pitchFamily="34" charset="0"/>
              </a:rPr>
              <a:t>liệu</a:t>
            </a:r>
            <a:r>
              <a:rPr lang="en-US" altLang="zh-CN" sz="2800" dirty="0">
                <a:latin typeface="Times New Roman" panose="02020603050405020304" pitchFamily="18" charset="0"/>
                <a:cs typeface="Times New Roman" panose="02020603050405020304" pitchFamily="18" charset="0"/>
              </a:rPr>
              <a:t> </a:t>
            </a:r>
            <a:r>
              <a:rPr lang="en-US" altLang="zh-CN" sz="2800" dirty="0" err="1">
                <a:solidFill>
                  <a:srgbClr val="000000"/>
                </a:solidFill>
                <a:latin typeface="Tahoma" panose="020B0604030504040204" pitchFamily="34" charset="0"/>
                <a:cs typeface="Tahoma" panose="020B0604030504040204" pitchFamily="34" charset="0"/>
              </a:rPr>
              <a:t>gửi</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đi</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được</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biểu</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diễn</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thành</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ma</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000000"/>
                </a:solidFill>
                <a:latin typeface="Tahoma" panose="020B0604030504040204" pitchFamily="34" charset="0"/>
                <a:cs typeface="Tahoma" panose="020B0604030504040204" pitchFamily="34" charset="0"/>
              </a:rPr>
              <a:t>trận</a:t>
            </a:r>
            <a:endParaRPr lang="en-US" altLang="zh-CN" sz="2800" dirty="0">
              <a:solidFill>
                <a:srgbClr val="000000"/>
              </a:solidFill>
              <a:latin typeface="Tahoma" panose="020B0604030504040204" pitchFamily="34" charset="0"/>
              <a:cs typeface="Tahoma" panose="020B0604030504040204" pitchFamily="34" charset="0"/>
            </a:endParaRPr>
          </a:p>
          <a:p>
            <a:pPr>
              <a:lnSpc>
                <a:spcPts val="3300"/>
              </a:lnSpc>
              <a:tabLst>
                <a:tab pos="228600" algn="l"/>
                <a:tab pos="571500" algn="l"/>
                <a:tab pos="685800" algn="l"/>
              </a:tabLst>
            </a:pPr>
            <a:r>
              <a:rPr lang="en-US" altLang="zh-CN" dirty="0"/>
              <a:t>		</a:t>
            </a:r>
            <a:r>
              <a:rPr lang="en-US" altLang="zh-CN" sz="2795" dirty="0">
                <a:solidFill>
                  <a:srgbClr val="000000"/>
                </a:solidFill>
                <a:latin typeface="Tahoma" panose="020B0604030504040204" pitchFamily="34" charset="0"/>
                <a:cs typeface="Tahoma" panose="020B0604030504040204" pitchFamily="34" charset="0"/>
              </a:rPr>
              <a:t>NxM</a:t>
            </a:r>
            <a:endParaRPr lang="en-US" altLang="zh-CN" sz="2795" dirty="0">
              <a:solidFill>
                <a:srgbClr val="000000"/>
              </a:solidFill>
              <a:latin typeface="Tahoma" panose="020B0604030504040204" pitchFamily="34" charset="0"/>
              <a:cs typeface="Tahoma" panose="020B0604030504040204" pitchFamily="34" charset="0"/>
            </a:endParaRPr>
          </a:p>
          <a:p>
            <a:pPr>
              <a:lnSpc>
                <a:spcPts val="4000"/>
              </a:lnSpc>
              <a:tabLst>
                <a:tab pos="228600" algn="l"/>
                <a:tab pos="571500" algn="l"/>
                <a:tab pos="685800" algn="l"/>
              </a:tabLst>
            </a:pPr>
            <a:r>
              <a:rPr lang="en-US" altLang="zh-CN" dirty="0"/>
              <a:t>	</a:t>
            </a: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Số</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bit</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parity:</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(N</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M</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1)</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bit</a:t>
            </a:r>
            <a:endParaRPr lang="en-US" altLang="zh-CN" sz="2795" dirty="0">
              <a:solidFill>
                <a:srgbClr val="000000"/>
              </a:solidFill>
              <a:latin typeface="Tahoma" panose="020B0604030504040204" pitchFamily="34" charset="0"/>
              <a:cs typeface="Tahoma" panose="020B0604030504040204" pitchFamily="34" charset="0"/>
            </a:endParaRPr>
          </a:p>
          <a:p>
            <a:pPr>
              <a:lnSpc>
                <a:spcPts val="4000"/>
              </a:lnSpc>
              <a:tabLst>
                <a:tab pos="228600" algn="l"/>
                <a:tab pos="571500" algn="l"/>
                <a:tab pos="685800" algn="l"/>
              </a:tabLst>
            </a:pPr>
            <a:r>
              <a:rPr lang="en-US" altLang="zh-CN" dirty="0"/>
              <a:t>	</a:t>
            </a: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Đặc</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điểm:</a:t>
            </a:r>
            <a:endParaRPr lang="en-US" altLang="zh-CN" sz="2795"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571500" algn="l"/>
                <a:tab pos="6858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Phát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biện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và</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sửa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được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bit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lỗi</a:t>
            </a:r>
            <a:endParaRPr lang="en-US" altLang="zh-CN" sz="2400" dirty="0">
              <a:solidFill>
                <a:srgbClr val="000000"/>
              </a:solidFill>
              <a:latin typeface="Tahoma" panose="020B0604030504040204" pitchFamily="34" charset="0"/>
              <a:cs typeface="Tahoma" panose="020B0604030504040204" pitchFamily="34" charset="0"/>
            </a:endParaRPr>
          </a:p>
          <a:p>
            <a:pPr>
              <a:lnSpc>
                <a:spcPts val="4000"/>
              </a:lnSpc>
              <a:tabLst>
                <a:tab pos="228600" algn="l"/>
                <a:tab pos="571500" algn="l"/>
                <a:tab pos="685800" algn="l"/>
              </a:tabLst>
            </a:pPr>
            <a:r>
              <a:rPr lang="en-US" altLang="zh-CN" dirty="0"/>
              <a:t>	</a:t>
            </a:r>
            <a:r>
              <a:rPr lang="en-US" altLang="zh-CN" sz="2800" dirty="0">
                <a:solidFill>
                  <a:srgbClr val="000000"/>
                </a:solidFill>
                <a:latin typeface="Wingdings" panose="05000000000000000000" pitchFamily="18" charset="0"/>
                <a:cs typeface="Wingdings" panose="05000000000000000000" pitchFamily="18" charset="0"/>
              </a:rPr>
              <a:t></a:t>
            </a:r>
            <a:r>
              <a:rPr lang="en-US" altLang="zh-CN" sz="2800" dirty="0" err="1">
                <a:solidFill>
                  <a:srgbClr val="000000"/>
                </a:solidFill>
                <a:latin typeface="Tahoma" panose="020B0604030504040204" pitchFamily="34" charset="0"/>
                <a:cs typeface="Tahoma" panose="020B0604030504040204" pitchFamily="34" charset="0"/>
              </a:rPr>
              <a:t>Bên</a:t>
            </a:r>
            <a:r>
              <a:rPr lang="en-US" altLang="zh-CN" sz="2800" dirty="0">
                <a:latin typeface="Times New Roman" panose="02020603050405020304" pitchFamily="18" charset="0"/>
                <a:cs typeface="Times New Roman" panose="02020603050405020304" pitchFamily="18" charset="0"/>
              </a:rPr>
              <a:t> </a:t>
            </a:r>
            <a:r>
              <a:rPr lang="en-US" altLang="zh-CN" sz="2800" dirty="0" err="1">
                <a:solidFill>
                  <a:srgbClr val="000000"/>
                </a:solidFill>
                <a:latin typeface="Tahoma" panose="020B0604030504040204" pitchFamily="34" charset="0"/>
                <a:cs typeface="Tahoma" panose="020B0604030504040204" pitchFamily="34" charset="0"/>
              </a:rPr>
              <a:t>gửi</a:t>
            </a:r>
            <a:endParaRPr lang="en-US" altLang="zh-CN" sz="2800"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571500" algn="l"/>
                <a:tab pos="6858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Biểu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diễn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dữ</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liệu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cần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gởi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thành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ma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trận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NxM</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571500" algn="l"/>
                <a:tab pos="6858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Tính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giá</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trị</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bit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parity</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của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từng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dòng,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từng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cột</a:t>
            </a:r>
            <a:endParaRPr lang="en-US" altLang="zh-CN" sz="2400" dirty="0">
              <a:solidFill>
                <a:srgbClr val="000000"/>
              </a:solidFill>
              <a:latin typeface="Tahoma" panose="020B0604030504040204" pitchFamily="34" charset="0"/>
              <a:cs typeface="Tahoma" panose="020B0604030504040204" pitchFamily="34" charset="0"/>
            </a:endParaRPr>
          </a:p>
        </p:txBody>
      </p:sp>
      <p:sp>
        <p:nvSpPr>
          <p:cNvPr id="6"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13</a:t>
            </a:r>
            <a:endParaRPr lang="en-US" altLang="zh-CN" sz="1800" dirty="0">
              <a:solidFill>
                <a:srgbClr val="FFFFFF"/>
              </a:solidFill>
              <a:latin typeface="Calibri" panose="020F0502020204030204" pitchFamily="18" charset="0"/>
              <a:cs typeface="Calibri" panose="020F0502020204030204" pitchFamily="18" charset="0"/>
            </a:endParaRPr>
          </a:p>
        </p:txBody>
      </p:sp>
      <p:pic>
        <p:nvPicPr>
          <p:cNvPr id="5" name="Picture 7" descr="underline_base"/>
          <p:cNvPicPr>
            <a:picLocks noChangeArrowheads="1"/>
          </p:cNvPicPr>
          <p:nvPr/>
        </p:nvPicPr>
        <p:blipFill>
          <a:blip r:embed="rId1"/>
          <a:srcRect/>
          <a:stretch>
            <a:fillRect/>
          </a:stretch>
        </p:blipFill>
        <p:spPr bwMode="auto">
          <a:xfrm>
            <a:off x="381000" y="1046162"/>
            <a:ext cx="3090318" cy="173038"/>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17505" y="419104"/>
            <a:ext cx="4068421" cy="1597873"/>
          </a:xfrm>
          <a:prstGeom prst="rect">
            <a:avLst/>
          </a:prstGeom>
          <a:noFill/>
        </p:spPr>
        <p:txBody>
          <a:bodyPr wrap="none" lIns="0" tIns="0" rIns="0" rtlCol="0">
            <a:spAutoFit/>
          </a:bodyPr>
          <a:lstStyle/>
          <a:p>
            <a:pPr>
              <a:lnSpc>
                <a:spcPts val="4300"/>
              </a:lnSpc>
              <a:tabLst>
                <a:tab pos="228600" algn="l"/>
              </a:tabLst>
            </a:pPr>
            <a:r>
              <a:rPr lang="en-US" altLang="zh-CN" sz="3600" b="1" dirty="0">
                <a:solidFill>
                  <a:srgbClr val="345A88"/>
                </a:solidFill>
                <a:latin typeface="Tahoma" panose="020B0604030504040204" pitchFamily="34" charset="0"/>
                <a:cs typeface="Tahoma" panose="020B0604030504040204" pitchFamily="34" charset="0"/>
              </a:rPr>
              <a:t>Parity</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2</a:t>
            </a:r>
            <a:r>
              <a:rPr lang="en-US" altLang="zh-CN" sz="3600" dirty="0">
                <a:latin typeface="Times New Roman" panose="02020603050405020304" pitchFamily="18" charset="0"/>
                <a:cs typeface="Times New Roman" panose="02020603050405020304" pitchFamily="18" charset="0"/>
              </a:rPr>
              <a:t> </a:t>
            </a:r>
            <a:r>
              <a:rPr lang="en-US" altLang="zh-CN" sz="3600" b="1" dirty="0" err="1">
                <a:solidFill>
                  <a:srgbClr val="345A88"/>
                </a:solidFill>
                <a:latin typeface="Tahoma" panose="020B0604030504040204" pitchFamily="34" charset="0"/>
                <a:cs typeface="Tahoma" panose="020B0604030504040204" pitchFamily="34" charset="0"/>
              </a:rPr>
              <a:t>chiều</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b="1" dirty="0" err="1">
                <a:solidFill>
                  <a:srgbClr val="345A88"/>
                </a:solidFill>
                <a:latin typeface="Tahoma" panose="020B0604030504040204" pitchFamily="34" charset="0"/>
                <a:cs typeface="Tahoma" panose="020B0604030504040204" pitchFamily="34" charset="0"/>
              </a:rPr>
              <a:t>tt</a:t>
            </a:r>
            <a:r>
              <a:rPr lang="en-US" altLang="zh-CN" sz="3600" b="1" dirty="0">
                <a:solidFill>
                  <a:srgbClr val="345A88"/>
                </a:solidFill>
                <a:latin typeface="Tahoma" panose="020B0604030504040204" pitchFamily="34" charset="0"/>
                <a:cs typeface="Tahoma" panose="020B0604030504040204" pitchFamily="34" charset="0"/>
              </a:rPr>
              <a:t>)</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800"/>
              </a:lnSpc>
            </a:pP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Bên</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nhận:</a:t>
            </a:r>
            <a:endParaRPr lang="en-US" altLang="zh-CN" sz="2795" dirty="0">
              <a:solidFill>
                <a:srgbClr val="000000"/>
              </a:solidFill>
              <a:latin typeface="Tahoma" panose="020B0604030504040204" pitchFamily="34" charset="0"/>
              <a:cs typeface="Tahoma" panose="020B0604030504040204" pitchFamily="34" charset="0"/>
            </a:endParaRPr>
          </a:p>
        </p:txBody>
      </p:sp>
      <p:sp>
        <p:nvSpPr>
          <p:cNvPr id="6" name="TextBox 1"/>
          <p:cNvSpPr txBox="1"/>
          <p:nvPr/>
        </p:nvSpPr>
        <p:spPr>
          <a:xfrm>
            <a:off x="774701" y="2070104"/>
            <a:ext cx="141064" cy="1687641"/>
          </a:xfrm>
          <a:prstGeom prst="rect">
            <a:avLst/>
          </a:prstGeom>
          <a:noFill/>
        </p:spPr>
        <p:txBody>
          <a:bodyPr wrap="none" lIns="0" tIns="0" rIns="0" rtlCol="0">
            <a:spAutoFit/>
          </a:bodyPr>
          <a:lstStyle/>
          <a:p>
            <a:pPr>
              <a:lnSpc>
                <a:spcPts val="2600"/>
              </a:lnSpc>
            </a:pPr>
            <a:r>
              <a:rPr lang="en-US" altLang="zh-CN" sz="2400" dirty="0">
                <a:solidFill>
                  <a:srgbClr val="000000"/>
                </a:solidFill>
                <a:latin typeface="Wingdings" panose="05000000000000000000" pitchFamily="18" charset="0"/>
                <a:cs typeface="Wingdings" panose="05000000000000000000" pitchFamily="18" charset="0"/>
              </a:rPr>
              <a:t></a:t>
            </a:r>
            <a:endParaRPr lang="en-US" altLang="zh-CN" sz="2400" dirty="0">
              <a:solidFill>
                <a:srgbClr val="000000"/>
              </a:solidFill>
              <a:latin typeface="Wingdings" panose="05000000000000000000" pitchFamily="18" charset="0"/>
              <a:cs typeface="Wingdings" panose="05000000000000000000" pitchFamily="18" charset="0"/>
            </a:endParaRPr>
          </a:p>
          <a:p>
            <a:pPr>
              <a:lnSpc>
                <a:spcPts val="3400"/>
              </a:lnSpc>
            </a:pPr>
            <a:r>
              <a:rPr lang="en-US" altLang="zh-CN" sz="2400" dirty="0">
                <a:solidFill>
                  <a:srgbClr val="000000"/>
                </a:solidFill>
                <a:latin typeface="Wingdings" panose="05000000000000000000" pitchFamily="18" charset="0"/>
                <a:cs typeface="Wingdings" panose="05000000000000000000" pitchFamily="18" charset="0"/>
              </a:rPr>
              <a:t></a:t>
            </a:r>
            <a:endParaRPr lang="en-US" altLang="zh-CN" sz="2400" dirty="0">
              <a:solidFill>
                <a:srgbClr val="000000"/>
              </a:solidFill>
              <a:latin typeface="Wingdings" panose="05000000000000000000" pitchFamily="18" charset="0"/>
              <a:cs typeface="Wingdings" panose="05000000000000000000" pitchFamily="18" charset="0"/>
            </a:endParaRPr>
          </a:p>
          <a:p>
            <a:pPr>
              <a:lnSpc>
                <a:spcPts val="3400"/>
              </a:lnSpc>
            </a:pPr>
            <a:r>
              <a:rPr lang="en-US" altLang="zh-CN" sz="2400" dirty="0">
                <a:solidFill>
                  <a:srgbClr val="000000"/>
                </a:solidFill>
                <a:latin typeface="Wingdings" panose="05000000000000000000" pitchFamily="18" charset="0"/>
                <a:cs typeface="Wingdings" panose="05000000000000000000" pitchFamily="18" charset="0"/>
              </a:rPr>
              <a:t></a:t>
            </a:r>
            <a:endParaRPr lang="en-US" altLang="zh-CN" sz="2400" dirty="0">
              <a:solidFill>
                <a:srgbClr val="000000"/>
              </a:solidFill>
              <a:latin typeface="Wingdings" panose="05000000000000000000" pitchFamily="18" charset="0"/>
              <a:cs typeface="Wingdings" panose="05000000000000000000" pitchFamily="18" charset="0"/>
            </a:endParaRPr>
          </a:p>
          <a:p>
            <a:pPr>
              <a:lnSpc>
                <a:spcPts val="3400"/>
              </a:lnSpc>
            </a:pPr>
            <a:r>
              <a:rPr lang="en-US" altLang="zh-CN" sz="2400" dirty="0">
                <a:solidFill>
                  <a:srgbClr val="000000"/>
                </a:solidFill>
                <a:latin typeface="Wingdings" panose="05000000000000000000" pitchFamily="18" charset="0"/>
                <a:cs typeface="Wingdings" panose="05000000000000000000" pitchFamily="18" charset="0"/>
              </a:rPr>
              <a:t></a:t>
            </a:r>
            <a:endParaRPr lang="en-US" altLang="zh-CN" sz="2400" dirty="0">
              <a:solidFill>
                <a:srgbClr val="000000"/>
              </a:solidFill>
              <a:latin typeface="Wingdings" panose="05000000000000000000" pitchFamily="18" charset="0"/>
              <a:cs typeface="Wingdings" panose="05000000000000000000" pitchFamily="18" charset="0"/>
            </a:endParaRPr>
          </a:p>
        </p:txBody>
      </p:sp>
      <p:sp>
        <p:nvSpPr>
          <p:cNvPr id="7" name="TextBox 1"/>
          <p:cNvSpPr txBox="1"/>
          <p:nvPr/>
        </p:nvSpPr>
        <p:spPr>
          <a:xfrm>
            <a:off x="1054105" y="2044700"/>
            <a:ext cx="6883487" cy="1713290"/>
          </a:xfrm>
          <a:prstGeom prst="rect">
            <a:avLst/>
          </a:prstGeom>
          <a:noFill/>
        </p:spPr>
        <p:txBody>
          <a:bodyPr wrap="none" lIns="0" tIns="0" rIns="0" rtlCol="0">
            <a:spAutoFit/>
          </a:bodyPr>
          <a:lstStyle/>
          <a:p>
            <a:pPr>
              <a:lnSpc>
                <a:spcPts val="2800"/>
              </a:lnSpc>
            </a:pPr>
            <a:r>
              <a:rPr lang="en-US" altLang="zh-CN" sz="2400" dirty="0">
                <a:solidFill>
                  <a:srgbClr val="000000"/>
                </a:solidFill>
                <a:latin typeface="Tahoma" panose="020B0604030504040204" pitchFamily="34" charset="0"/>
                <a:cs typeface="Tahoma" panose="020B0604030504040204" pitchFamily="34" charset="0"/>
              </a:rPr>
              <a:t>Biễu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diễn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dữ</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liệu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nhận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thành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ma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trận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(N+1)x(M+1)</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pPr>
            <a:r>
              <a:rPr lang="en-US" altLang="zh-CN" sz="2400" dirty="0">
                <a:solidFill>
                  <a:srgbClr val="000000"/>
                </a:solidFill>
                <a:latin typeface="Tahoma" panose="020B0604030504040204" pitchFamily="34" charset="0"/>
                <a:cs typeface="Tahoma" panose="020B0604030504040204" pitchFamily="34" charset="0"/>
              </a:rPr>
              <a:t>Kiểm</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tính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đúng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đắn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của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từng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dòng/cột</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pPr>
            <a:r>
              <a:rPr lang="en-US" altLang="zh-CN" sz="2400" dirty="0">
                <a:solidFill>
                  <a:srgbClr val="000000"/>
                </a:solidFill>
                <a:latin typeface="Tahoma" panose="020B0604030504040204" pitchFamily="34" charset="0"/>
                <a:cs typeface="Tahoma" panose="020B0604030504040204" pitchFamily="34" charset="0"/>
              </a:rPr>
              <a:t>Đánh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dấu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các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dòng/cột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dữ</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liệu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bị</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lỗi</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pPr>
            <a:r>
              <a:rPr lang="en-US" altLang="zh-CN" sz="2400" dirty="0">
                <a:solidFill>
                  <a:srgbClr val="000000"/>
                </a:solidFill>
                <a:latin typeface="Tahoma" panose="020B0604030504040204" pitchFamily="34" charset="0"/>
                <a:cs typeface="Tahoma" panose="020B0604030504040204" pitchFamily="34" charset="0"/>
              </a:rPr>
              <a:t>Bit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lỗi: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bit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tại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vị</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trí</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giao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giữa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dòng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và</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cột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bị</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lỗi</a:t>
            </a:r>
            <a:endParaRPr lang="en-US" altLang="zh-CN" sz="2400" dirty="0">
              <a:solidFill>
                <a:srgbClr val="000000"/>
              </a:solidFill>
              <a:latin typeface="Tahoma" panose="020B0604030504040204" pitchFamily="34" charset="0"/>
              <a:cs typeface="Tahoma" panose="020B0604030504040204" pitchFamily="34" charset="0"/>
            </a:endParaRPr>
          </a:p>
        </p:txBody>
      </p:sp>
      <p:sp>
        <p:nvSpPr>
          <p:cNvPr id="8"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16</a:t>
            </a:r>
            <a:endParaRPr lang="en-US" altLang="zh-CN" sz="1800" dirty="0">
              <a:solidFill>
                <a:srgbClr val="FFFFFF"/>
              </a:solidFill>
              <a:latin typeface="Calibri" panose="020F0502020204030204" pitchFamily="18" charset="0"/>
              <a:cs typeface="Calibri" panose="020F0502020204030204" pitchFamily="18" charset="0"/>
            </a:endParaRPr>
          </a:p>
        </p:txBody>
      </p:sp>
      <p:pic>
        <p:nvPicPr>
          <p:cNvPr id="9" name="Picture 7" descr="underline_base"/>
          <p:cNvPicPr>
            <a:picLocks noChangeArrowheads="1"/>
          </p:cNvPicPr>
          <p:nvPr/>
        </p:nvPicPr>
        <p:blipFill>
          <a:blip r:embed="rId1"/>
          <a:srcRect/>
          <a:stretch>
            <a:fillRect/>
          </a:stretch>
        </p:blipFill>
        <p:spPr bwMode="auto">
          <a:xfrm>
            <a:off x="381000" y="969962"/>
            <a:ext cx="3739285" cy="173038"/>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17500" y="0"/>
            <a:ext cx="7591822" cy="1149033"/>
          </a:xfrm>
          <a:prstGeom prst="rect">
            <a:avLst/>
          </a:prstGeom>
          <a:noFill/>
        </p:spPr>
        <p:txBody>
          <a:bodyPr wrap="square" lIns="0" tIns="0" rIns="0" rtlCol="0">
            <a:spAutoFit/>
          </a:bodyPr>
          <a:lstStyle/>
          <a:p>
            <a:pPr>
              <a:lnSpc>
                <a:spcPts val="4300"/>
              </a:lnSpc>
            </a:pPr>
            <a:endParaRPr lang="en-US" altLang="en-US" sz="3600" dirty="0">
              <a:latin typeface="Arial" panose="020B0604020202020204" pitchFamily="34" charset="0"/>
              <a:cs typeface="Arial" panose="020B0604020202020204" pitchFamily="34" charset="0"/>
            </a:endParaRPr>
          </a:p>
          <a:p>
            <a:pPr>
              <a:lnSpc>
                <a:spcPts val="4300"/>
              </a:lnSpc>
              <a:tabLst>
                <a:tab pos="228600" algn="l"/>
              </a:tabLst>
            </a:pPr>
            <a:r>
              <a:rPr lang="en-US" altLang="zh-CN" sz="3600" b="1" dirty="0">
                <a:solidFill>
                  <a:srgbClr val="345A88"/>
                </a:solidFill>
                <a:latin typeface="Tahoma" panose="020B0604030504040204" pitchFamily="34" charset="0"/>
                <a:cs typeface="Tahoma" panose="020B0604030504040204" pitchFamily="34" charset="0"/>
              </a:rPr>
              <a:t>Parity</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2</a:t>
            </a:r>
            <a:r>
              <a:rPr lang="en-US" altLang="zh-CN" sz="3600" dirty="0">
                <a:latin typeface="Times New Roman" panose="02020603050405020304" pitchFamily="18" charset="0"/>
                <a:cs typeface="Times New Roman" panose="02020603050405020304" pitchFamily="18" charset="0"/>
              </a:rPr>
              <a:t> </a:t>
            </a:r>
            <a:r>
              <a:rPr lang="en-US" altLang="zh-CN" sz="3600" b="1" dirty="0" err="1">
                <a:solidFill>
                  <a:srgbClr val="345A88"/>
                </a:solidFill>
                <a:latin typeface="Tahoma" panose="020B0604030504040204" pitchFamily="34" charset="0"/>
                <a:cs typeface="Tahoma" panose="020B0604030504040204" pitchFamily="34" charset="0"/>
              </a:rPr>
              <a:t>chiều</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b="1" dirty="0" err="1">
                <a:solidFill>
                  <a:srgbClr val="345A88"/>
                </a:solidFill>
                <a:latin typeface="Tahoma" panose="020B0604030504040204" pitchFamily="34" charset="0"/>
                <a:cs typeface="Tahoma" panose="020B0604030504040204" pitchFamily="34" charset="0"/>
              </a:rPr>
              <a:t>tt</a:t>
            </a:r>
            <a:r>
              <a:rPr lang="en-US" altLang="zh-CN" sz="3600" b="1" dirty="0">
                <a:solidFill>
                  <a:srgbClr val="345A88"/>
                </a:solidFill>
                <a:latin typeface="Tahoma" panose="020B0604030504040204" pitchFamily="34" charset="0"/>
                <a:cs typeface="Tahoma" panose="020B0604030504040204" pitchFamily="34" charset="0"/>
              </a:rPr>
              <a:t>)</a:t>
            </a:r>
            <a:endParaRPr lang="en-US" altLang="zh-CN" sz="3600" b="1" dirty="0">
              <a:solidFill>
                <a:srgbClr val="345A88"/>
              </a:solidFill>
              <a:latin typeface="Tahoma" panose="020B0604030504040204" pitchFamily="34" charset="0"/>
              <a:cs typeface="Tahoma" panose="020B0604030504040204" pitchFamily="34" charset="0"/>
            </a:endParaRPr>
          </a:p>
        </p:txBody>
      </p:sp>
      <p:pic>
        <p:nvPicPr>
          <p:cNvPr id="7" name="Picture 3"/>
          <p:cNvPicPr>
            <a:picLocks noChangeAspect="1" noChangeArrowheads="1"/>
          </p:cNvPicPr>
          <p:nvPr/>
        </p:nvPicPr>
        <p:blipFill>
          <a:blip r:embed="rId1"/>
          <a:srcRect/>
          <a:stretch>
            <a:fillRect/>
          </a:stretch>
        </p:blipFill>
        <p:spPr bwMode="auto">
          <a:xfrm>
            <a:off x="304801" y="1524000"/>
            <a:ext cx="8515350" cy="4800600"/>
          </a:xfrm>
          <a:prstGeom prst="rect">
            <a:avLst/>
          </a:prstGeom>
          <a:noFill/>
          <a:ln w="9525">
            <a:noFill/>
            <a:miter lim="800000"/>
            <a:headEnd/>
            <a:tailEnd/>
          </a:ln>
          <a:effectLst/>
        </p:spPr>
      </p:pic>
      <p:pic>
        <p:nvPicPr>
          <p:cNvPr id="5" name="Picture 7" descr="underline_base"/>
          <p:cNvPicPr>
            <a:picLocks noChangeArrowheads="1"/>
          </p:cNvPicPr>
          <p:nvPr/>
        </p:nvPicPr>
        <p:blipFill>
          <a:blip r:embed="rId2"/>
          <a:srcRect/>
          <a:stretch>
            <a:fillRect/>
          </a:stretch>
        </p:blipFill>
        <p:spPr bwMode="auto">
          <a:xfrm>
            <a:off x="230186" y="1122362"/>
            <a:ext cx="4113214" cy="173038"/>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3"/>
          <p:cNvPicPr>
            <a:picLocks noChangeAspect="1" noChangeArrowheads="1"/>
          </p:cNvPicPr>
          <p:nvPr/>
        </p:nvPicPr>
        <p:blipFill>
          <a:blip r:embed="rId1"/>
          <a:srcRect/>
          <a:stretch>
            <a:fillRect/>
          </a:stretch>
        </p:blipFill>
        <p:spPr bwMode="auto">
          <a:xfrm>
            <a:off x="3340100" y="3619500"/>
            <a:ext cx="1866900" cy="2019300"/>
          </a:xfrm>
          <a:prstGeom prst="rect">
            <a:avLst/>
          </a:prstGeom>
          <a:noFill/>
        </p:spPr>
      </p:pic>
      <p:sp>
        <p:nvSpPr>
          <p:cNvPr id="2" name="TextBox 1"/>
          <p:cNvSpPr txBox="1"/>
          <p:nvPr/>
        </p:nvSpPr>
        <p:spPr>
          <a:xfrm>
            <a:off x="317500" y="228604"/>
            <a:ext cx="7591822" cy="2649443"/>
          </a:xfrm>
          <a:prstGeom prst="rect">
            <a:avLst/>
          </a:prstGeom>
          <a:noFill/>
        </p:spPr>
        <p:txBody>
          <a:bodyPr wrap="square" lIns="0" tIns="0" rIns="0" rtlCol="0">
            <a:spAutoFit/>
          </a:bodyPr>
          <a:lstStyle/>
          <a:p>
            <a:pPr>
              <a:lnSpc>
                <a:spcPts val="4300"/>
              </a:lnSpc>
              <a:tabLst>
                <a:tab pos="228600" algn="l"/>
              </a:tabLst>
            </a:pPr>
            <a:r>
              <a:rPr lang="en-US" altLang="zh-CN" sz="3600" b="1" dirty="0">
                <a:solidFill>
                  <a:srgbClr val="345A88"/>
                </a:solidFill>
                <a:latin typeface="Tahoma" panose="020B0604030504040204" pitchFamily="34" charset="0"/>
                <a:cs typeface="Tahoma" panose="020B0604030504040204" pitchFamily="34" charset="0"/>
              </a:rPr>
              <a:t>Parity</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2</a:t>
            </a:r>
            <a:r>
              <a:rPr lang="en-US" altLang="zh-CN" sz="3600" dirty="0">
                <a:latin typeface="Times New Roman" panose="02020603050405020304" pitchFamily="18" charset="0"/>
                <a:cs typeface="Times New Roman" panose="02020603050405020304" pitchFamily="18" charset="0"/>
              </a:rPr>
              <a:t> </a:t>
            </a:r>
            <a:r>
              <a:rPr lang="en-US" altLang="zh-CN" sz="3600" b="1" dirty="0" err="1">
                <a:solidFill>
                  <a:srgbClr val="345A88"/>
                </a:solidFill>
                <a:latin typeface="Tahoma" panose="020B0604030504040204" pitchFamily="34" charset="0"/>
                <a:cs typeface="Tahoma" panose="020B0604030504040204" pitchFamily="34" charset="0"/>
              </a:rPr>
              <a:t>chiều</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b="1" dirty="0" err="1">
                <a:solidFill>
                  <a:srgbClr val="345A88"/>
                </a:solidFill>
                <a:latin typeface="Tahoma" panose="020B0604030504040204" pitchFamily="34" charset="0"/>
                <a:cs typeface="Tahoma" panose="020B0604030504040204" pitchFamily="34" charset="0"/>
              </a:rPr>
              <a:t>tt</a:t>
            </a:r>
            <a:r>
              <a:rPr lang="en-US" altLang="zh-CN" sz="3600" b="1" dirty="0">
                <a:solidFill>
                  <a:srgbClr val="345A88"/>
                </a:solidFill>
                <a:latin typeface="Tahoma" panose="020B0604030504040204" pitchFamily="34" charset="0"/>
                <a:cs typeface="Tahoma" panose="020B0604030504040204" pitchFamily="34" charset="0"/>
              </a:rPr>
              <a:t>)</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3800"/>
              </a:lnSpc>
              <a:tabLst>
                <a:tab pos="457200" algn="l"/>
              </a:tabLst>
            </a:pPr>
            <a:r>
              <a:rPr lang="en-US" altLang="zh-CN" sz="2795" dirty="0" err="1">
                <a:solidFill>
                  <a:srgbClr val="000000"/>
                </a:solidFill>
                <a:latin typeface="Tahoma" panose="020B0604030504040204" pitchFamily="34" charset="0"/>
                <a:cs typeface="Tahoma" panose="020B0604030504040204" pitchFamily="34" charset="0"/>
              </a:rPr>
              <a:t>Ví</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dụ:</a:t>
            </a:r>
            <a:endParaRPr lang="en-US" altLang="zh-CN" sz="2795" dirty="0">
              <a:solidFill>
                <a:srgbClr val="000000"/>
              </a:solidFill>
              <a:latin typeface="Tahoma" panose="020B0604030504040204" pitchFamily="34" charset="0"/>
              <a:cs typeface="Tahoma" panose="020B0604030504040204" pitchFamily="34" charset="0"/>
            </a:endParaRPr>
          </a:p>
          <a:p>
            <a:pPr>
              <a:lnSpc>
                <a:spcPts val="3400"/>
              </a:lnSpc>
              <a:tabLst>
                <a:tab pos="4572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Dùng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parity</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chẵn</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4572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3,</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M</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5</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4572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Dữ</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liệu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cần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gởi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10101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11110</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01110</a:t>
            </a:r>
            <a:endParaRPr lang="en-US" altLang="zh-CN" sz="2400" dirty="0">
              <a:solidFill>
                <a:srgbClr val="000000"/>
              </a:solidFill>
              <a:latin typeface="Tahoma" panose="020B0604030504040204" pitchFamily="34" charset="0"/>
              <a:cs typeface="Tahoma" panose="020B0604030504040204" pitchFamily="34" charset="0"/>
            </a:endParaRPr>
          </a:p>
        </p:txBody>
      </p:sp>
      <p:sp>
        <p:nvSpPr>
          <p:cNvPr id="7"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15</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8" name="TextBox 1"/>
          <p:cNvSpPr txBox="1"/>
          <p:nvPr/>
        </p:nvSpPr>
        <p:spPr>
          <a:xfrm>
            <a:off x="2057400" y="6451603"/>
            <a:ext cx="89768" cy="225703"/>
          </a:xfrm>
          <a:prstGeom prst="rect">
            <a:avLst/>
          </a:prstGeom>
          <a:noFill/>
        </p:spPr>
        <p:txBody>
          <a:bodyPr wrap="none" lIns="0" tIns="0" rIns="0" rtlCol="0">
            <a:spAutoFit/>
          </a:bodyPr>
          <a:lstStyle/>
          <a:p>
            <a:pPr>
              <a:lnSpc>
                <a:spcPts val="1400"/>
              </a:lnSpc>
            </a:pPr>
            <a:r>
              <a:rPr lang="en-US" altLang="zh-CN" sz="1200" dirty="0">
                <a:solidFill>
                  <a:srgbClr val="376092"/>
                </a:solidFill>
                <a:latin typeface="Tahoma" panose="020B0604030504040204" pitchFamily="34" charset="0"/>
                <a:cs typeface="Tahoma" panose="020B0604030504040204" pitchFamily="34" charset="0"/>
              </a:rPr>
              <a:t>K</a:t>
            </a:r>
            <a:endParaRPr lang="en-US" altLang="zh-CN" sz="1200" dirty="0">
              <a:solidFill>
                <a:srgbClr val="376092"/>
              </a:solidFill>
              <a:latin typeface="Tahoma" panose="020B0604030504040204" pitchFamily="34" charset="0"/>
              <a:cs typeface="Tahoma" panose="020B0604030504040204" pitchFamily="34" charset="0"/>
            </a:endParaRPr>
          </a:p>
        </p:txBody>
      </p:sp>
      <p:pic>
        <p:nvPicPr>
          <p:cNvPr id="9" name="Picture 7" descr="underline_base"/>
          <p:cNvPicPr>
            <a:picLocks noChangeArrowheads="1"/>
          </p:cNvPicPr>
          <p:nvPr/>
        </p:nvPicPr>
        <p:blipFill>
          <a:blip r:embed="rId2"/>
          <a:srcRect/>
          <a:stretch>
            <a:fillRect/>
          </a:stretch>
        </p:blipFill>
        <p:spPr bwMode="auto">
          <a:xfrm>
            <a:off x="306386" y="762000"/>
            <a:ext cx="4113214" cy="173038"/>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5321809" y="3948684"/>
            <a:ext cx="2388106" cy="51815"/>
          </a:xfrm>
          <a:custGeom>
            <a:avLst/>
            <a:gdLst>
              <a:gd name="connsiteX0" fmla="*/ 12953 w 2388107"/>
              <a:gd name="connsiteY0" fmla="*/ 12953 h 51815"/>
              <a:gd name="connsiteX1" fmla="*/ 2375153 w 2388107"/>
              <a:gd name="connsiteY1" fmla="*/ 14477 h 51815"/>
            </a:gdLst>
            <a:ahLst/>
            <a:cxnLst>
              <a:cxn ang="0">
                <a:pos x="connsiteX0" y="connsiteY0"/>
              </a:cxn>
              <a:cxn ang="1">
                <a:pos x="connsiteX1" y="connsiteY1"/>
              </a:cxn>
            </a:cxnLst>
            <a:rect l="l" t="t" r="r" b="b"/>
            <a:pathLst>
              <a:path w="2388107" h="51815">
                <a:moveTo>
                  <a:pt x="12953" y="12953"/>
                </a:moveTo>
                <a:lnTo>
                  <a:pt x="2375153" y="14477"/>
                </a:lnTo>
              </a:path>
            </a:pathLst>
          </a:custGeom>
          <a:ln w="254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Freeform 3"/>
          <p:cNvSpPr/>
          <p:nvPr/>
        </p:nvSpPr>
        <p:spPr>
          <a:xfrm>
            <a:off x="6083808" y="3188211"/>
            <a:ext cx="51815" cy="2083307"/>
          </a:xfrm>
          <a:custGeom>
            <a:avLst/>
            <a:gdLst>
              <a:gd name="connsiteX0" fmla="*/ 12953 w 51815"/>
              <a:gd name="connsiteY0" fmla="*/ 2070354 h 2083307"/>
              <a:gd name="connsiteX1" fmla="*/ 14604 w 51815"/>
              <a:gd name="connsiteY1" fmla="*/ 12954 h 2083307"/>
            </a:gdLst>
            <a:ahLst/>
            <a:cxnLst>
              <a:cxn ang="0">
                <a:pos x="connsiteX0" y="connsiteY0"/>
              </a:cxn>
              <a:cxn ang="1">
                <a:pos x="connsiteX1" y="connsiteY1"/>
              </a:cxn>
            </a:cxnLst>
            <a:rect l="l" t="t" r="r" b="b"/>
            <a:pathLst>
              <a:path w="51815" h="2083307">
                <a:moveTo>
                  <a:pt x="12953" y="2070354"/>
                </a:moveTo>
                <a:lnTo>
                  <a:pt x="14604" y="12954"/>
                </a:lnTo>
              </a:path>
            </a:pathLst>
          </a:custGeom>
          <a:ln w="254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5855207" y="3720084"/>
            <a:ext cx="483108" cy="483108"/>
          </a:xfrm>
          <a:custGeom>
            <a:avLst/>
            <a:gdLst>
              <a:gd name="connsiteX0" fmla="*/ 12953 w 483108"/>
              <a:gd name="connsiteY0" fmla="*/ 241553 h 483108"/>
              <a:gd name="connsiteX1" fmla="*/ 241553 w 483108"/>
              <a:gd name="connsiteY1" fmla="*/ 12953 h 483108"/>
              <a:gd name="connsiteX2" fmla="*/ 470153 w 483108"/>
              <a:gd name="connsiteY2" fmla="*/ 241553 h 483108"/>
              <a:gd name="connsiteX3" fmla="*/ 241553 w 483108"/>
              <a:gd name="connsiteY3" fmla="*/ 470153 h 483108"/>
              <a:gd name="connsiteX4" fmla="*/ 12953 w 483108"/>
              <a:gd name="connsiteY4" fmla="*/ 241553 h 483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3108" h="483108">
                <a:moveTo>
                  <a:pt x="12953" y="241553"/>
                </a:moveTo>
                <a:cubicBezTo>
                  <a:pt x="12953" y="115315"/>
                  <a:pt x="115315" y="12953"/>
                  <a:pt x="241553" y="12953"/>
                </a:cubicBezTo>
                <a:cubicBezTo>
                  <a:pt x="367791" y="12953"/>
                  <a:pt x="470153" y="115315"/>
                  <a:pt x="470153" y="241553"/>
                </a:cubicBezTo>
                <a:cubicBezTo>
                  <a:pt x="470153" y="367791"/>
                  <a:pt x="367791" y="470153"/>
                  <a:pt x="241553" y="470153"/>
                </a:cubicBezTo>
                <a:cubicBezTo>
                  <a:pt x="115315" y="470153"/>
                  <a:pt x="12953" y="367791"/>
                  <a:pt x="12953" y="241553"/>
                </a:cubicBezTo>
              </a:path>
            </a:pathLst>
          </a:custGeom>
          <a:solidFill>
            <a:srgbClr val="000000">
              <a:alpha val="0"/>
            </a:srgbClr>
          </a:solidFill>
          <a:ln w="25400">
            <a:solidFill>
              <a:srgbClr val="C050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p:cNvPicPr>
            <a:picLocks noChangeAspect="1" noChangeArrowheads="1"/>
          </p:cNvPicPr>
          <p:nvPr/>
        </p:nvPicPr>
        <p:blipFill>
          <a:blip r:embed="rId1"/>
          <a:srcRect/>
          <a:stretch>
            <a:fillRect/>
          </a:stretch>
        </p:blipFill>
        <p:spPr bwMode="auto">
          <a:xfrm>
            <a:off x="863600" y="3022600"/>
            <a:ext cx="2057400" cy="2247900"/>
          </a:xfrm>
          <a:prstGeom prst="rect">
            <a:avLst/>
          </a:prstGeom>
          <a:noFill/>
        </p:spPr>
      </p:pic>
      <p:pic>
        <p:nvPicPr>
          <p:cNvPr id="8" name="Picture 3"/>
          <p:cNvPicPr>
            <a:picLocks noChangeAspect="1" noChangeArrowheads="1"/>
          </p:cNvPicPr>
          <p:nvPr/>
        </p:nvPicPr>
        <p:blipFill>
          <a:blip r:embed="rId2"/>
          <a:srcRect/>
          <a:stretch>
            <a:fillRect/>
          </a:stretch>
        </p:blipFill>
        <p:spPr bwMode="auto">
          <a:xfrm>
            <a:off x="5283200" y="3009900"/>
            <a:ext cx="2476500" cy="2324100"/>
          </a:xfrm>
          <a:prstGeom prst="rect">
            <a:avLst/>
          </a:prstGeom>
          <a:noFill/>
        </p:spPr>
      </p:pic>
      <p:sp>
        <p:nvSpPr>
          <p:cNvPr id="2" name="TextBox 1"/>
          <p:cNvSpPr txBox="1"/>
          <p:nvPr/>
        </p:nvSpPr>
        <p:spPr>
          <a:xfrm>
            <a:off x="317500" y="431800"/>
            <a:ext cx="8692238" cy="2982868"/>
          </a:xfrm>
          <a:prstGeom prst="rect">
            <a:avLst/>
          </a:prstGeom>
          <a:noFill/>
        </p:spPr>
        <p:txBody>
          <a:bodyPr wrap="square" lIns="0" tIns="0" rIns="0" rtlCol="0">
            <a:spAutoFit/>
          </a:bodyPr>
          <a:lstStyle/>
          <a:p>
            <a:pPr>
              <a:lnSpc>
                <a:spcPts val="4300"/>
              </a:lnSpc>
              <a:tabLst>
                <a:tab pos="457200" algn="l"/>
              </a:tabLst>
            </a:pPr>
            <a:r>
              <a:rPr lang="en-US" altLang="zh-CN" sz="3600" b="1" dirty="0">
                <a:solidFill>
                  <a:srgbClr val="345A88"/>
                </a:solidFill>
                <a:latin typeface="Tahoma" panose="020B0604030504040204" pitchFamily="34" charset="0"/>
                <a:cs typeface="Tahoma" panose="020B0604030504040204" pitchFamily="34" charset="0"/>
              </a:rPr>
              <a:t>Parity</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2</a:t>
            </a:r>
            <a:r>
              <a:rPr lang="en-US" altLang="zh-CN" sz="3600" dirty="0">
                <a:latin typeface="Times New Roman" panose="02020603050405020304" pitchFamily="18" charset="0"/>
                <a:cs typeface="Times New Roman" panose="02020603050405020304" pitchFamily="18" charset="0"/>
              </a:rPr>
              <a:t> </a:t>
            </a:r>
            <a:r>
              <a:rPr lang="en-US" altLang="zh-CN" sz="3600" b="1" dirty="0" err="1">
                <a:solidFill>
                  <a:srgbClr val="345A88"/>
                </a:solidFill>
                <a:latin typeface="Tahoma" panose="020B0604030504040204" pitchFamily="34" charset="0"/>
                <a:cs typeface="Tahoma" panose="020B0604030504040204" pitchFamily="34" charset="0"/>
              </a:rPr>
              <a:t>chiều</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b="1" dirty="0" err="1">
                <a:solidFill>
                  <a:srgbClr val="345A88"/>
                </a:solidFill>
                <a:latin typeface="Tahoma" panose="020B0604030504040204" pitchFamily="34" charset="0"/>
                <a:cs typeface="Tahoma" panose="020B0604030504040204" pitchFamily="34" charset="0"/>
              </a:rPr>
              <a:t>tt</a:t>
            </a:r>
            <a:r>
              <a:rPr lang="en-US" altLang="zh-CN" sz="3600" b="1" dirty="0">
                <a:solidFill>
                  <a:srgbClr val="345A88"/>
                </a:solidFill>
                <a:latin typeface="Tahoma" panose="020B0604030504040204" pitchFamily="34" charset="0"/>
                <a:cs typeface="Tahoma" panose="020B0604030504040204" pitchFamily="34" charset="0"/>
              </a:rPr>
              <a:t>)</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200"/>
              </a:lnSpc>
              <a:tabLst>
                <a:tab pos="114300" algn="l"/>
                <a:tab pos="304800" algn="l"/>
                <a:tab pos="838200" algn="l"/>
              </a:tabLst>
            </a:pPr>
            <a:r>
              <a:rPr lang="en-US" altLang="zh-CN" sz="2400" b="1" dirty="0" err="1">
                <a:solidFill>
                  <a:srgbClr val="000000"/>
                </a:solidFill>
                <a:latin typeface="Calibri" panose="020F0502020204030204" pitchFamily="18" charset="0"/>
                <a:cs typeface="Calibri" panose="020F0502020204030204" pitchFamily="18" charset="0"/>
              </a:rPr>
              <a:t>Dữ</a:t>
            </a:r>
            <a:r>
              <a:rPr lang="en-US" altLang="zh-CN" sz="2400" b="1" dirty="0">
                <a:latin typeface="Times New Roman" panose="02020603050405020304" pitchFamily="18" charset="0"/>
                <a:cs typeface="Times New Roman" panose="02020603050405020304" pitchFamily="18" charset="0"/>
              </a:rPr>
              <a:t> </a:t>
            </a:r>
            <a:r>
              <a:rPr lang="en-US" altLang="zh-CN" sz="2400" b="1" dirty="0" err="1">
                <a:solidFill>
                  <a:srgbClr val="000000"/>
                </a:solidFill>
                <a:latin typeface="Calibri" panose="020F0502020204030204" pitchFamily="18" charset="0"/>
                <a:cs typeface="Calibri" panose="020F0502020204030204" pitchFamily="18" charset="0"/>
              </a:rPr>
              <a:t>liệu</a:t>
            </a:r>
            <a:r>
              <a:rPr lang="en-US" altLang="zh-CN" sz="2400" b="1" dirty="0">
                <a:solidFill>
                  <a:srgbClr val="000000"/>
                </a:solidFill>
                <a:latin typeface="Calibri" panose="020F0502020204030204" pitchFamily="18" charset="0"/>
                <a:cs typeface="Calibri" panose="020F0502020204030204" pitchFamily="18" charset="0"/>
              </a:rPr>
              <a:t> </a:t>
            </a:r>
            <a:r>
              <a:rPr lang="en-US" altLang="zh-CN" sz="2400" b="1" dirty="0" err="1">
                <a:solidFill>
                  <a:srgbClr val="000000"/>
                </a:solidFill>
                <a:latin typeface="Calibri" panose="020F0502020204030204" pitchFamily="18" charset="0"/>
                <a:cs typeface="Calibri" panose="020F0502020204030204" pitchFamily="18" charset="0"/>
              </a:rPr>
              <a:t>nhận</a:t>
            </a:r>
            <a:r>
              <a:rPr lang="en-US" altLang="zh-CN" sz="2400" b="1" dirty="0">
                <a:solidFill>
                  <a:srgbClr val="000000"/>
                </a:solidFill>
                <a:latin typeface="Calibri" panose="020F0502020204030204" pitchFamily="18" charset="0"/>
                <a:cs typeface="Calibri" panose="020F0502020204030204" pitchFamily="18" charset="0"/>
              </a:rPr>
              <a:t>                                                        </a:t>
            </a:r>
            <a:r>
              <a:rPr lang="en-US" altLang="zh-CN" sz="2400" b="1" dirty="0" err="1">
                <a:solidFill>
                  <a:srgbClr val="000000"/>
                </a:solidFill>
                <a:latin typeface="Calibri" panose="020F0502020204030204" pitchFamily="18" charset="0"/>
                <a:cs typeface="Calibri" panose="020F0502020204030204" pitchFamily="18" charset="0"/>
              </a:rPr>
              <a:t>Dữ</a:t>
            </a:r>
            <a:r>
              <a:rPr lang="en-US" altLang="zh-CN" sz="2400" b="1" dirty="0">
                <a:latin typeface="Times New Roman" panose="02020603050405020304" pitchFamily="18" charset="0"/>
                <a:cs typeface="Times New Roman" panose="02020603050405020304" pitchFamily="18" charset="0"/>
              </a:rPr>
              <a:t> </a:t>
            </a:r>
            <a:r>
              <a:rPr lang="en-US" altLang="zh-CN" sz="2400" b="1" dirty="0" err="1">
                <a:solidFill>
                  <a:srgbClr val="000000"/>
                </a:solidFill>
                <a:latin typeface="Calibri" panose="020F0502020204030204" pitchFamily="18" charset="0"/>
                <a:cs typeface="Calibri" panose="020F0502020204030204" pitchFamily="18" charset="0"/>
              </a:rPr>
              <a:t>liệu</a:t>
            </a:r>
            <a:r>
              <a:rPr lang="en-US" altLang="zh-CN" sz="2400" b="1" dirty="0">
                <a:solidFill>
                  <a:srgbClr val="000000"/>
                </a:solidFill>
                <a:latin typeface="Calibri" panose="020F0502020204030204" pitchFamily="18" charset="0"/>
                <a:cs typeface="Calibri" panose="020F0502020204030204" pitchFamily="18" charset="0"/>
              </a:rPr>
              <a:t> </a:t>
            </a:r>
            <a:r>
              <a:rPr lang="en-US" altLang="zh-CN" sz="2400" b="1" dirty="0" err="1">
                <a:solidFill>
                  <a:srgbClr val="000000"/>
                </a:solidFill>
                <a:latin typeface="Calibri" panose="020F0502020204030204" pitchFamily="18" charset="0"/>
                <a:cs typeface="Calibri" panose="020F0502020204030204" pitchFamily="18" charset="0"/>
              </a:rPr>
              <a:t>nhận</a:t>
            </a:r>
            <a:endParaRPr lang="en-US" altLang="zh-CN" sz="2400" b="1" dirty="0">
              <a:solidFill>
                <a:srgbClr val="000000"/>
              </a:solidFill>
              <a:latin typeface="Tahoma" panose="020B0604030504040204" pitchFamily="34" charset="0"/>
              <a:cs typeface="Tahoma" panose="020B0604030504040204" pitchFamily="34" charset="0"/>
            </a:endParaRPr>
          </a:p>
          <a:p>
            <a:pPr>
              <a:lnSpc>
                <a:spcPts val="2100"/>
              </a:lnSpc>
              <a:tabLst>
                <a:tab pos="114300" algn="l"/>
                <a:tab pos="304800" algn="l"/>
                <a:tab pos="838200" algn="l"/>
              </a:tabLst>
            </a:pPr>
            <a:r>
              <a:rPr lang="en-US" altLang="zh-CN" sz="2400" dirty="0">
                <a:solidFill>
                  <a:srgbClr val="000000"/>
                </a:solidFill>
                <a:latin typeface="Calibri" panose="020F0502020204030204" pitchFamily="18" charset="0"/>
                <a:cs typeface="Calibri" panose="020F0502020204030204" pitchFamily="18" charset="0"/>
              </a:rPr>
              <a:t>101011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alibri" panose="020F0502020204030204" pitchFamily="18" charset="0"/>
                <a:cs typeface="Calibri" panose="020F0502020204030204" pitchFamily="18" charset="0"/>
              </a:rPr>
              <a:t>111100</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alibri" panose="020F0502020204030204" pitchFamily="18" charset="0"/>
                <a:cs typeface="Calibri" panose="020F0502020204030204" pitchFamily="18" charset="0"/>
              </a:rPr>
              <a:t>011101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alibri" panose="020F0502020204030204" pitchFamily="18" charset="0"/>
                <a:cs typeface="Calibri" panose="020F0502020204030204" pitchFamily="18" charset="0"/>
              </a:rPr>
              <a:t>001010         101011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alibri" panose="020F0502020204030204" pitchFamily="18" charset="0"/>
                <a:cs typeface="Calibri" panose="020F0502020204030204" pitchFamily="18" charset="0"/>
              </a:rPr>
              <a:t>101100</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alibri" panose="020F0502020204030204" pitchFamily="18" charset="0"/>
                <a:cs typeface="Calibri" panose="020F0502020204030204" pitchFamily="18" charset="0"/>
              </a:rPr>
              <a:t>011101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alibri" panose="020F0502020204030204" pitchFamily="18" charset="0"/>
                <a:cs typeface="Calibri" panose="020F0502020204030204" pitchFamily="18" charset="0"/>
              </a:rPr>
              <a:t>001010</a:t>
            </a:r>
            <a:endParaRPr lang="en-US" altLang="zh-CN" sz="2400" dirty="0">
              <a:solidFill>
                <a:srgbClr val="000000"/>
              </a:solidFill>
              <a:latin typeface="Calibri" panose="020F0502020204030204" pitchFamily="18" charset="0"/>
              <a:cs typeface="Calibri" panose="020F0502020204030204" pitchFamily="18" charset="0"/>
            </a:endParaRPr>
          </a:p>
          <a:p>
            <a:pPr>
              <a:lnSpc>
                <a:spcPts val="2100"/>
              </a:lnSpc>
              <a:tabLst>
                <a:tab pos="114300" algn="l"/>
                <a:tab pos="304800" algn="l"/>
                <a:tab pos="838200" algn="l"/>
              </a:tabLst>
            </a:pPr>
            <a:endParaRPr lang="en-US" altLang="zh-CN" sz="2400" dirty="0">
              <a:solidFill>
                <a:srgbClr val="000000"/>
              </a:solidFill>
              <a:latin typeface="Calibri" panose="020F0502020204030204" pitchFamily="18" charset="0"/>
              <a:cs typeface="Calibri" panose="020F0502020204030204" pitchFamily="18" charset="0"/>
            </a:endParaRPr>
          </a:p>
          <a:p>
            <a:pPr>
              <a:lnSpc>
                <a:spcPts val="3800"/>
              </a:lnSpc>
              <a:tabLst>
                <a:tab pos="457200" algn="l"/>
              </a:tabLst>
            </a:pP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457200" algn="l"/>
              </a:tabLst>
            </a:pPr>
            <a:endParaRPr lang="en-US" altLang="zh-CN" sz="2400" dirty="0">
              <a:solidFill>
                <a:srgbClr val="000000"/>
              </a:solidFill>
              <a:latin typeface="Tahoma" panose="020B0604030504040204" pitchFamily="34" charset="0"/>
              <a:cs typeface="Tahoma" panose="020B0604030504040204" pitchFamily="34" charset="0"/>
            </a:endParaRPr>
          </a:p>
        </p:txBody>
      </p:sp>
      <p:sp>
        <p:nvSpPr>
          <p:cNvPr id="12" name="TextBox 1"/>
          <p:cNvSpPr txBox="1"/>
          <p:nvPr/>
        </p:nvSpPr>
        <p:spPr>
          <a:xfrm>
            <a:off x="317500" y="2870200"/>
            <a:ext cx="3288849" cy="3483005"/>
          </a:xfrm>
          <a:prstGeom prst="rect">
            <a:avLst/>
          </a:prstGeom>
          <a:noFill/>
        </p:spPr>
        <p:txBody>
          <a:bodyPr wrap="none" lIns="0" tIns="0" rIns="0" rtlCol="0">
            <a:spAutoFit/>
          </a:bodyPr>
          <a:lstStyle/>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900"/>
              </a:lnSpc>
              <a:tabLst>
                <a:tab pos="114300" algn="l"/>
                <a:tab pos="304800" algn="l"/>
                <a:tab pos="838200" algn="l"/>
              </a:tabLst>
            </a:pPr>
            <a:r>
              <a:rPr lang="en-US" altLang="zh-CN" dirty="0"/>
              <a:t>			</a:t>
            </a:r>
            <a:endParaRPr lang="en-US" altLang="zh-CN" dirty="0"/>
          </a:p>
          <a:p>
            <a:pPr>
              <a:lnSpc>
                <a:spcPts val="3900"/>
              </a:lnSpc>
              <a:tabLst>
                <a:tab pos="114300" algn="l"/>
                <a:tab pos="304800" algn="l"/>
                <a:tab pos="838200" algn="l"/>
              </a:tabLst>
            </a:pPr>
            <a:r>
              <a:rPr lang="en-US" altLang="zh-CN" sz="2400" dirty="0">
                <a:solidFill>
                  <a:srgbClr val="000000"/>
                </a:solidFill>
                <a:latin typeface="Comic Sans MS" panose="030F0702030302020204" pitchFamily="18" charset="0"/>
                <a:cs typeface="Comic Sans MS" panose="030F07020303020202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Không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có</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l</a:t>
            </a:r>
            <a:r>
              <a:rPr lang="en-US" altLang="zh-CN" sz="2400" dirty="0">
                <a:solidFill>
                  <a:srgbClr val="000000"/>
                </a:solidFill>
                <a:latin typeface="Cambria" panose="02040503050406030204" pitchFamily="18" charset="0"/>
                <a:cs typeface="Cambria" panose="02040503050406030204" pitchFamily="18" charset="0"/>
              </a:rPr>
              <a:t>ỗ</a:t>
            </a:r>
            <a:r>
              <a:rPr lang="en-US" altLang="zh-CN" sz="2400" dirty="0">
                <a:solidFill>
                  <a:srgbClr val="000000"/>
                </a:solidFill>
                <a:latin typeface="Comic Sans MS" panose="030F0702030302020204" pitchFamily="18" charset="0"/>
                <a:cs typeface="Comic Sans MS" panose="030F0702030302020204" pitchFamily="18" charset="0"/>
              </a:rPr>
              <a:t>i</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000"/>
              </a:lnSpc>
              <a:tabLst>
                <a:tab pos="114300" algn="l"/>
                <a:tab pos="304800" algn="l"/>
                <a:tab pos="838200" algn="l"/>
              </a:tabLst>
            </a:pPr>
            <a:r>
              <a:rPr lang="en-US" altLang="zh-CN" dirty="0"/>
              <a:t>	</a:t>
            </a:r>
            <a:r>
              <a:rPr lang="en-US" altLang="zh-CN" sz="1800" dirty="0">
                <a:solidFill>
                  <a:srgbClr val="000000"/>
                </a:solidFill>
                <a:latin typeface="Calibri" panose="020F0502020204030204" pitchFamily="18" charset="0"/>
                <a:cs typeface="Calibri" panose="020F0502020204030204" pitchFamily="18" charset="0"/>
              </a:rPr>
              <a:t>Dữ</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alibri" panose="020F0502020204030204" pitchFamily="18" charset="0"/>
                <a:cs typeface="Calibri" panose="020F0502020204030204" pitchFamily="18" charset="0"/>
              </a:rPr>
              <a:t>liệu</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alibri" panose="020F0502020204030204" pitchFamily="18" charset="0"/>
                <a:cs typeface="Calibri" panose="020F0502020204030204" pitchFamily="18" charset="0"/>
              </a:rPr>
              <a:t>thật:</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alibri" panose="020F0502020204030204" pitchFamily="18" charset="0"/>
                <a:cs typeface="Calibri" panose="020F0502020204030204" pitchFamily="18" charset="0"/>
              </a:rPr>
              <a:t>10101</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alibri" panose="020F0502020204030204" pitchFamily="18" charset="0"/>
                <a:cs typeface="Calibri" panose="020F0502020204030204" pitchFamily="18" charset="0"/>
              </a:rPr>
              <a:t>11110</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alibri" panose="020F0502020204030204" pitchFamily="18" charset="0"/>
                <a:cs typeface="Calibri" panose="020F0502020204030204" pitchFamily="18" charset="0"/>
              </a:rPr>
              <a:t>01110</a:t>
            </a:r>
            <a:endParaRPr lang="en-US" altLang="zh-CN" sz="1800" dirty="0">
              <a:solidFill>
                <a:srgbClr val="000000"/>
              </a:solidFill>
              <a:latin typeface="Calibri" panose="020F0502020204030204" pitchFamily="18" charset="0"/>
              <a:cs typeface="Calibri" panose="020F0502020204030204" pitchFamily="18" charset="0"/>
            </a:endParaRPr>
          </a:p>
        </p:txBody>
      </p:sp>
      <p:sp>
        <p:nvSpPr>
          <p:cNvPr id="13" name="TextBox 1"/>
          <p:cNvSpPr txBox="1"/>
          <p:nvPr/>
        </p:nvSpPr>
        <p:spPr>
          <a:xfrm>
            <a:off x="5029200" y="2590800"/>
            <a:ext cx="3980538" cy="3790781"/>
          </a:xfrm>
          <a:prstGeom prst="rect">
            <a:avLst/>
          </a:prstGeom>
          <a:noFill/>
        </p:spPr>
        <p:txBody>
          <a:bodyPr wrap="square" lIns="0" tIns="0" rIns="0" rtlCol="0">
            <a:spAutoFit/>
          </a:bodyPr>
          <a:lstStyle/>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600"/>
              </a:lnSpc>
              <a:tabLst>
                <a:tab pos="304800" algn="l"/>
                <a:tab pos="546100" algn="l"/>
                <a:tab pos="1714500" algn="l"/>
              </a:tabLst>
            </a:pPr>
            <a:r>
              <a:rPr lang="en-US" altLang="zh-CN" dirty="0"/>
              <a:t>			</a:t>
            </a:r>
            <a:endParaRPr lang="en-US" altLang="zh-CN" dirty="0"/>
          </a:p>
          <a:p>
            <a:pPr>
              <a:lnSpc>
                <a:spcPts val="3600"/>
              </a:lnSpc>
              <a:tabLst>
                <a:tab pos="304800" algn="l"/>
                <a:tab pos="546100" algn="l"/>
                <a:tab pos="1714500" algn="l"/>
              </a:tabLst>
            </a:pPr>
            <a:r>
              <a:rPr lang="en-US" altLang="zh-CN" sz="2400" dirty="0">
                <a:solidFill>
                  <a:srgbClr val="000000"/>
                </a:solidFill>
                <a:latin typeface="Comic Sans MS" panose="030F0702030302020204" pitchFamily="18" charset="0"/>
                <a:cs typeface="Comic Sans MS" panose="030F07020303020202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Có</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l</a:t>
            </a:r>
            <a:r>
              <a:rPr lang="en-US" altLang="zh-CN" sz="2400" dirty="0">
                <a:solidFill>
                  <a:srgbClr val="000000"/>
                </a:solidFill>
                <a:latin typeface="Cambria" panose="02040503050406030204" pitchFamily="18" charset="0"/>
                <a:cs typeface="Cambria" panose="02040503050406030204" pitchFamily="18" charset="0"/>
              </a:rPr>
              <a:t>ỗ</a:t>
            </a:r>
            <a:r>
              <a:rPr lang="en-US" altLang="zh-CN" sz="2400" dirty="0">
                <a:solidFill>
                  <a:srgbClr val="000000"/>
                </a:solidFill>
                <a:latin typeface="Comic Sans MS" panose="030F0702030302020204" pitchFamily="18" charset="0"/>
                <a:cs typeface="Comic Sans MS" panose="030F0702030302020204" pitchFamily="18" charset="0"/>
              </a:rPr>
              <a:t>i</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000"/>
              </a:lnSpc>
              <a:tabLst>
                <a:tab pos="304800" algn="l"/>
                <a:tab pos="546100" algn="l"/>
                <a:tab pos="1714500" algn="l"/>
              </a:tabLst>
            </a:pPr>
            <a:r>
              <a:rPr lang="en-US" altLang="zh-CN" dirty="0"/>
              <a:t>		</a:t>
            </a:r>
            <a:endParaRPr lang="en-US" altLang="zh-CN" dirty="0"/>
          </a:p>
          <a:p>
            <a:pPr>
              <a:lnSpc>
                <a:spcPts val="2000"/>
              </a:lnSpc>
              <a:tabLst>
                <a:tab pos="304800" algn="l"/>
                <a:tab pos="546100" algn="l"/>
                <a:tab pos="1714500" algn="l"/>
              </a:tabLst>
            </a:pPr>
            <a:r>
              <a:rPr lang="en-US" altLang="zh-CN" sz="1800" dirty="0">
                <a:solidFill>
                  <a:srgbClr val="000000"/>
                </a:solidFill>
                <a:latin typeface="Calibri" panose="020F0502020204030204" pitchFamily="18" charset="0"/>
                <a:cs typeface="Calibri" panose="020F0502020204030204" pitchFamily="18" charset="0"/>
              </a:rPr>
              <a:t>  </a:t>
            </a:r>
            <a:r>
              <a:rPr lang="en-US" altLang="zh-CN" sz="1800" dirty="0" err="1">
                <a:solidFill>
                  <a:srgbClr val="000000"/>
                </a:solidFill>
                <a:latin typeface="Calibri" panose="020F0502020204030204" pitchFamily="18" charset="0"/>
                <a:cs typeface="Calibri" panose="020F0502020204030204" pitchFamily="18" charset="0"/>
              </a:rPr>
              <a:t>Dữ</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alibri" panose="020F0502020204030204" pitchFamily="18" charset="0"/>
                <a:cs typeface="Calibri" panose="020F0502020204030204" pitchFamily="18" charset="0"/>
              </a:rPr>
              <a:t>liệu</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alibri" panose="020F0502020204030204" pitchFamily="18" charset="0"/>
                <a:cs typeface="Calibri" panose="020F0502020204030204" pitchFamily="18" charset="0"/>
              </a:rPr>
              <a:t>thật:</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alibri" panose="020F0502020204030204" pitchFamily="18" charset="0"/>
                <a:cs typeface="Calibri" panose="020F0502020204030204" pitchFamily="18" charset="0"/>
              </a:rPr>
              <a:t>10101</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alibri" panose="020F0502020204030204" pitchFamily="18" charset="0"/>
                <a:cs typeface="Calibri" panose="020F0502020204030204" pitchFamily="18" charset="0"/>
              </a:rPr>
              <a:t>11110</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alibri" panose="020F0502020204030204" pitchFamily="18" charset="0"/>
                <a:cs typeface="Calibri" panose="020F0502020204030204" pitchFamily="18" charset="0"/>
              </a:rPr>
              <a:t>01110</a:t>
            </a:r>
            <a:endParaRPr lang="en-US" altLang="zh-CN" sz="1800" dirty="0">
              <a:solidFill>
                <a:srgbClr val="000000"/>
              </a:solidFill>
              <a:latin typeface="Calibri" panose="020F0502020204030204" pitchFamily="18" charset="0"/>
              <a:cs typeface="Calibri" panose="020F0502020204030204" pitchFamily="18" charset="0"/>
            </a:endParaRPr>
          </a:p>
        </p:txBody>
      </p:sp>
      <p:sp>
        <p:nvSpPr>
          <p:cNvPr id="14"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17</a:t>
            </a:r>
            <a:endParaRPr lang="en-US" altLang="zh-CN" sz="1800" dirty="0">
              <a:solidFill>
                <a:srgbClr val="FFFFFF"/>
              </a:solidFill>
              <a:latin typeface="Calibri" panose="020F0502020204030204" pitchFamily="18" charset="0"/>
              <a:cs typeface="Calibri" panose="020F0502020204030204" pitchFamily="18" charset="0"/>
            </a:endParaRPr>
          </a:p>
        </p:txBody>
      </p:sp>
      <p:pic>
        <p:nvPicPr>
          <p:cNvPr id="15" name="Picture 7" descr="underline_base"/>
          <p:cNvPicPr>
            <a:picLocks noChangeArrowheads="1"/>
          </p:cNvPicPr>
          <p:nvPr/>
        </p:nvPicPr>
        <p:blipFill>
          <a:blip r:embed="rId3"/>
          <a:srcRect/>
          <a:stretch>
            <a:fillRect/>
          </a:stretch>
        </p:blipFill>
        <p:spPr bwMode="auto">
          <a:xfrm>
            <a:off x="306386" y="969962"/>
            <a:ext cx="4113214" cy="17303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868362"/>
          </a:xfrm>
        </p:spPr>
        <p:txBody>
          <a:bodyPr>
            <a:noAutofit/>
          </a:bodyPr>
          <a:lstStyle/>
          <a:p>
            <a:r>
              <a:rPr lang="en-US" altLang="en-US" sz="4000" dirty="0">
                <a:solidFill>
                  <a:srgbClr val="002060"/>
                </a:solidFill>
                <a:latin typeface="Arial" panose="020B0604020202020204" pitchFamily="34" charset="0"/>
                <a:cs typeface="Arial" panose="020B0604020202020204" pitchFamily="34" charset="0"/>
              </a:rPr>
              <a:t>Cyclic Redundancy Check</a:t>
            </a:r>
            <a:br>
              <a:rPr lang="en-US" altLang="en-US" sz="4000" dirty="0">
                <a:latin typeface="Arial" panose="020B0604020202020204" pitchFamily="34" charset="0"/>
                <a:cs typeface="Arial" panose="020B0604020202020204" pitchFamily="34" charset="0"/>
              </a:rPr>
            </a:br>
            <a:endParaRPr lang="en-US" sz="4000" dirty="0"/>
          </a:p>
        </p:txBody>
      </p:sp>
      <p:sp>
        <p:nvSpPr>
          <p:cNvPr id="3" name="Content Placeholder 2"/>
          <p:cNvSpPr>
            <a:spLocks noGrp="1"/>
          </p:cNvSpPr>
          <p:nvPr>
            <p:ph idx="1"/>
          </p:nvPr>
        </p:nvSpPr>
        <p:spPr>
          <a:xfrm>
            <a:off x="457201" y="1066800"/>
            <a:ext cx="8229600" cy="5486400"/>
          </a:xfrm>
        </p:spPr>
        <p:txBody>
          <a:bodyPr/>
          <a:lstStyle/>
          <a:p>
            <a:r>
              <a:rPr lang="en-US" sz="2800" dirty="0">
                <a:latin typeface="Arial" panose="020B0604020202020204" pitchFamily="34" charset="0"/>
                <a:cs typeface="Arial" panose="020B0604020202020204" pitchFamily="34" charset="0"/>
              </a:rPr>
              <a:t>CRC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phương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lỗi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r>
              <a:rPr lang="en-US" sz="2800" dirty="0">
                <a:latin typeface="Arial" panose="020B0604020202020204" pitchFamily="34" charset="0"/>
                <a:cs typeface="Arial" panose="020B0604020202020204" pitchFamily="34" charset="0"/>
              </a:rPr>
              <a:t> Parity Check </a:t>
            </a:r>
            <a:r>
              <a:rPr lang="en-US" sz="2800" dirty="0" err="1">
                <a:latin typeface="Arial" panose="020B0604020202020204" pitchFamily="34" charset="0"/>
                <a:cs typeface="Arial" panose="020B0604020202020204" pitchFamily="34" charset="0"/>
              </a:rPr>
              <a:t>bằng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gắn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thêm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khối</a:t>
            </a:r>
            <a:r>
              <a:rPr lang="en-US" sz="2800" dirty="0">
                <a:latin typeface="Arial" panose="020B0604020202020204" pitchFamily="34" charset="0"/>
                <a:cs typeface="Arial" panose="020B0604020202020204" pitchFamily="34" charset="0"/>
              </a:rPr>
              <a:t> bit </a:t>
            </a:r>
            <a:r>
              <a:rPr lang="en-US" sz="2800" dirty="0" err="1">
                <a:latin typeface="Arial" panose="020B0604020202020204" pitchFamily="34" charset="0"/>
                <a:cs typeface="Arial" panose="020B0604020202020204" pitchFamily="34" charset="0"/>
              </a:rPr>
              <a:t>phía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sau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dữ</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liệu</a:t>
            </a:r>
            <a:r>
              <a:rPr 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bit </a:t>
            </a:r>
            <a:r>
              <a:rPr lang="en-US" sz="2800" dirty="0" err="1">
                <a:latin typeface="Arial" panose="020B0604020202020204" pitchFamily="34" charset="0"/>
                <a:cs typeface="Arial" panose="020B0604020202020204" pitchFamily="34" charset="0"/>
              </a:rPr>
              <a:t>bổ</a:t>
            </a:r>
            <a:r>
              <a:rPr lang="en-US" sz="2800" dirty="0">
                <a:latin typeface="Arial" panose="020B0604020202020204" pitchFamily="34" charset="0"/>
                <a:cs typeface="Arial" panose="020B0604020202020204" pitchFamily="34" charset="0"/>
              </a:rPr>
              <a:t> sung </a:t>
            </a:r>
            <a:r>
              <a:rPr lang="en-US" sz="2800" dirty="0" err="1">
                <a:latin typeface="Arial" panose="020B0604020202020204" pitchFamily="34" charset="0"/>
                <a:cs typeface="Arial" panose="020B0604020202020204" pitchFamily="34" charset="0"/>
              </a:rPr>
              <a:t>vào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gọi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khối</a:t>
            </a:r>
            <a:r>
              <a:rPr lang="en-US" sz="2800" dirty="0">
                <a:latin typeface="Arial" panose="020B0604020202020204" pitchFamily="34" charset="0"/>
                <a:cs typeface="Arial" panose="020B0604020202020204" pitchFamily="34" charset="0"/>
              </a:rPr>
              <a:t> bit CRC.</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Thuật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ra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khối</a:t>
            </a:r>
            <a:r>
              <a:rPr lang="en-US" sz="2800" dirty="0">
                <a:latin typeface="Arial" panose="020B0604020202020204" pitchFamily="34" charset="0"/>
                <a:cs typeface="Arial" panose="020B0604020202020204" pitchFamily="34" charset="0"/>
              </a:rPr>
              <a:t> bit CRC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phép</a:t>
            </a:r>
            <a:r>
              <a:rPr lang="en-US" sz="2800" dirty="0">
                <a:latin typeface="Arial" panose="020B0604020202020204" pitchFamily="34" charset="0"/>
                <a:cs typeface="Arial" panose="020B0604020202020204" pitchFamily="34" charset="0"/>
              </a:rPr>
              <a:t> Mod 2, </a:t>
            </a:r>
            <a:r>
              <a:rPr lang="en-US" sz="2800" dirty="0" err="1">
                <a:latin typeface="Arial" panose="020B0604020202020204" pitchFamily="34" charset="0"/>
                <a:cs typeface="Arial" panose="020B0604020202020204" pitchFamily="34" charset="0"/>
              </a:rPr>
              <a:t>biểu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diễn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thức</a:t>
            </a:r>
            <a:r>
              <a:rPr lang="en-US"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Mã</a:t>
            </a:r>
            <a:r>
              <a:rPr lang="en-US" sz="2800" dirty="0">
                <a:latin typeface="Arial" panose="020B0604020202020204" pitchFamily="34" charset="0"/>
                <a:cs typeface="Arial" panose="020B0604020202020204" pitchFamily="34" charset="0"/>
              </a:rPr>
              <a:t> CRC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phép</a:t>
            </a:r>
            <a:r>
              <a:rPr lang="en-US" sz="2800" dirty="0">
                <a:latin typeface="Arial" panose="020B0604020202020204" pitchFamily="34" charset="0"/>
                <a:cs typeface="Arial" panose="020B0604020202020204" pitchFamily="34" charset="0"/>
              </a:rPr>
              <a:t> Mod 2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nhớ</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a:t>
            </a:r>
            <a:r>
              <a:rPr 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endParaRPr lang="en-US" dirty="0"/>
          </a:p>
        </p:txBody>
      </p:sp>
      <p:pic>
        <p:nvPicPr>
          <p:cNvPr id="5" name="Picture 5" descr="underline_base"/>
          <p:cNvPicPr>
            <a:picLocks noChangeArrowheads="1"/>
          </p:cNvPicPr>
          <p:nvPr/>
        </p:nvPicPr>
        <p:blipFill>
          <a:blip r:embed="rId1"/>
          <a:srcRect/>
          <a:stretch>
            <a:fillRect/>
          </a:stretch>
        </p:blipFill>
        <p:spPr bwMode="auto">
          <a:xfrm>
            <a:off x="1676400" y="762004"/>
            <a:ext cx="5484813" cy="173037"/>
          </a:xfrm>
          <a:prstGeom prst="rect">
            <a:avLst/>
          </a:prstGeom>
          <a:noFill/>
          <a:ln w="9525">
            <a:noFill/>
            <a:miter lim="800000"/>
            <a:headEnd/>
            <a:tailEnd/>
          </a:ln>
        </p:spPr>
      </p:pic>
      <p:pic>
        <p:nvPicPr>
          <p:cNvPr id="9" name="Picture 8" descr="Untitled.png"/>
          <p:cNvPicPr>
            <a:picLocks noChangeAspect="1"/>
          </p:cNvPicPr>
          <p:nvPr/>
        </p:nvPicPr>
        <p:blipFill>
          <a:blip r:embed="rId2"/>
          <a:stretch>
            <a:fillRect/>
          </a:stretch>
        </p:blipFill>
        <p:spPr>
          <a:xfrm>
            <a:off x="1219200" y="5334000"/>
            <a:ext cx="6781800" cy="112410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777F6B13-7C1F-4239-AB00-A8F1E6E77A9B}" type="slidenum">
              <a:rPr lang="en-US" altLang="en-US">
                <a:cs typeface="Arial" panose="020B0604020202020204" pitchFamily="34" charset="0"/>
              </a:rPr>
            </a:fld>
            <a:endParaRPr lang="en-US" altLang="en-US">
              <a:cs typeface="Arial" panose="020B0604020202020204" pitchFamily="34" charset="0"/>
            </a:endParaRPr>
          </a:p>
        </p:txBody>
      </p:sp>
      <p:pic>
        <p:nvPicPr>
          <p:cNvPr id="41988" name="Picture 5" descr="underline_base"/>
          <p:cNvPicPr>
            <a:picLocks noChangeArrowheads="1"/>
          </p:cNvPicPr>
          <p:nvPr/>
        </p:nvPicPr>
        <p:blipFill>
          <a:blip r:embed="rId1"/>
          <a:srcRect/>
          <a:stretch>
            <a:fillRect/>
          </a:stretch>
        </p:blipFill>
        <p:spPr bwMode="auto">
          <a:xfrm>
            <a:off x="1676400" y="922338"/>
            <a:ext cx="6018214" cy="296862"/>
          </a:xfrm>
          <a:prstGeom prst="rect">
            <a:avLst/>
          </a:prstGeom>
          <a:noFill/>
          <a:ln w="9525">
            <a:noFill/>
            <a:miter lim="800000"/>
            <a:headEnd/>
            <a:tailEnd/>
          </a:ln>
        </p:spPr>
      </p:pic>
      <p:sp>
        <p:nvSpPr>
          <p:cNvPr id="41989" name="Rectangle 2"/>
          <p:cNvSpPr>
            <a:spLocks noGrp="1" noChangeArrowheads="1"/>
          </p:cNvSpPr>
          <p:nvPr>
            <p:ph type="title"/>
          </p:nvPr>
        </p:nvSpPr>
        <p:spPr>
          <a:xfrm>
            <a:off x="466724" y="211138"/>
            <a:ext cx="8231188" cy="1004887"/>
          </a:xfrm>
        </p:spPr>
        <p:txBody>
          <a:bodyPr/>
          <a:lstStyle/>
          <a:p>
            <a:r>
              <a:rPr lang="en-US" altLang="en-US" sz="4000" dirty="0">
                <a:solidFill>
                  <a:srgbClr val="002060"/>
                </a:solidFill>
                <a:latin typeface="Arial" panose="020B0604020202020204" pitchFamily="34" charset="0"/>
                <a:cs typeface="Arial" panose="020B0604020202020204" pitchFamily="34" charset="0"/>
              </a:rPr>
              <a:t>Cyclic Redundancy Check</a:t>
            </a:r>
            <a:endParaRPr lang="en-US" altLang="en-US" sz="4800" dirty="0">
              <a:solidFill>
                <a:srgbClr val="002060"/>
              </a:solidFill>
              <a:latin typeface="Arial" panose="020B0604020202020204" pitchFamily="34" charset="0"/>
              <a:cs typeface="Arial" panose="020B0604020202020204" pitchFamily="34" charset="0"/>
            </a:endParaRPr>
          </a:p>
        </p:txBody>
      </p:sp>
      <p:sp>
        <p:nvSpPr>
          <p:cNvPr id="41990" name="Rectangle 3"/>
          <p:cNvSpPr>
            <a:spLocks noGrp="1" noChangeArrowheads="1"/>
          </p:cNvSpPr>
          <p:nvPr>
            <p:ph type="body" idx="1"/>
          </p:nvPr>
        </p:nvSpPr>
        <p:spPr>
          <a:xfrm>
            <a:off x="609601" y="1143001"/>
            <a:ext cx="7710488" cy="3536950"/>
          </a:xfrm>
        </p:spPr>
        <p:txBody>
          <a:bodyPr>
            <a:normAutofit fontScale="70000" lnSpcReduction="20000"/>
          </a:bodyPr>
          <a:lstStyle/>
          <a:p>
            <a:pPr>
              <a:buNone/>
            </a:pPr>
            <a:r>
              <a:rPr lang="en-US" sz="3400" b="1" dirty="0">
                <a:latin typeface="Arial" panose="020B0604020202020204" pitchFamily="34" charset="0"/>
                <a:cs typeface="Arial" panose="020B0604020202020204" pitchFamily="34" charset="0"/>
              </a:rPr>
              <a:t>1.Xác </a:t>
            </a:r>
            <a:r>
              <a:rPr lang="en-US" sz="3400" b="1" dirty="0" err="1">
                <a:latin typeface="Arial" panose="020B0604020202020204" pitchFamily="34" charset="0"/>
                <a:cs typeface="Arial" panose="020B0604020202020204" pitchFamily="34" charset="0"/>
              </a:rPr>
              <a:t>định</a:t>
            </a:r>
            <a:r>
              <a:rPr lang="en-US" sz="3400" b="1" dirty="0">
                <a:latin typeface="Arial" panose="020B0604020202020204" pitchFamily="34" charset="0"/>
                <a:cs typeface="Arial" panose="020B0604020202020204" pitchFamily="34" charset="0"/>
              </a:rPr>
              <a:t> </a:t>
            </a:r>
            <a:r>
              <a:rPr lang="en-US" sz="3400" b="1" dirty="0" err="1">
                <a:latin typeface="Arial" panose="020B0604020202020204" pitchFamily="34" charset="0"/>
                <a:cs typeface="Arial" panose="020B0604020202020204" pitchFamily="34" charset="0"/>
              </a:rPr>
              <a:t>mã</a:t>
            </a:r>
            <a:r>
              <a:rPr lang="en-US" sz="3400" b="1" dirty="0">
                <a:latin typeface="Arial" panose="020B0604020202020204" pitchFamily="34" charset="0"/>
                <a:cs typeface="Arial" panose="020B0604020202020204" pitchFamily="34" charset="0"/>
              </a:rPr>
              <a:t> CRC </a:t>
            </a:r>
            <a:r>
              <a:rPr lang="en-US" sz="3400" b="1" dirty="0" err="1">
                <a:latin typeface="Arial" panose="020B0604020202020204" pitchFamily="34" charset="0"/>
                <a:cs typeface="Arial" panose="020B0604020202020204" pitchFamily="34" charset="0"/>
              </a:rPr>
              <a:t>dùng</a:t>
            </a:r>
            <a:r>
              <a:rPr lang="en-US" sz="3400" b="1" dirty="0">
                <a:latin typeface="Arial" panose="020B0604020202020204" pitchFamily="34" charset="0"/>
                <a:cs typeface="Arial" panose="020B0604020202020204" pitchFamily="34" charset="0"/>
              </a:rPr>
              <a:t> </a:t>
            </a:r>
            <a:r>
              <a:rPr lang="en-US" sz="3400" b="1" dirty="0" err="1">
                <a:latin typeface="Arial" panose="020B0604020202020204" pitchFamily="34" charset="0"/>
                <a:cs typeface="Arial" panose="020B0604020202020204" pitchFamily="34" charset="0"/>
              </a:rPr>
              <a:t>thuật</a:t>
            </a:r>
            <a:r>
              <a:rPr lang="en-US" sz="3400" b="1" dirty="0">
                <a:latin typeface="Arial" panose="020B0604020202020204" pitchFamily="34" charset="0"/>
                <a:cs typeface="Arial" panose="020B0604020202020204" pitchFamily="34" charset="0"/>
              </a:rPr>
              <a:t> </a:t>
            </a:r>
            <a:r>
              <a:rPr lang="en-US" sz="3400" b="1" dirty="0" err="1">
                <a:latin typeface="Arial" panose="020B0604020202020204" pitchFamily="34" charset="0"/>
                <a:cs typeface="Arial" panose="020B0604020202020204" pitchFamily="34" charset="0"/>
              </a:rPr>
              <a:t>toán</a:t>
            </a:r>
            <a:r>
              <a:rPr lang="en-US" sz="3400" b="1" dirty="0">
                <a:latin typeface="Arial" panose="020B0604020202020204" pitchFamily="34" charset="0"/>
                <a:cs typeface="Arial" panose="020B0604020202020204" pitchFamily="34" charset="0"/>
              </a:rPr>
              <a:t> Mod 2</a:t>
            </a:r>
            <a:endParaRPr lang="en-US" sz="3400" b="1" dirty="0">
              <a:latin typeface="Arial" panose="020B0604020202020204" pitchFamily="34" charset="0"/>
              <a:cs typeface="Arial" panose="020B0604020202020204" pitchFamily="34" charset="0"/>
            </a:endParaRPr>
          </a:p>
          <a:p>
            <a:r>
              <a:rPr lang="en-US" altLang="en-US" dirty="0" err="1">
                <a:latin typeface="Arial" panose="020B0604020202020204" pitchFamily="34" charset="0"/>
                <a:cs typeface="Arial" panose="020B0604020202020204" pitchFamily="34" charset="0"/>
              </a:rPr>
              <a:t>Xem</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chuỗi</a:t>
            </a:r>
            <a:r>
              <a:rPr lang="en-US" altLang="en-US" dirty="0">
                <a:latin typeface="Arial" panose="020B0604020202020204" pitchFamily="34" charset="0"/>
                <a:cs typeface="Arial" panose="020B0604020202020204" pitchFamily="34" charset="0"/>
              </a:rPr>
              <a:t> bit </a:t>
            </a:r>
            <a:r>
              <a:rPr lang="en-US" altLang="en-US" dirty="0" err="1">
                <a:latin typeface="Arial" panose="020B0604020202020204" pitchFamily="34" charset="0"/>
                <a:cs typeface="Arial" panose="020B0604020202020204" pitchFamily="34" charset="0"/>
              </a:rPr>
              <a:t>dữ</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liệu</a:t>
            </a:r>
            <a:r>
              <a:rPr lang="en-US" altLang="en-US" dirty="0">
                <a:latin typeface="Arial" panose="020B0604020202020204" pitchFamily="34" charset="0"/>
                <a:cs typeface="Arial" panose="020B0604020202020204" pitchFamily="34" charset="0"/>
              </a:rPr>
              <a:t> </a:t>
            </a:r>
            <a:r>
              <a:rPr lang="en-US" altLang="en-US" dirty="0">
                <a:solidFill>
                  <a:srgbClr val="CC0000"/>
                </a:solidFill>
                <a:latin typeface="Arial" panose="020B0604020202020204" pitchFamily="34" charset="0"/>
                <a:cs typeface="Arial" panose="020B0604020202020204" pitchFamily="34" charset="0"/>
              </a:rPr>
              <a:t>D </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như</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một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số</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nhị</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phân</a:t>
            </a:r>
            <a:endParaRPr lang="en-US" altLang="en-US" dirty="0">
              <a:latin typeface="Arial" panose="020B0604020202020204" pitchFamily="34" charset="0"/>
              <a:cs typeface="Arial" panose="020B0604020202020204" pitchFamily="34" charset="0"/>
            </a:endParaRPr>
          </a:p>
          <a:p>
            <a:r>
              <a:rPr lang="en-US" altLang="en-US" dirty="0" err="1">
                <a:latin typeface="Arial" panose="020B0604020202020204" pitchFamily="34" charset="0"/>
                <a:cs typeface="Arial" panose="020B0604020202020204" pitchFamily="34" charset="0"/>
              </a:rPr>
              <a:t>Chọn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mẫu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chiều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dài</a:t>
            </a:r>
            <a:r>
              <a:rPr lang="en-US" altLang="en-US" dirty="0">
                <a:latin typeface="Arial" panose="020B0604020202020204" pitchFamily="34" charset="0"/>
                <a:cs typeface="Arial" panose="020B0604020202020204" pitchFamily="34" charset="0"/>
              </a:rPr>
              <a:t> r+1 bit (generator-</a:t>
            </a:r>
            <a:r>
              <a:rPr lang="en-US" altLang="en-US" dirty="0" err="1">
                <a:latin typeface="Arial" panose="020B0604020202020204" pitchFamily="34" charset="0"/>
                <a:cs typeface="Arial" panose="020B0604020202020204" pitchFamily="34" charset="0"/>
              </a:rPr>
              <a:t>bộ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khởi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tạo</a:t>
            </a:r>
            <a:r>
              <a:rPr lang="en-US" altLang="en-US" dirty="0">
                <a:latin typeface="Arial" panose="020B0604020202020204" pitchFamily="34" charset="0"/>
                <a:cs typeface="Arial" panose="020B0604020202020204" pitchFamily="34" charset="0"/>
              </a:rPr>
              <a:t>), </a:t>
            </a:r>
            <a:r>
              <a:rPr lang="en-US" altLang="en-US" dirty="0">
                <a:solidFill>
                  <a:srgbClr val="CC0000"/>
                </a:solidFill>
                <a:latin typeface="Arial" panose="020B0604020202020204" pitchFamily="34" charset="0"/>
                <a:cs typeface="Arial" panose="020B0604020202020204" pitchFamily="34" charset="0"/>
              </a:rPr>
              <a:t>G</a:t>
            </a:r>
            <a:r>
              <a:rPr lang="en-US" altLang="en-US" dirty="0">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a:p>
            <a:r>
              <a:rPr lang="en-US" altLang="en-US" dirty="0" err="1">
                <a:latin typeface="Arial" panose="020B0604020202020204" pitchFamily="34" charset="0"/>
                <a:cs typeface="Arial" panose="020B0604020202020204" pitchFamily="34" charset="0"/>
              </a:rPr>
              <a:t>Mục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tiêu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chọn</a:t>
            </a:r>
            <a:r>
              <a:rPr lang="en-US" altLang="en-US" dirty="0">
                <a:latin typeface="Arial" panose="020B0604020202020204" pitchFamily="34" charset="0"/>
                <a:cs typeface="Arial" panose="020B0604020202020204" pitchFamily="34" charset="0"/>
              </a:rPr>
              <a:t> r bit CRC, </a:t>
            </a:r>
            <a:r>
              <a:rPr lang="en-US" altLang="en-US" dirty="0">
                <a:solidFill>
                  <a:srgbClr val="CC0000"/>
                </a:solidFill>
                <a:latin typeface="Arial" panose="020B0604020202020204" pitchFamily="34" charset="0"/>
                <a:cs typeface="Arial" panose="020B0604020202020204" pitchFamily="34" charset="0"/>
              </a:rPr>
              <a:t>R</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sao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cho</a:t>
            </a:r>
            <a:r>
              <a:rPr lang="en-US" altLang="en-US" dirty="0">
                <a:latin typeface="Arial" panose="020B0604020202020204" pitchFamily="34" charset="0"/>
                <a:cs typeface="Arial" panose="020B0604020202020204" pitchFamily="34" charset="0"/>
              </a:rPr>
              <a:t> : </a:t>
            </a:r>
            <a:endParaRPr lang="en-US" altLang="en-US" dirty="0">
              <a:latin typeface="Arial" panose="020B0604020202020204" pitchFamily="34" charset="0"/>
              <a:cs typeface="Arial" panose="020B0604020202020204" pitchFamily="34" charset="0"/>
            </a:endParaRPr>
          </a:p>
          <a:p>
            <a:pPr lvl="1"/>
            <a:endParaRPr lang="en-US" altLang="en-US" sz="3200" dirty="0">
              <a:latin typeface="Arial" panose="020B0604020202020204" pitchFamily="34" charset="0"/>
              <a:cs typeface="Arial" panose="020B0604020202020204" pitchFamily="34" charset="0"/>
            </a:endParaRPr>
          </a:p>
          <a:p>
            <a:pPr marL="342900" lvl="1" indent="-342900">
              <a:buNone/>
            </a:pP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Dữ</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liệu</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kiểm</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tra</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gổm</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d+r</a:t>
            </a:r>
            <a:r>
              <a:rPr lang="en-US" altLang="en-US" sz="3200" dirty="0">
                <a:latin typeface="Arial" panose="020B0604020202020204" pitchFamily="34" charset="0"/>
                <a:cs typeface="Arial" panose="020B0604020202020204" pitchFamily="34" charset="0"/>
              </a:rPr>
              <a:t>)  bits </a:t>
            </a:r>
            <a:r>
              <a:rPr lang="en-US" altLang="en-US" sz="3200" dirty="0" err="1">
                <a:latin typeface="Arial" panose="020B0604020202020204" pitchFamily="34" charset="0"/>
                <a:cs typeface="Arial" panose="020B0604020202020204" pitchFamily="34" charset="0"/>
              </a:rPr>
              <a:t>chia</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hết</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cho</a:t>
            </a:r>
            <a:r>
              <a:rPr lang="en-US" altLang="en-US" sz="3200" dirty="0">
                <a:latin typeface="Arial" panose="020B0604020202020204" pitchFamily="34" charset="0"/>
                <a:cs typeface="Arial" panose="020B0604020202020204" pitchFamily="34" charset="0"/>
              </a:rPr>
              <a:t> G ( Mod 2)</a:t>
            </a:r>
            <a:endParaRPr lang="en-US" altLang="en-US" sz="3200" dirty="0">
              <a:latin typeface="Arial" panose="020B0604020202020204" pitchFamily="34" charset="0"/>
              <a:cs typeface="Arial" panose="020B0604020202020204" pitchFamily="34" charset="0"/>
            </a:endParaRPr>
          </a:p>
          <a:p>
            <a:pPr>
              <a:buNone/>
            </a:pPr>
            <a:r>
              <a:rPr lang="en-US" sz="34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Bên</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nhận</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biết</a:t>
            </a:r>
            <a:r>
              <a:rPr lang="en-US" sz="2900" dirty="0">
                <a:latin typeface="Arial" panose="020B0604020202020204" pitchFamily="34" charset="0"/>
                <a:cs typeface="Arial" panose="020B0604020202020204" pitchFamily="34" charset="0"/>
              </a:rPr>
              <a:t> G, </a:t>
            </a:r>
            <a:r>
              <a:rPr lang="en-US" sz="2900" dirty="0" err="1">
                <a:latin typeface="Arial" panose="020B0604020202020204" pitchFamily="34" charset="0"/>
                <a:cs typeface="Arial" panose="020B0604020202020204" pitchFamily="34" charset="0"/>
              </a:rPr>
              <a:t>tiếp</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tục</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lấy</a:t>
            </a:r>
            <a:r>
              <a:rPr lang="en-US" sz="2900" dirty="0">
                <a:latin typeface="Arial" panose="020B0604020202020204" pitchFamily="34" charset="0"/>
                <a:cs typeface="Arial" panose="020B0604020202020204" pitchFamily="34" charset="0"/>
              </a:rPr>
              <a:t> ( d +r )  bits  </a:t>
            </a:r>
            <a:r>
              <a:rPr lang="en-US" sz="2900" dirty="0" err="1">
                <a:latin typeface="Arial" panose="020B0604020202020204" pitchFamily="34" charset="0"/>
                <a:cs typeface="Arial" panose="020B0604020202020204" pitchFamily="34" charset="0"/>
              </a:rPr>
              <a:t>rồi</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chia</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lại</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cho</a:t>
            </a:r>
            <a:r>
              <a:rPr lang="en-US" sz="2900" dirty="0">
                <a:latin typeface="Arial" panose="020B0604020202020204" pitchFamily="34" charset="0"/>
                <a:cs typeface="Arial" panose="020B0604020202020204" pitchFamily="34" charset="0"/>
              </a:rPr>
              <a:t> G </a:t>
            </a:r>
            <a:r>
              <a:rPr lang="en-US" sz="2900" dirty="0" err="1">
                <a:latin typeface="Arial" panose="020B0604020202020204" pitchFamily="34" charset="0"/>
                <a:cs typeface="Arial" panose="020B0604020202020204" pitchFamily="34" charset="0"/>
              </a:rPr>
              <a:t>nếu</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phần</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dư</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khác</a:t>
            </a:r>
            <a:r>
              <a:rPr lang="en-US" sz="2900" dirty="0">
                <a:latin typeface="Arial" panose="020B0604020202020204" pitchFamily="34" charset="0"/>
                <a:cs typeface="Arial" panose="020B0604020202020204" pitchFamily="34" charset="0"/>
              </a:rPr>
              <a:t> 0 -&gt; </a:t>
            </a:r>
            <a:r>
              <a:rPr lang="en-US" sz="2900" dirty="0" err="1">
                <a:latin typeface="Arial" panose="020B0604020202020204" pitchFamily="34" charset="0"/>
                <a:cs typeface="Arial" panose="020B0604020202020204" pitchFamily="34" charset="0"/>
              </a:rPr>
              <a:t>phát</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hiện</a:t>
            </a:r>
            <a:r>
              <a:rPr lang="en-US" sz="2900" dirty="0">
                <a:latin typeface="Arial" panose="020B0604020202020204" pitchFamily="34" charset="0"/>
                <a:cs typeface="Arial" panose="020B0604020202020204" pitchFamily="34" charset="0"/>
              </a:rPr>
              <a:t> </a:t>
            </a:r>
            <a:r>
              <a:rPr lang="en-US" sz="2900" dirty="0" err="1">
                <a:latin typeface="Arial" panose="020B0604020202020204" pitchFamily="34" charset="0"/>
                <a:cs typeface="Arial" panose="020B0604020202020204" pitchFamily="34" charset="0"/>
              </a:rPr>
              <a:t>lỗi</a:t>
            </a:r>
            <a:endParaRPr lang="en-US" sz="2900" dirty="0">
              <a:latin typeface="Arial" panose="020B0604020202020204" pitchFamily="34" charset="0"/>
              <a:cs typeface="Arial" panose="020B0604020202020204" pitchFamily="34" charset="0"/>
            </a:endParaRPr>
          </a:p>
          <a:p>
            <a:pPr>
              <a:buNone/>
            </a:pP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Có</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thể</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phát</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hiện</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tất</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cả</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các</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lỗi</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nhỏ</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hơn</a:t>
            </a:r>
            <a:r>
              <a:rPr lang="en-US" altLang="en-US" sz="2900" dirty="0">
                <a:latin typeface="Arial" panose="020B0604020202020204" pitchFamily="34" charset="0"/>
                <a:cs typeface="Arial" panose="020B0604020202020204" pitchFamily="34" charset="0"/>
              </a:rPr>
              <a:t> r+1 bits</a:t>
            </a:r>
            <a:endParaRPr lang="en-US" altLang="en-US" sz="2900" dirty="0">
              <a:latin typeface="Arial" panose="020B0604020202020204" pitchFamily="34" charset="0"/>
              <a:cs typeface="Arial" panose="020B0604020202020204" pitchFamily="34" charset="0"/>
            </a:endParaRPr>
          </a:p>
        </p:txBody>
      </p:sp>
      <p:pic>
        <p:nvPicPr>
          <p:cNvPr id="41991" name="Picture 4" descr="524 CRC code"/>
          <p:cNvPicPr>
            <a:picLocks noChangeAspect="1" noChangeArrowheads="1"/>
          </p:cNvPicPr>
          <p:nvPr/>
        </p:nvPicPr>
        <p:blipFill>
          <a:blip r:embed="rId2"/>
          <a:srcRect/>
          <a:stretch>
            <a:fillRect/>
          </a:stretch>
        </p:blipFill>
        <p:spPr bwMode="auto">
          <a:xfrm>
            <a:off x="1504950" y="4572002"/>
            <a:ext cx="6419850" cy="15875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7543800" y="4812268"/>
            <a:ext cx="53340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43800" y="2602470"/>
            <a:ext cx="5334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400800" y="2602470"/>
            <a:ext cx="10668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562601" y="2602470"/>
            <a:ext cx="7620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638801" y="2678668"/>
            <a:ext cx="6858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3" y="76200"/>
            <a:ext cx="8229600" cy="838200"/>
          </a:xfrm>
        </p:spPr>
        <p:txBody>
          <a:bodyPr>
            <a:normAutofit fontScale="90000"/>
          </a:bodyPr>
          <a:lstStyle/>
          <a:p>
            <a:r>
              <a:rPr lang="en-US" altLang="en-US" dirty="0">
                <a:solidFill>
                  <a:srgbClr val="002060"/>
                </a:solidFill>
                <a:latin typeface="Arial" panose="020B0604020202020204" pitchFamily="34" charset="0"/>
                <a:cs typeface="Arial" panose="020B0604020202020204" pitchFamily="34" charset="0"/>
              </a:rPr>
              <a:t>Cyclic Redundancy Check- </a:t>
            </a:r>
            <a:r>
              <a:rPr lang="en-US" altLang="en-US" dirty="0" err="1">
                <a:solidFill>
                  <a:srgbClr val="002060"/>
                </a:solidFill>
                <a:latin typeface="Arial" panose="020B0604020202020204" pitchFamily="34" charset="0"/>
                <a:cs typeface="Arial" panose="020B0604020202020204" pitchFamily="34" charset="0"/>
              </a:rPr>
              <a:t>Ví</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dụ</a:t>
            </a:r>
            <a:endParaRPr lang="en-US" dirty="0">
              <a:solidFill>
                <a:srgbClr val="002060"/>
              </a:solidFill>
            </a:endParaRPr>
          </a:p>
        </p:txBody>
      </p:sp>
      <p:pic>
        <p:nvPicPr>
          <p:cNvPr id="3074" name="Picture 2"/>
          <p:cNvPicPr>
            <a:picLocks noChangeAspect="1" noChangeArrowheads="1"/>
          </p:cNvPicPr>
          <p:nvPr/>
        </p:nvPicPr>
        <p:blipFill>
          <a:blip r:embed="rId1"/>
          <a:srcRect/>
          <a:stretch>
            <a:fillRect/>
          </a:stretch>
        </p:blipFill>
        <p:spPr bwMode="auto">
          <a:xfrm>
            <a:off x="4205172" y="5257800"/>
            <a:ext cx="3262430" cy="1219200"/>
          </a:xfrm>
          <a:prstGeom prst="rect">
            <a:avLst/>
          </a:prstGeom>
          <a:noFill/>
          <a:ln w="9525">
            <a:noFill/>
            <a:miter lim="800000"/>
            <a:headEnd/>
            <a:tailEnd/>
          </a:ln>
          <a:effectLst/>
        </p:spPr>
      </p:pic>
      <p:sp>
        <p:nvSpPr>
          <p:cNvPr id="7" name="TextBox 6"/>
          <p:cNvSpPr txBox="1"/>
          <p:nvPr/>
        </p:nvSpPr>
        <p:spPr>
          <a:xfrm>
            <a:off x="5562600" y="2297670"/>
            <a:ext cx="2743200" cy="3139321"/>
          </a:xfrm>
          <a:prstGeom prst="rect">
            <a:avLst/>
          </a:prstGeom>
          <a:noFill/>
        </p:spPr>
        <p:txBody>
          <a:bodyPr wrap="square" rtlCol="0">
            <a:spAutoFit/>
          </a:bodyPr>
          <a:lstStyle/>
          <a:p>
            <a:pPr marL="342900" indent="-342900"/>
            <a:endParaRPr lang="en-US" dirty="0"/>
          </a:p>
          <a:p>
            <a:pPr marL="342900" indent="-342900"/>
            <a:r>
              <a:rPr lang="en-US" dirty="0"/>
              <a:t>1 0 0 1    1 0 1 1 1 0   0 0 0</a:t>
            </a:r>
            <a:endParaRPr lang="en-US" dirty="0"/>
          </a:p>
          <a:p>
            <a:pPr marL="342900" indent="-342900"/>
            <a:r>
              <a:rPr lang="en-US" dirty="0"/>
              <a:t>                1 0 0 1</a:t>
            </a:r>
            <a:endParaRPr lang="en-US" dirty="0"/>
          </a:p>
          <a:p>
            <a:pPr marL="342900" indent="-342900"/>
            <a:r>
              <a:rPr lang="en-US" dirty="0"/>
              <a:t>                      </a:t>
            </a:r>
            <a:r>
              <a:rPr lang="en-US" sz="1000" dirty="0"/>
              <a:t> </a:t>
            </a:r>
            <a:r>
              <a:rPr lang="en-US" dirty="0"/>
              <a:t>1 0 1 0   0 0 0</a:t>
            </a:r>
            <a:endParaRPr lang="en-US" dirty="0"/>
          </a:p>
          <a:p>
            <a:pPr marL="342900" indent="-342900"/>
            <a:r>
              <a:rPr lang="en-US" dirty="0"/>
              <a:t>                </a:t>
            </a:r>
            <a:r>
              <a:rPr lang="en-US" sz="1200" dirty="0"/>
              <a:t> </a:t>
            </a:r>
            <a:r>
              <a:rPr lang="en-US" dirty="0"/>
              <a:t>      1 0 0 1</a:t>
            </a:r>
            <a:endParaRPr lang="en-US" dirty="0"/>
          </a:p>
          <a:p>
            <a:pPr marL="342900" indent="-342900"/>
            <a:r>
              <a:rPr lang="en-US" dirty="0"/>
              <a:t>                         </a:t>
            </a:r>
            <a:r>
              <a:rPr lang="en-US" sz="1200" dirty="0"/>
              <a:t> </a:t>
            </a:r>
            <a:r>
              <a:rPr lang="en-US" dirty="0"/>
              <a:t>    1 1 </a:t>
            </a:r>
            <a:r>
              <a:rPr lang="en-US" sz="1200" dirty="0"/>
              <a:t> </a:t>
            </a:r>
            <a:r>
              <a:rPr lang="en-US" sz="900" dirty="0"/>
              <a:t> </a:t>
            </a:r>
            <a:r>
              <a:rPr lang="en-US" dirty="0"/>
              <a:t>0 0 0</a:t>
            </a:r>
            <a:endParaRPr lang="en-US" dirty="0"/>
          </a:p>
          <a:p>
            <a:pPr marL="342900" indent="-342900"/>
            <a:r>
              <a:rPr lang="en-US" dirty="0"/>
              <a:t>                            </a:t>
            </a:r>
            <a:r>
              <a:rPr lang="en-US" sz="1200" dirty="0"/>
              <a:t> </a:t>
            </a:r>
            <a:r>
              <a:rPr lang="en-US" dirty="0"/>
              <a:t> 1 0  0 1 </a:t>
            </a:r>
            <a:endParaRPr lang="en-US" dirty="0"/>
          </a:p>
          <a:p>
            <a:pPr marL="342900" indent="-342900"/>
            <a:r>
              <a:rPr lang="en-US" dirty="0"/>
              <a:t>                              0 1  0 1 0</a:t>
            </a:r>
            <a:endParaRPr lang="en-US" dirty="0"/>
          </a:p>
          <a:p>
            <a:pPr marL="342900" indent="-342900"/>
            <a:r>
              <a:rPr lang="en-US" dirty="0"/>
              <a:t>                                 </a:t>
            </a:r>
            <a:r>
              <a:rPr lang="en-US" sz="1200" dirty="0"/>
              <a:t> </a:t>
            </a:r>
            <a:r>
              <a:rPr lang="en-US" dirty="0"/>
              <a:t>1 </a:t>
            </a:r>
            <a:r>
              <a:rPr lang="en-US" sz="900" dirty="0"/>
              <a:t> </a:t>
            </a:r>
            <a:r>
              <a:rPr lang="en-US" dirty="0"/>
              <a:t>0 0 1</a:t>
            </a:r>
            <a:endParaRPr lang="en-US" dirty="0"/>
          </a:p>
          <a:p>
            <a:pPr marL="342900" indent="-342900"/>
            <a:r>
              <a:rPr lang="en-US" dirty="0"/>
              <a:t>                                     0 1 1</a:t>
            </a:r>
            <a:endParaRPr lang="en-US" dirty="0"/>
          </a:p>
          <a:p>
            <a:pPr marL="342900" indent="-342900"/>
            <a:r>
              <a:rPr lang="en-US" dirty="0"/>
              <a:t>        </a:t>
            </a:r>
            <a:endParaRPr lang="en-US" dirty="0"/>
          </a:p>
        </p:txBody>
      </p:sp>
      <p:cxnSp>
        <p:nvCxnSpPr>
          <p:cNvPr id="12" name="Straight Connector 11"/>
          <p:cNvCxnSpPr/>
          <p:nvPr/>
        </p:nvCxnSpPr>
        <p:spPr>
          <a:xfrm>
            <a:off x="6477001" y="3135869"/>
            <a:ext cx="1524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58001" y="3743880"/>
            <a:ext cx="1143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162801" y="4277280"/>
            <a:ext cx="83820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391401" y="4810682"/>
            <a:ext cx="609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6172203" y="2754868"/>
            <a:ext cx="304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a:off x="5029199" y="2754868"/>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6200000" flipV="1">
            <a:off x="6629402" y="2297669"/>
            <a:ext cx="4572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flipH="1" flipV="1">
            <a:off x="7696201" y="2297668"/>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7696201" y="5193272"/>
            <a:ext cx="381000" cy="761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724400" y="2526272"/>
            <a:ext cx="380232" cy="461665"/>
          </a:xfrm>
          <a:prstGeom prst="rect">
            <a:avLst/>
          </a:prstGeom>
          <a:noFill/>
        </p:spPr>
        <p:txBody>
          <a:bodyPr wrap="none" rtlCol="0">
            <a:spAutoFit/>
          </a:bodyPr>
          <a:lstStyle/>
          <a:p>
            <a:r>
              <a:rPr lang="en-US" sz="2400" b="1" dirty="0"/>
              <a:t>G</a:t>
            </a:r>
            <a:endParaRPr lang="en-US" sz="2400" b="1" dirty="0"/>
          </a:p>
        </p:txBody>
      </p:sp>
      <p:sp>
        <p:nvSpPr>
          <p:cNvPr id="40" name="TextBox 39"/>
          <p:cNvSpPr txBox="1"/>
          <p:nvPr/>
        </p:nvSpPr>
        <p:spPr>
          <a:xfrm>
            <a:off x="6606867" y="1840472"/>
            <a:ext cx="378630" cy="461665"/>
          </a:xfrm>
          <a:prstGeom prst="rect">
            <a:avLst/>
          </a:prstGeom>
          <a:noFill/>
        </p:spPr>
        <p:txBody>
          <a:bodyPr wrap="none" rtlCol="0">
            <a:spAutoFit/>
          </a:bodyPr>
          <a:lstStyle/>
          <a:p>
            <a:r>
              <a:rPr lang="en-US" sz="2400" b="1" dirty="0"/>
              <a:t>D</a:t>
            </a:r>
            <a:endParaRPr lang="en-US" sz="2400" b="1" dirty="0"/>
          </a:p>
        </p:txBody>
      </p:sp>
      <p:sp>
        <p:nvSpPr>
          <p:cNvPr id="41" name="TextBox 40"/>
          <p:cNvSpPr txBox="1"/>
          <p:nvPr/>
        </p:nvSpPr>
        <p:spPr>
          <a:xfrm>
            <a:off x="7162800" y="1928336"/>
            <a:ext cx="1808316" cy="369332"/>
          </a:xfrm>
          <a:prstGeom prst="rect">
            <a:avLst/>
          </a:prstGeom>
          <a:noFill/>
        </p:spPr>
        <p:txBody>
          <a:bodyPr wrap="none" rtlCol="0">
            <a:spAutoFit/>
          </a:bodyPr>
          <a:lstStyle/>
          <a:p>
            <a:r>
              <a:rPr lang="en-US" dirty="0"/>
              <a:t>số bit thêm vào 2</a:t>
            </a:r>
            <a:endParaRPr lang="en-US" dirty="0"/>
          </a:p>
        </p:txBody>
      </p:sp>
      <p:sp>
        <p:nvSpPr>
          <p:cNvPr id="42" name="TextBox 41"/>
          <p:cNvSpPr txBox="1"/>
          <p:nvPr/>
        </p:nvSpPr>
        <p:spPr>
          <a:xfrm>
            <a:off x="7772399" y="5498068"/>
            <a:ext cx="328936" cy="400110"/>
          </a:xfrm>
          <a:prstGeom prst="rect">
            <a:avLst/>
          </a:prstGeom>
          <a:noFill/>
        </p:spPr>
        <p:txBody>
          <a:bodyPr wrap="none" rtlCol="0">
            <a:spAutoFit/>
          </a:bodyPr>
          <a:lstStyle/>
          <a:p>
            <a:r>
              <a:rPr lang="en-US" sz="2000" b="1" dirty="0"/>
              <a:t>R</a:t>
            </a:r>
            <a:endParaRPr lang="en-US" sz="2000" b="1" dirty="0"/>
          </a:p>
        </p:txBody>
      </p:sp>
      <p:sp>
        <p:nvSpPr>
          <p:cNvPr id="44" name="TextBox 43"/>
          <p:cNvSpPr txBox="1"/>
          <p:nvPr/>
        </p:nvSpPr>
        <p:spPr>
          <a:xfrm>
            <a:off x="8754034" y="1868273"/>
            <a:ext cx="237566" cy="276999"/>
          </a:xfrm>
          <a:prstGeom prst="rect">
            <a:avLst/>
          </a:prstGeom>
          <a:noFill/>
        </p:spPr>
        <p:txBody>
          <a:bodyPr wrap="none" rtlCol="0">
            <a:spAutoFit/>
          </a:bodyPr>
          <a:lstStyle/>
          <a:p>
            <a:r>
              <a:rPr lang="en-US" sz="1200" dirty="0"/>
              <a:t>r</a:t>
            </a:r>
            <a:endParaRPr lang="en-US" sz="1200" dirty="0"/>
          </a:p>
        </p:txBody>
      </p:sp>
      <p:sp>
        <p:nvSpPr>
          <p:cNvPr id="49" name="TextBox 48"/>
          <p:cNvSpPr txBox="1"/>
          <p:nvPr/>
        </p:nvSpPr>
        <p:spPr>
          <a:xfrm>
            <a:off x="228603" y="880650"/>
            <a:ext cx="8001000" cy="461665"/>
          </a:xfrm>
          <a:prstGeom prst="rect">
            <a:avLst/>
          </a:prstGeom>
          <a:noFill/>
        </p:spPr>
        <p:txBody>
          <a:bodyPr wrap="square" rtlCol="0">
            <a:spAutoFit/>
          </a:bodyPr>
          <a:lstStyle/>
          <a:p>
            <a:r>
              <a:rPr lang="en-US" sz="2400" dirty="0"/>
              <a:t>- </a:t>
            </a:r>
            <a:r>
              <a:rPr lang="en-US" sz="2400" dirty="0" err="1"/>
              <a:t>Tìm</a:t>
            </a:r>
            <a:r>
              <a:rPr lang="en-US" sz="2400" dirty="0"/>
              <a:t> CRC với mẫu G = 1001 </a:t>
            </a:r>
            <a:r>
              <a:rPr lang="en-US" sz="2400" dirty="0" err="1"/>
              <a:t>của</a:t>
            </a:r>
            <a:r>
              <a:rPr lang="en-US" sz="2400" dirty="0"/>
              <a:t> </a:t>
            </a:r>
            <a:r>
              <a:rPr lang="en-US" sz="2400" dirty="0" err="1"/>
              <a:t>số</a:t>
            </a:r>
            <a:r>
              <a:rPr lang="en-US" sz="2400" dirty="0"/>
              <a:t> nhị phân D= 101110:</a:t>
            </a:r>
            <a:endParaRPr lang="en-US" sz="2400" dirty="0"/>
          </a:p>
        </p:txBody>
      </p:sp>
      <p:sp>
        <p:nvSpPr>
          <p:cNvPr id="35" name="TextBox 34"/>
          <p:cNvSpPr txBox="1"/>
          <p:nvPr/>
        </p:nvSpPr>
        <p:spPr>
          <a:xfrm>
            <a:off x="152402" y="1295404"/>
            <a:ext cx="4267200" cy="3524042"/>
          </a:xfrm>
          <a:prstGeom prst="rect">
            <a:avLst/>
          </a:prstGeom>
          <a:noFill/>
        </p:spPr>
        <p:txBody>
          <a:bodyPr wrap="square" rtlCol="0">
            <a:spAutoFit/>
          </a:bodyPr>
          <a:lstStyle/>
          <a:p>
            <a:r>
              <a:rPr lang="en-US" dirty="0"/>
              <a:t>  </a:t>
            </a:r>
            <a:r>
              <a:rPr lang="en-US" sz="2000" dirty="0"/>
              <a:t>r là bậc cao nhất của G ( ở đây r = 3 )</a:t>
            </a:r>
            <a:endParaRPr lang="en-US" sz="2000" dirty="0"/>
          </a:p>
          <a:p>
            <a:r>
              <a:rPr lang="en-US" dirty="0"/>
              <a:t>  2  = 2  = 8 =  1000</a:t>
            </a:r>
            <a:endParaRPr lang="en-US" dirty="0"/>
          </a:p>
          <a:p>
            <a:r>
              <a:rPr lang="en-US" dirty="0"/>
              <a:t>  D*2  </a:t>
            </a:r>
            <a:r>
              <a:rPr lang="en-US" sz="2000" dirty="0"/>
              <a:t>:   1 0 1 1 1 0</a:t>
            </a:r>
            <a:endParaRPr lang="en-US" sz="2000" dirty="0"/>
          </a:p>
          <a:p>
            <a:r>
              <a:rPr lang="en-US" sz="2000" dirty="0"/>
              <a:t>                     1 0 0 0</a:t>
            </a:r>
            <a:endParaRPr lang="en-US" sz="2000" dirty="0"/>
          </a:p>
          <a:p>
            <a:r>
              <a:rPr lang="en-US" sz="2000" dirty="0"/>
              <a:t>   1 0  1 1 1 0 0  0 0</a:t>
            </a:r>
            <a:endParaRPr lang="en-US" sz="2000" dirty="0"/>
          </a:p>
          <a:p>
            <a:pPr>
              <a:lnSpc>
                <a:spcPct val="75000"/>
              </a:lnSpc>
              <a:buFont typeface="Wingdings" panose="05000000000000000000" pitchFamily="2" charset="2"/>
              <a:buNone/>
            </a:pPr>
            <a:endParaRPr lang="en-US" altLang="en-US" dirty="0">
              <a:solidFill>
                <a:srgbClr val="000099"/>
              </a:solidFill>
              <a:latin typeface="Arial" panose="020B0604020202020204" pitchFamily="34" charset="0"/>
              <a:cs typeface="Arial" panose="020B0604020202020204" pitchFamily="34" charset="0"/>
            </a:endParaRPr>
          </a:p>
          <a:p>
            <a:pPr>
              <a:lnSpc>
                <a:spcPct val="75000"/>
              </a:lnSpc>
              <a:buFont typeface="Wingdings" panose="05000000000000000000" pitchFamily="2" charset="2"/>
              <a:buNone/>
            </a:pPr>
            <a:r>
              <a:rPr lang="en-US" altLang="en-US" dirty="0">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 </a:t>
            </a:r>
            <a:r>
              <a:rPr lang="en-US" altLang="en-US" sz="2000" dirty="0">
                <a:latin typeface="Arial" panose="020B0604020202020204" pitchFamily="34" charset="0"/>
                <a:cs typeface="Arial" panose="020B0604020202020204" pitchFamily="34" charset="0"/>
              </a:rPr>
              <a:t>D*2</a:t>
            </a:r>
            <a:r>
              <a:rPr lang="en-US" altLang="en-US" sz="2000" baseline="30000" dirty="0">
                <a:latin typeface="Arial" panose="020B0604020202020204" pitchFamily="34" charset="0"/>
                <a:cs typeface="Arial" panose="020B0604020202020204" pitchFamily="34" charset="0"/>
              </a:rPr>
              <a:t>r</a:t>
            </a: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chia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G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dư</a:t>
            </a:r>
            <a:r>
              <a:rPr lang="en-US" sz="2000" dirty="0">
                <a:latin typeface="Arial" panose="020B0604020202020204" pitchFamily="34" charset="0"/>
                <a:cs typeface="Arial" panose="020B0604020202020204" pitchFamily="34" charset="0"/>
              </a:rPr>
              <a:t>  R </a:t>
            </a:r>
            <a:r>
              <a:rPr lang="en-US" sz="2000" dirty="0" err="1">
                <a:latin typeface="Arial" panose="020B0604020202020204" pitchFamily="34" charset="0"/>
                <a:cs typeface="Arial" panose="020B0604020202020204" pitchFamily="34" charset="0"/>
              </a:rPr>
              <a:t>thỏa</a:t>
            </a:r>
            <a:endParaRPr lang="en-US" sz="2000" dirty="0">
              <a:latin typeface="Arial" panose="020B0604020202020204" pitchFamily="34" charset="0"/>
              <a:cs typeface="Arial" panose="020B0604020202020204" pitchFamily="34" charset="0"/>
            </a:endParaRPr>
          </a:p>
          <a:p>
            <a:endParaRPr lang="en-US" sz="2000" dirty="0">
              <a:solidFill>
                <a:schemeClr val="tx2"/>
              </a:solidFill>
            </a:endParaRPr>
          </a:p>
          <a:p>
            <a:endParaRPr lang="en-US" dirty="0">
              <a:solidFill>
                <a:schemeClr val="tx2"/>
              </a:solidFill>
            </a:endParaRPr>
          </a:p>
        </p:txBody>
      </p:sp>
      <p:sp>
        <p:nvSpPr>
          <p:cNvPr id="37" name="TextBox 36"/>
          <p:cNvSpPr txBox="1"/>
          <p:nvPr/>
        </p:nvSpPr>
        <p:spPr>
          <a:xfrm>
            <a:off x="753034" y="1524004"/>
            <a:ext cx="263214" cy="276999"/>
          </a:xfrm>
          <a:prstGeom prst="rect">
            <a:avLst/>
          </a:prstGeom>
          <a:noFill/>
        </p:spPr>
        <p:txBody>
          <a:bodyPr wrap="none" rtlCol="0">
            <a:spAutoFit/>
          </a:bodyPr>
          <a:lstStyle/>
          <a:p>
            <a:r>
              <a:rPr lang="en-US" sz="1200" dirty="0">
                <a:solidFill>
                  <a:schemeClr val="tx2"/>
                </a:solidFill>
              </a:rPr>
              <a:t>3</a:t>
            </a:r>
            <a:endParaRPr lang="en-US" sz="1200" dirty="0">
              <a:solidFill>
                <a:schemeClr val="tx2"/>
              </a:solidFill>
            </a:endParaRPr>
          </a:p>
        </p:txBody>
      </p:sp>
      <p:sp>
        <p:nvSpPr>
          <p:cNvPr id="43" name="TextBox 42"/>
          <p:cNvSpPr txBox="1"/>
          <p:nvPr/>
        </p:nvSpPr>
        <p:spPr>
          <a:xfrm>
            <a:off x="362415" y="1524004"/>
            <a:ext cx="247184" cy="307777"/>
          </a:xfrm>
          <a:prstGeom prst="rect">
            <a:avLst/>
          </a:prstGeom>
          <a:noFill/>
        </p:spPr>
        <p:txBody>
          <a:bodyPr wrap="none" rtlCol="0">
            <a:spAutoFit/>
          </a:bodyPr>
          <a:lstStyle/>
          <a:p>
            <a:r>
              <a:rPr lang="en-US" sz="1400" dirty="0">
                <a:solidFill>
                  <a:schemeClr val="tx2"/>
                </a:solidFill>
              </a:rPr>
              <a:t>r</a:t>
            </a:r>
            <a:endParaRPr lang="en-US" sz="1400" dirty="0">
              <a:solidFill>
                <a:schemeClr val="tx2"/>
              </a:solidFill>
            </a:endParaRPr>
          </a:p>
        </p:txBody>
      </p:sp>
      <p:sp>
        <p:nvSpPr>
          <p:cNvPr id="50" name="TextBox 49"/>
          <p:cNvSpPr txBox="1"/>
          <p:nvPr/>
        </p:nvSpPr>
        <p:spPr>
          <a:xfrm>
            <a:off x="1853610" y="1676404"/>
            <a:ext cx="356188" cy="276999"/>
          </a:xfrm>
          <a:prstGeom prst="rect">
            <a:avLst/>
          </a:prstGeom>
          <a:noFill/>
        </p:spPr>
        <p:txBody>
          <a:bodyPr wrap="none" rtlCol="0">
            <a:spAutoFit/>
          </a:bodyPr>
          <a:lstStyle/>
          <a:p>
            <a:r>
              <a:rPr lang="en-US" sz="1200" dirty="0">
                <a:solidFill>
                  <a:schemeClr val="tx2"/>
                </a:solidFill>
              </a:rPr>
              <a:t>(2)</a:t>
            </a:r>
            <a:endParaRPr lang="en-US" sz="1200" dirty="0">
              <a:solidFill>
                <a:schemeClr val="tx2"/>
              </a:solidFill>
            </a:endParaRPr>
          </a:p>
        </p:txBody>
      </p:sp>
      <p:cxnSp>
        <p:nvCxnSpPr>
          <p:cNvPr id="54" name="Straight Connector 53"/>
          <p:cNvCxnSpPr/>
          <p:nvPr/>
        </p:nvCxnSpPr>
        <p:spPr>
          <a:xfrm>
            <a:off x="381000" y="2513012"/>
            <a:ext cx="1828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066800" y="2664027"/>
            <a:ext cx="224742" cy="307777"/>
          </a:xfrm>
          <a:prstGeom prst="rect">
            <a:avLst/>
          </a:prstGeom>
          <a:noFill/>
        </p:spPr>
        <p:txBody>
          <a:bodyPr wrap="none" rtlCol="0">
            <a:spAutoFit/>
          </a:bodyPr>
          <a:lstStyle/>
          <a:p>
            <a:r>
              <a:rPr lang="en-US" sz="1400" dirty="0">
                <a:solidFill>
                  <a:schemeClr val="tx2"/>
                </a:solidFill>
              </a:rPr>
              <a:t> </a:t>
            </a:r>
            <a:endParaRPr lang="en-US" sz="1400" dirty="0">
              <a:solidFill>
                <a:schemeClr val="tx2"/>
              </a:solidFill>
            </a:endParaRPr>
          </a:p>
        </p:txBody>
      </p:sp>
      <p:sp>
        <p:nvSpPr>
          <p:cNvPr id="52" name="TextBox 51"/>
          <p:cNvSpPr txBox="1"/>
          <p:nvPr/>
        </p:nvSpPr>
        <p:spPr>
          <a:xfrm>
            <a:off x="609599" y="1828804"/>
            <a:ext cx="247184" cy="307777"/>
          </a:xfrm>
          <a:prstGeom prst="rect">
            <a:avLst/>
          </a:prstGeom>
          <a:noFill/>
        </p:spPr>
        <p:txBody>
          <a:bodyPr wrap="none" rtlCol="0">
            <a:spAutoFit/>
          </a:bodyPr>
          <a:lstStyle/>
          <a:p>
            <a:r>
              <a:rPr lang="en-US" sz="1400" dirty="0">
                <a:solidFill>
                  <a:schemeClr val="tx2"/>
                </a:solidFill>
              </a:rPr>
              <a:t>r</a:t>
            </a:r>
            <a:endParaRPr lang="en-US" sz="1400" dirty="0">
              <a:solidFill>
                <a:schemeClr val="tx2"/>
              </a:solidFill>
            </a:endParaRPr>
          </a:p>
        </p:txBody>
      </p:sp>
      <p:pic>
        <p:nvPicPr>
          <p:cNvPr id="53" name="Picture 5" descr="underline_base"/>
          <p:cNvPicPr>
            <a:picLocks noChangeArrowheads="1"/>
          </p:cNvPicPr>
          <p:nvPr/>
        </p:nvPicPr>
        <p:blipFill>
          <a:blip r:embed="rId2"/>
          <a:srcRect/>
          <a:stretch>
            <a:fillRect/>
          </a:stretch>
        </p:blipFill>
        <p:spPr bwMode="auto">
          <a:xfrm>
            <a:off x="776915" y="741367"/>
            <a:ext cx="7300285" cy="173037"/>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6019802" y="228600"/>
            <a:ext cx="16764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D*x</a:t>
            </a:r>
            <a:endParaRPr lang="en-US" dirty="0">
              <a:solidFill>
                <a:schemeClr val="tx2"/>
              </a:solidFill>
            </a:endParaRPr>
          </a:p>
        </p:txBody>
      </p:sp>
      <p:sp>
        <p:nvSpPr>
          <p:cNvPr id="75" name="Rectangle 74"/>
          <p:cNvSpPr/>
          <p:nvPr/>
        </p:nvSpPr>
        <p:spPr>
          <a:xfrm>
            <a:off x="5638800" y="4038600"/>
            <a:ext cx="7620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R</a:t>
            </a:r>
            <a:endParaRPr lang="en-US" b="1" dirty="0">
              <a:solidFill>
                <a:schemeClr val="tx2"/>
              </a:solidFill>
            </a:endParaRPr>
          </a:p>
        </p:txBody>
      </p:sp>
      <p:sp>
        <p:nvSpPr>
          <p:cNvPr id="65" name="Rectangle 64"/>
          <p:cNvSpPr/>
          <p:nvPr/>
        </p:nvSpPr>
        <p:spPr>
          <a:xfrm>
            <a:off x="5410200" y="3352800"/>
            <a:ext cx="68580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 name="Rectangle 60"/>
          <p:cNvSpPr/>
          <p:nvPr/>
        </p:nvSpPr>
        <p:spPr>
          <a:xfrm>
            <a:off x="5410200" y="1066802"/>
            <a:ext cx="1524000"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 name="Title 1"/>
          <p:cNvSpPr>
            <a:spLocks noGrp="1"/>
          </p:cNvSpPr>
          <p:nvPr>
            <p:ph type="title"/>
          </p:nvPr>
        </p:nvSpPr>
        <p:spPr>
          <a:xfrm>
            <a:off x="2" y="0"/>
            <a:ext cx="6172200" cy="1143000"/>
          </a:xfrm>
        </p:spPr>
        <p:txBody>
          <a:bodyPr>
            <a:normAutofit fontScale="90000"/>
          </a:bodyPr>
          <a:lstStyle/>
          <a:p>
            <a:pPr algn="l"/>
            <a:r>
              <a:rPr lang="en-US" altLang="en-US" sz="4000" dirty="0">
                <a:latin typeface="Arial" panose="020B0604020202020204" pitchFamily="34" charset="0"/>
                <a:cs typeface="Arial" panose="020B0604020202020204" pitchFamily="34" charset="0"/>
              </a:rPr>
              <a:t> Cyclic Redundancy Check</a:t>
            </a:r>
            <a:br>
              <a:rPr lang="en-US" altLang="en-US" sz="3600" dirty="0">
                <a:latin typeface="Arial" panose="020B0604020202020204" pitchFamily="34" charset="0"/>
                <a:cs typeface="Arial" panose="020B0604020202020204" pitchFamily="34" charset="0"/>
              </a:rPr>
            </a:br>
            <a:endParaRPr lang="en-US" sz="3600" dirty="0">
              <a:solidFill>
                <a:schemeClr val="tx2"/>
              </a:solidFill>
            </a:endParaRPr>
          </a:p>
        </p:txBody>
      </p:sp>
      <p:sp>
        <p:nvSpPr>
          <p:cNvPr id="49" name="TextBox 48"/>
          <p:cNvSpPr txBox="1"/>
          <p:nvPr/>
        </p:nvSpPr>
        <p:spPr>
          <a:xfrm>
            <a:off x="152400" y="1137051"/>
            <a:ext cx="4953000" cy="615553"/>
          </a:xfrm>
          <a:prstGeom prst="rect">
            <a:avLst/>
          </a:prstGeom>
          <a:noFill/>
        </p:spPr>
        <p:txBody>
          <a:bodyPr wrap="square" rtlCol="0">
            <a:spAutoFit/>
          </a:bodyPr>
          <a:lstStyle/>
          <a:p>
            <a:pPr>
              <a:buFont typeface="Arial" panose="020B0604020202020204" pitchFamily="34" charset="0"/>
              <a:buChar char="•"/>
            </a:pPr>
            <a:r>
              <a:rPr lang="en-US" sz="1700" dirty="0" err="1">
                <a:solidFill>
                  <a:schemeClr val="tx2"/>
                </a:solidFill>
                <a:latin typeface="Arial" panose="020B0604020202020204" pitchFamily="34" charset="0"/>
                <a:cs typeface="Arial" panose="020B0604020202020204" pitchFamily="34" charset="0"/>
              </a:rPr>
              <a:t>Lấy</a:t>
            </a:r>
            <a:r>
              <a:rPr lang="en-US" sz="1700" dirty="0">
                <a:solidFill>
                  <a:schemeClr val="tx2"/>
                </a:solidFill>
                <a:latin typeface="Arial" panose="020B0604020202020204" pitchFamily="34" charset="0"/>
                <a:cs typeface="Arial" panose="020B0604020202020204" pitchFamily="34" charset="0"/>
              </a:rPr>
              <a:t> lại ví </a:t>
            </a:r>
            <a:r>
              <a:rPr lang="en-US" sz="1700" dirty="0" err="1">
                <a:solidFill>
                  <a:schemeClr val="tx2"/>
                </a:solidFill>
                <a:latin typeface="Arial" panose="020B0604020202020204" pitchFamily="34" charset="0"/>
                <a:cs typeface="Arial" panose="020B0604020202020204" pitchFamily="34" charset="0"/>
              </a:rPr>
              <a:t>dụ</a:t>
            </a:r>
            <a:r>
              <a:rPr lang="en-US" sz="1700" dirty="0">
                <a:solidFill>
                  <a:schemeClr val="tx2"/>
                </a:solidFill>
                <a:latin typeface="Arial" panose="020B0604020202020204" pitchFamily="34" charset="0"/>
                <a:cs typeface="Arial" panose="020B0604020202020204" pitchFamily="34" charset="0"/>
              </a:rPr>
              <a:t> </a:t>
            </a:r>
            <a:r>
              <a:rPr lang="en-US" sz="1700" dirty="0" err="1">
                <a:solidFill>
                  <a:schemeClr val="tx2"/>
                </a:solidFill>
                <a:latin typeface="Arial" panose="020B0604020202020204" pitchFamily="34" charset="0"/>
                <a:cs typeface="Arial" panose="020B0604020202020204" pitchFamily="34" charset="0"/>
              </a:rPr>
              <a:t>trên</a:t>
            </a:r>
            <a:r>
              <a:rPr lang="en-US" sz="1700" dirty="0">
                <a:solidFill>
                  <a:schemeClr val="tx2"/>
                </a:solidFill>
                <a:latin typeface="Arial" panose="020B0604020202020204" pitchFamily="34" charset="0"/>
                <a:cs typeface="Arial" panose="020B0604020202020204" pitchFamily="34" charset="0"/>
              </a:rPr>
              <a:t>: Tìm CRC của chuỗi nhị </a:t>
            </a:r>
            <a:r>
              <a:rPr lang="en-US" sz="1700" dirty="0" err="1">
                <a:solidFill>
                  <a:schemeClr val="tx2"/>
                </a:solidFill>
                <a:latin typeface="Arial" panose="020B0604020202020204" pitchFamily="34" charset="0"/>
                <a:cs typeface="Arial" panose="020B0604020202020204" pitchFamily="34" charset="0"/>
              </a:rPr>
              <a:t>phân</a:t>
            </a:r>
            <a:r>
              <a:rPr lang="en-US" sz="1700" dirty="0">
                <a:solidFill>
                  <a:schemeClr val="tx2"/>
                </a:solidFill>
                <a:latin typeface="Arial" panose="020B0604020202020204" pitchFamily="34" charset="0"/>
                <a:cs typeface="Arial" panose="020B0604020202020204" pitchFamily="34" charset="0"/>
              </a:rPr>
              <a:t> </a:t>
            </a:r>
            <a:endParaRPr lang="en-US" sz="1700" dirty="0">
              <a:solidFill>
                <a:schemeClr val="tx2"/>
              </a:solidFill>
              <a:latin typeface="Arial" panose="020B0604020202020204" pitchFamily="34" charset="0"/>
              <a:cs typeface="Arial" panose="020B0604020202020204" pitchFamily="34" charset="0"/>
            </a:endParaRPr>
          </a:p>
          <a:p>
            <a:r>
              <a:rPr lang="en-US" sz="1700" dirty="0">
                <a:solidFill>
                  <a:schemeClr val="tx2"/>
                </a:solidFill>
                <a:latin typeface="Arial" panose="020B0604020202020204" pitchFamily="34" charset="0"/>
                <a:cs typeface="Arial" panose="020B0604020202020204" pitchFamily="34" charset="0"/>
              </a:rPr>
              <a:t>  D= 101110 với mẫu G = 1001 do </a:t>
            </a:r>
            <a:r>
              <a:rPr lang="en-US" sz="1700" dirty="0" err="1">
                <a:solidFill>
                  <a:schemeClr val="tx2"/>
                </a:solidFill>
                <a:latin typeface="Arial" panose="020B0604020202020204" pitchFamily="34" charset="0"/>
                <a:cs typeface="Arial" panose="020B0604020202020204" pitchFamily="34" charset="0"/>
              </a:rPr>
              <a:t>đó</a:t>
            </a:r>
            <a:r>
              <a:rPr lang="en-US" sz="1700" dirty="0">
                <a:solidFill>
                  <a:schemeClr val="tx2"/>
                </a:solidFill>
                <a:latin typeface="Arial" panose="020B0604020202020204" pitchFamily="34" charset="0"/>
                <a:cs typeface="Arial" panose="020B0604020202020204" pitchFamily="34" charset="0"/>
              </a:rPr>
              <a:t> r = 3</a:t>
            </a:r>
            <a:endParaRPr lang="en-US" sz="1700" dirty="0">
              <a:solidFill>
                <a:schemeClr val="tx2"/>
              </a:solidFill>
              <a:latin typeface="Arial" panose="020B0604020202020204" pitchFamily="34" charset="0"/>
              <a:cs typeface="Arial" panose="020B0604020202020204" pitchFamily="34" charset="0"/>
            </a:endParaRPr>
          </a:p>
        </p:txBody>
      </p:sp>
      <p:sp>
        <p:nvSpPr>
          <p:cNvPr id="35" name="TextBox 34"/>
          <p:cNvSpPr txBox="1"/>
          <p:nvPr/>
        </p:nvSpPr>
        <p:spPr>
          <a:xfrm>
            <a:off x="152402" y="1981204"/>
            <a:ext cx="5105400" cy="2611567"/>
          </a:xfrm>
          <a:prstGeom prst="rect">
            <a:avLst/>
          </a:prstGeom>
          <a:noFill/>
        </p:spPr>
        <p:txBody>
          <a:bodyPr wrap="square" rtlCol="0">
            <a:spAutoFit/>
          </a:bodyPr>
          <a:lstStyle/>
          <a:p>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Chuyển</a:t>
            </a:r>
            <a:r>
              <a:rPr lang="en-US" dirty="0">
                <a:solidFill>
                  <a:schemeClr val="tx2"/>
                </a:solidFill>
                <a:latin typeface="Arial" panose="020B0604020202020204" pitchFamily="34" charset="0"/>
                <a:cs typeface="Arial" panose="020B0604020202020204" pitchFamily="34" charset="0"/>
              </a:rPr>
              <a:t> G và D sang đa thức ta </a:t>
            </a:r>
            <a:r>
              <a:rPr lang="en-US" dirty="0" err="1">
                <a:solidFill>
                  <a:schemeClr val="tx2"/>
                </a:solidFill>
                <a:latin typeface="Arial" panose="020B0604020202020204" pitchFamily="34" charset="0"/>
                <a:cs typeface="Arial" panose="020B0604020202020204" pitchFamily="34" charset="0"/>
              </a:rPr>
              <a:t>sẽ</a:t>
            </a:r>
            <a:r>
              <a:rPr lang="en-US" dirty="0">
                <a:solidFill>
                  <a:schemeClr val="tx2"/>
                </a:solidFill>
                <a:latin typeface="Arial" panose="020B0604020202020204" pitchFamily="34" charset="0"/>
                <a:cs typeface="Arial" panose="020B0604020202020204" pitchFamily="34" charset="0"/>
              </a:rPr>
              <a:t> </a:t>
            </a:r>
            <a:r>
              <a:rPr lang="en-US" dirty="0" err="1">
                <a:solidFill>
                  <a:schemeClr val="tx2"/>
                </a:solidFill>
                <a:latin typeface="Arial" panose="020B0604020202020204" pitchFamily="34" charset="0"/>
                <a:cs typeface="Arial" panose="020B0604020202020204" pitchFamily="34" charset="0"/>
              </a:rPr>
              <a:t>có</a:t>
            </a:r>
            <a:r>
              <a:rPr lang="en-US" dirty="0">
                <a:solidFill>
                  <a:schemeClr val="tx2"/>
                </a:solidFill>
                <a:latin typeface="Arial" panose="020B0604020202020204" pitchFamily="34" charset="0"/>
                <a:cs typeface="Arial" panose="020B0604020202020204" pitchFamily="34" charset="0"/>
              </a:rPr>
              <a:t>:</a:t>
            </a:r>
            <a:endParaRPr lang="en-US" dirty="0">
              <a:solidFill>
                <a:schemeClr val="tx2"/>
              </a:solidFill>
              <a:latin typeface="Arial" panose="020B0604020202020204" pitchFamily="34" charset="0"/>
              <a:cs typeface="Arial" panose="020B0604020202020204" pitchFamily="34" charset="0"/>
            </a:endParaRPr>
          </a:p>
          <a:p>
            <a:r>
              <a:rPr lang="en-US" dirty="0">
                <a:solidFill>
                  <a:schemeClr val="tx2"/>
                </a:solidFill>
                <a:latin typeface="Arial" panose="020B0604020202020204" pitchFamily="34" charset="0"/>
                <a:cs typeface="Arial" panose="020B0604020202020204" pitchFamily="34" charset="0"/>
              </a:rPr>
              <a:t>G(x)=x + 1 </a:t>
            </a:r>
            <a:endParaRPr lang="en-US" dirty="0">
              <a:solidFill>
                <a:schemeClr val="tx2"/>
              </a:solidFill>
              <a:latin typeface="Arial" panose="020B0604020202020204" pitchFamily="34" charset="0"/>
              <a:cs typeface="Arial" panose="020B0604020202020204" pitchFamily="34" charset="0"/>
            </a:endParaRPr>
          </a:p>
          <a:p>
            <a:r>
              <a:rPr lang="en-US" dirty="0">
                <a:solidFill>
                  <a:schemeClr val="tx2"/>
                </a:solidFill>
              </a:rPr>
              <a:t>D(x) = x  + x  + x  + x  </a:t>
            </a:r>
            <a:endParaRPr lang="en-US" dirty="0">
              <a:solidFill>
                <a:schemeClr val="tx2"/>
              </a:solidFill>
            </a:endParaRPr>
          </a:p>
          <a:p>
            <a:r>
              <a:rPr lang="en-US" dirty="0">
                <a:solidFill>
                  <a:schemeClr val="tx2"/>
                </a:solidFill>
              </a:rPr>
              <a:t>*</a:t>
            </a:r>
            <a:r>
              <a:rPr lang="en-US" dirty="0" err="1">
                <a:solidFill>
                  <a:schemeClr val="tx2"/>
                </a:solidFill>
              </a:rPr>
              <a:t>Nhân</a:t>
            </a:r>
            <a:r>
              <a:rPr lang="en-US" dirty="0">
                <a:solidFill>
                  <a:schemeClr val="tx2"/>
                </a:solidFill>
              </a:rPr>
              <a:t> D(x) cho x  </a:t>
            </a:r>
            <a:endParaRPr lang="en-US" dirty="0">
              <a:solidFill>
                <a:schemeClr val="tx2"/>
              </a:solidFill>
            </a:endParaRPr>
          </a:p>
          <a:p>
            <a:r>
              <a:rPr lang="en-US" dirty="0">
                <a:solidFill>
                  <a:schemeClr val="tx2"/>
                </a:solidFill>
              </a:rPr>
              <a:t>   x  +  x  +  x  +  x</a:t>
            </a:r>
            <a:endParaRPr lang="en-US" dirty="0">
              <a:solidFill>
                <a:schemeClr val="tx2"/>
              </a:solidFill>
            </a:endParaRPr>
          </a:p>
          <a:p>
            <a:r>
              <a:rPr lang="en-US" dirty="0">
                <a:solidFill>
                  <a:schemeClr val="tx2"/>
                </a:solidFill>
              </a:rPr>
              <a:t>   	          x</a:t>
            </a:r>
            <a:endParaRPr lang="en-US" dirty="0">
              <a:solidFill>
                <a:schemeClr val="tx2"/>
              </a:solidFill>
            </a:endParaRPr>
          </a:p>
          <a:p>
            <a:r>
              <a:rPr lang="en-US" dirty="0">
                <a:solidFill>
                  <a:schemeClr val="tx2"/>
                </a:solidFill>
              </a:rPr>
              <a:t>   x  +  x  +  x  +  x	</a:t>
            </a:r>
            <a:endParaRPr lang="en-US" dirty="0">
              <a:solidFill>
                <a:schemeClr val="tx2"/>
              </a:solidFill>
            </a:endParaRPr>
          </a:p>
          <a:p>
            <a:r>
              <a:rPr lang="en-US" dirty="0">
                <a:solidFill>
                  <a:schemeClr val="tx2"/>
                </a:solidFill>
              </a:rPr>
              <a:t>  </a:t>
            </a:r>
            <a:r>
              <a:rPr lang="en-US" dirty="0" err="1">
                <a:solidFill>
                  <a:schemeClr val="tx2"/>
                </a:solidFill>
              </a:rPr>
              <a:t>Lấy</a:t>
            </a:r>
            <a:r>
              <a:rPr lang="en-US" dirty="0">
                <a:solidFill>
                  <a:schemeClr val="tx2"/>
                </a:solidFill>
              </a:rPr>
              <a:t> ( D(x)*x  )/ G, </a:t>
            </a:r>
            <a:r>
              <a:rPr lang="en-US" dirty="0" err="1">
                <a:solidFill>
                  <a:schemeClr val="tx2"/>
                </a:solidFill>
              </a:rPr>
              <a:t>ta</a:t>
            </a:r>
            <a:r>
              <a:rPr lang="en-US" dirty="0">
                <a:solidFill>
                  <a:schemeClr val="tx2"/>
                </a:solidFill>
              </a:rPr>
              <a:t> </a:t>
            </a:r>
            <a:r>
              <a:rPr lang="en-US" dirty="0" err="1">
                <a:solidFill>
                  <a:schemeClr val="tx2"/>
                </a:solidFill>
              </a:rPr>
              <a:t>có</a:t>
            </a:r>
            <a:r>
              <a:rPr lang="en-US" dirty="0">
                <a:solidFill>
                  <a:schemeClr val="tx2"/>
                </a:solidFill>
              </a:rPr>
              <a:t> số dư cuối cùng là R </a:t>
            </a:r>
            <a:endParaRPr lang="en-US" dirty="0">
              <a:solidFill>
                <a:schemeClr val="tx2"/>
              </a:solidFill>
            </a:endParaRPr>
          </a:p>
          <a:p>
            <a:endParaRPr lang="en-US" dirty="0">
              <a:solidFill>
                <a:schemeClr val="tx2"/>
              </a:solidFill>
            </a:endParaRPr>
          </a:p>
        </p:txBody>
      </p:sp>
      <p:sp>
        <p:nvSpPr>
          <p:cNvPr id="37" name="TextBox 36"/>
          <p:cNvSpPr txBox="1"/>
          <p:nvPr/>
        </p:nvSpPr>
        <p:spPr>
          <a:xfrm>
            <a:off x="838199" y="2209804"/>
            <a:ext cx="263214" cy="276999"/>
          </a:xfrm>
          <a:prstGeom prst="rect">
            <a:avLst/>
          </a:prstGeom>
          <a:noFill/>
        </p:spPr>
        <p:txBody>
          <a:bodyPr wrap="none" rtlCol="0">
            <a:spAutoFit/>
          </a:bodyPr>
          <a:lstStyle/>
          <a:p>
            <a:r>
              <a:rPr lang="en-US" sz="1200" dirty="0">
                <a:solidFill>
                  <a:schemeClr val="tx2"/>
                </a:solidFill>
              </a:rPr>
              <a:t>3</a:t>
            </a:r>
            <a:endParaRPr lang="en-US" sz="1200" dirty="0">
              <a:solidFill>
                <a:schemeClr val="tx2"/>
              </a:solidFill>
            </a:endParaRPr>
          </a:p>
        </p:txBody>
      </p:sp>
      <p:sp>
        <p:nvSpPr>
          <p:cNvPr id="43" name="TextBox 42"/>
          <p:cNvSpPr txBox="1"/>
          <p:nvPr/>
        </p:nvSpPr>
        <p:spPr>
          <a:xfrm>
            <a:off x="1143000" y="2514604"/>
            <a:ext cx="333746" cy="276999"/>
          </a:xfrm>
          <a:prstGeom prst="rect">
            <a:avLst/>
          </a:prstGeom>
          <a:noFill/>
        </p:spPr>
        <p:txBody>
          <a:bodyPr wrap="none" rtlCol="0">
            <a:spAutoFit/>
          </a:bodyPr>
          <a:lstStyle/>
          <a:p>
            <a:r>
              <a:rPr lang="en-US" sz="1200" dirty="0">
                <a:solidFill>
                  <a:schemeClr val="tx2"/>
                </a:solidFill>
              </a:rPr>
              <a:t>  3</a:t>
            </a:r>
            <a:endParaRPr lang="en-US" sz="1200" dirty="0">
              <a:solidFill>
                <a:schemeClr val="tx2"/>
              </a:solidFill>
            </a:endParaRPr>
          </a:p>
        </p:txBody>
      </p:sp>
      <p:sp>
        <p:nvSpPr>
          <p:cNvPr id="46" name="TextBox 45"/>
          <p:cNvSpPr txBox="1"/>
          <p:nvPr/>
        </p:nvSpPr>
        <p:spPr>
          <a:xfrm>
            <a:off x="838199" y="2514604"/>
            <a:ext cx="263214" cy="276999"/>
          </a:xfrm>
          <a:prstGeom prst="rect">
            <a:avLst/>
          </a:prstGeom>
          <a:noFill/>
        </p:spPr>
        <p:txBody>
          <a:bodyPr wrap="none" rtlCol="0">
            <a:spAutoFit/>
          </a:bodyPr>
          <a:lstStyle/>
          <a:p>
            <a:r>
              <a:rPr lang="en-US" sz="1200" dirty="0">
                <a:solidFill>
                  <a:schemeClr val="tx2"/>
                </a:solidFill>
              </a:rPr>
              <a:t>5</a:t>
            </a:r>
            <a:endParaRPr lang="en-US" sz="1200" dirty="0">
              <a:solidFill>
                <a:schemeClr val="tx2"/>
              </a:solidFill>
            </a:endParaRPr>
          </a:p>
        </p:txBody>
      </p:sp>
      <p:sp>
        <p:nvSpPr>
          <p:cNvPr id="47" name="TextBox 46"/>
          <p:cNvSpPr txBox="1"/>
          <p:nvPr/>
        </p:nvSpPr>
        <p:spPr>
          <a:xfrm>
            <a:off x="1565584" y="2514604"/>
            <a:ext cx="263214" cy="276999"/>
          </a:xfrm>
          <a:prstGeom prst="rect">
            <a:avLst/>
          </a:prstGeom>
          <a:noFill/>
        </p:spPr>
        <p:txBody>
          <a:bodyPr wrap="none" rtlCol="0">
            <a:spAutoFit/>
          </a:bodyPr>
          <a:lstStyle/>
          <a:p>
            <a:r>
              <a:rPr lang="en-US" sz="1200" dirty="0">
                <a:solidFill>
                  <a:schemeClr val="tx2"/>
                </a:solidFill>
              </a:rPr>
              <a:t>2</a:t>
            </a:r>
            <a:endParaRPr lang="en-US" sz="1200" dirty="0">
              <a:solidFill>
                <a:schemeClr val="tx2"/>
              </a:solidFill>
            </a:endParaRPr>
          </a:p>
        </p:txBody>
      </p:sp>
      <p:sp>
        <p:nvSpPr>
          <p:cNvPr id="50" name="TextBox 49"/>
          <p:cNvSpPr txBox="1"/>
          <p:nvPr/>
        </p:nvSpPr>
        <p:spPr>
          <a:xfrm>
            <a:off x="1676404" y="2771005"/>
            <a:ext cx="457201" cy="276999"/>
          </a:xfrm>
          <a:prstGeom prst="rect">
            <a:avLst/>
          </a:prstGeom>
          <a:noFill/>
        </p:spPr>
        <p:txBody>
          <a:bodyPr wrap="square" rtlCol="0">
            <a:spAutoFit/>
          </a:bodyPr>
          <a:lstStyle/>
          <a:p>
            <a:r>
              <a:rPr lang="en-US" sz="1200" dirty="0">
                <a:solidFill>
                  <a:schemeClr val="tx2"/>
                </a:solidFill>
              </a:rPr>
              <a:t>  r</a:t>
            </a:r>
            <a:endParaRPr lang="en-US" sz="1200" dirty="0">
              <a:solidFill>
                <a:schemeClr val="tx2"/>
              </a:solidFill>
            </a:endParaRPr>
          </a:p>
        </p:txBody>
      </p:sp>
      <p:sp>
        <p:nvSpPr>
          <p:cNvPr id="52" name="TextBox 51"/>
          <p:cNvSpPr txBox="1"/>
          <p:nvPr/>
        </p:nvSpPr>
        <p:spPr>
          <a:xfrm>
            <a:off x="381000" y="3048004"/>
            <a:ext cx="263214" cy="276999"/>
          </a:xfrm>
          <a:prstGeom prst="rect">
            <a:avLst/>
          </a:prstGeom>
          <a:noFill/>
        </p:spPr>
        <p:txBody>
          <a:bodyPr wrap="none" rtlCol="0">
            <a:spAutoFit/>
          </a:bodyPr>
          <a:lstStyle/>
          <a:p>
            <a:r>
              <a:rPr lang="en-US" sz="1200" dirty="0">
                <a:solidFill>
                  <a:schemeClr val="tx2"/>
                </a:solidFill>
              </a:rPr>
              <a:t>5</a:t>
            </a:r>
            <a:endParaRPr lang="en-US" sz="1200" dirty="0">
              <a:solidFill>
                <a:schemeClr val="tx2"/>
              </a:solidFill>
            </a:endParaRPr>
          </a:p>
        </p:txBody>
      </p:sp>
      <p:sp>
        <p:nvSpPr>
          <p:cNvPr id="53" name="TextBox 52"/>
          <p:cNvSpPr txBox="1"/>
          <p:nvPr/>
        </p:nvSpPr>
        <p:spPr>
          <a:xfrm>
            <a:off x="762000" y="3048004"/>
            <a:ext cx="333746" cy="276999"/>
          </a:xfrm>
          <a:prstGeom prst="rect">
            <a:avLst/>
          </a:prstGeom>
          <a:noFill/>
        </p:spPr>
        <p:txBody>
          <a:bodyPr wrap="none" rtlCol="0">
            <a:spAutoFit/>
          </a:bodyPr>
          <a:lstStyle/>
          <a:p>
            <a:r>
              <a:rPr lang="en-US" sz="1200" dirty="0">
                <a:solidFill>
                  <a:schemeClr val="tx2"/>
                </a:solidFill>
              </a:rPr>
              <a:t>  3</a:t>
            </a:r>
            <a:endParaRPr lang="en-US" sz="1200" dirty="0">
              <a:solidFill>
                <a:schemeClr val="tx2"/>
              </a:solidFill>
            </a:endParaRPr>
          </a:p>
        </p:txBody>
      </p:sp>
      <p:sp>
        <p:nvSpPr>
          <p:cNvPr id="54" name="TextBox 53"/>
          <p:cNvSpPr txBox="1"/>
          <p:nvPr/>
        </p:nvSpPr>
        <p:spPr>
          <a:xfrm>
            <a:off x="1600200" y="3304405"/>
            <a:ext cx="333746" cy="276999"/>
          </a:xfrm>
          <a:prstGeom prst="rect">
            <a:avLst/>
          </a:prstGeom>
          <a:noFill/>
        </p:spPr>
        <p:txBody>
          <a:bodyPr wrap="none" rtlCol="0">
            <a:spAutoFit/>
          </a:bodyPr>
          <a:lstStyle/>
          <a:p>
            <a:r>
              <a:rPr lang="en-US" sz="1200" dirty="0">
                <a:solidFill>
                  <a:schemeClr val="tx2"/>
                </a:solidFill>
              </a:rPr>
              <a:t>  3</a:t>
            </a:r>
            <a:endParaRPr lang="en-US" sz="1200" dirty="0">
              <a:solidFill>
                <a:schemeClr val="tx2"/>
              </a:solidFill>
            </a:endParaRPr>
          </a:p>
        </p:txBody>
      </p:sp>
      <p:sp>
        <p:nvSpPr>
          <p:cNvPr id="55" name="TextBox 54"/>
          <p:cNvSpPr txBox="1"/>
          <p:nvPr/>
        </p:nvSpPr>
        <p:spPr>
          <a:xfrm>
            <a:off x="1219199" y="3048004"/>
            <a:ext cx="263214" cy="276999"/>
          </a:xfrm>
          <a:prstGeom prst="rect">
            <a:avLst/>
          </a:prstGeom>
          <a:noFill/>
        </p:spPr>
        <p:txBody>
          <a:bodyPr wrap="none" rtlCol="0">
            <a:spAutoFit/>
          </a:bodyPr>
          <a:lstStyle/>
          <a:p>
            <a:r>
              <a:rPr lang="en-US" sz="1200" dirty="0">
                <a:solidFill>
                  <a:schemeClr val="tx2"/>
                </a:solidFill>
              </a:rPr>
              <a:t>2</a:t>
            </a:r>
            <a:endParaRPr lang="en-US" sz="1200" dirty="0">
              <a:solidFill>
                <a:schemeClr val="tx2"/>
              </a:solidFill>
            </a:endParaRPr>
          </a:p>
        </p:txBody>
      </p:sp>
      <p:sp>
        <p:nvSpPr>
          <p:cNvPr id="56" name="TextBox 55"/>
          <p:cNvSpPr txBox="1"/>
          <p:nvPr/>
        </p:nvSpPr>
        <p:spPr>
          <a:xfrm>
            <a:off x="1219199" y="3609205"/>
            <a:ext cx="263214" cy="276999"/>
          </a:xfrm>
          <a:prstGeom prst="rect">
            <a:avLst/>
          </a:prstGeom>
          <a:noFill/>
        </p:spPr>
        <p:txBody>
          <a:bodyPr wrap="none" rtlCol="0">
            <a:spAutoFit/>
          </a:bodyPr>
          <a:lstStyle/>
          <a:p>
            <a:r>
              <a:rPr lang="en-US" sz="1200" dirty="0">
                <a:solidFill>
                  <a:schemeClr val="tx2"/>
                </a:solidFill>
              </a:rPr>
              <a:t>5</a:t>
            </a:r>
            <a:endParaRPr lang="en-US" sz="1200" dirty="0">
              <a:solidFill>
                <a:schemeClr val="tx2"/>
              </a:solidFill>
            </a:endParaRPr>
          </a:p>
        </p:txBody>
      </p:sp>
      <p:sp>
        <p:nvSpPr>
          <p:cNvPr id="57" name="TextBox 56"/>
          <p:cNvSpPr txBox="1"/>
          <p:nvPr/>
        </p:nvSpPr>
        <p:spPr>
          <a:xfrm>
            <a:off x="1641786" y="3609205"/>
            <a:ext cx="263214" cy="276999"/>
          </a:xfrm>
          <a:prstGeom prst="rect">
            <a:avLst/>
          </a:prstGeom>
          <a:noFill/>
        </p:spPr>
        <p:txBody>
          <a:bodyPr wrap="none" rtlCol="0">
            <a:spAutoFit/>
          </a:bodyPr>
          <a:lstStyle/>
          <a:p>
            <a:r>
              <a:rPr lang="en-US" sz="1200" dirty="0">
                <a:solidFill>
                  <a:schemeClr val="tx2"/>
                </a:solidFill>
              </a:rPr>
              <a:t>4</a:t>
            </a:r>
            <a:endParaRPr lang="en-US" sz="1200" dirty="0">
              <a:solidFill>
                <a:schemeClr val="tx2"/>
              </a:solidFill>
            </a:endParaRPr>
          </a:p>
        </p:txBody>
      </p:sp>
      <p:sp>
        <p:nvSpPr>
          <p:cNvPr id="58" name="TextBox 57"/>
          <p:cNvSpPr txBox="1"/>
          <p:nvPr/>
        </p:nvSpPr>
        <p:spPr>
          <a:xfrm>
            <a:off x="803586" y="3609205"/>
            <a:ext cx="263214" cy="276999"/>
          </a:xfrm>
          <a:prstGeom prst="rect">
            <a:avLst/>
          </a:prstGeom>
          <a:noFill/>
        </p:spPr>
        <p:txBody>
          <a:bodyPr wrap="none" rtlCol="0">
            <a:spAutoFit/>
          </a:bodyPr>
          <a:lstStyle/>
          <a:p>
            <a:r>
              <a:rPr lang="en-US" sz="1200" dirty="0">
                <a:solidFill>
                  <a:schemeClr val="tx2"/>
                </a:solidFill>
              </a:rPr>
              <a:t>6</a:t>
            </a:r>
            <a:endParaRPr lang="en-US" sz="1200" dirty="0">
              <a:solidFill>
                <a:schemeClr val="tx2"/>
              </a:solidFill>
            </a:endParaRPr>
          </a:p>
        </p:txBody>
      </p:sp>
      <p:sp>
        <p:nvSpPr>
          <p:cNvPr id="59" name="TextBox 58"/>
          <p:cNvSpPr txBox="1"/>
          <p:nvPr/>
        </p:nvSpPr>
        <p:spPr>
          <a:xfrm>
            <a:off x="381000" y="3609205"/>
            <a:ext cx="263214" cy="276999"/>
          </a:xfrm>
          <a:prstGeom prst="rect">
            <a:avLst/>
          </a:prstGeom>
          <a:noFill/>
        </p:spPr>
        <p:txBody>
          <a:bodyPr wrap="none" rtlCol="0">
            <a:spAutoFit/>
          </a:bodyPr>
          <a:lstStyle/>
          <a:p>
            <a:r>
              <a:rPr lang="en-US" sz="1200" dirty="0">
                <a:solidFill>
                  <a:schemeClr val="tx2"/>
                </a:solidFill>
              </a:rPr>
              <a:t>8</a:t>
            </a:r>
            <a:endParaRPr lang="en-US" sz="1200" dirty="0">
              <a:solidFill>
                <a:schemeClr val="tx2"/>
              </a:solidFill>
            </a:endParaRPr>
          </a:p>
        </p:txBody>
      </p:sp>
      <p:cxnSp>
        <p:nvCxnSpPr>
          <p:cNvPr id="63" name="Straight Connector 62"/>
          <p:cNvCxnSpPr/>
          <p:nvPr/>
        </p:nvCxnSpPr>
        <p:spPr>
          <a:xfrm>
            <a:off x="304801" y="3657600"/>
            <a:ext cx="1676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410199" y="1066800"/>
            <a:ext cx="2667001" cy="2862322"/>
          </a:xfrm>
          <a:prstGeom prst="rect">
            <a:avLst/>
          </a:prstGeom>
          <a:noFill/>
        </p:spPr>
        <p:txBody>
          <a:bodyPr wrap="square" rtlCol="0">
            <a:spAutoFit/>
          </a:bodyPr>
          <a:lstStyle/>
          <a:p>
            <a:r>
              <a:rPr lang="en-US" dirty="0">
                <a:solidFill>
                  <a:schemeClr val="tx2"/>
                </a:solidFill>
              </a:rPr>
              <a:t>x  +  x  +  x  +  x</a:t>
            </a:r>
            <a:endParaRPr lang="en-US" dirty="0">
              <a:solidFill>
                <a:schemeClr val="tx2"/>
              </a:solidFill>
            </a:endParaRPr>
          </a:p>
          <a:p>
            <a:r>
              <a:rPr lang="en-US" dirty="0">
                <a:solidFill>
                  <a:schemeClr val="tx2"/>
                </a:solidFill>
              </a:rPr>
              <a:t>x  +  x</a:t>
            </a:r>
            <a:endParaRPr lang="en-US" dirty="0">
              <a:solidFill>
                <a:schemeClr val="tx2"/>
              </a:solidFill>
            </a:endParaRPr>
          </a:p>
          <a:p>
            <a:r>
              <a:rPr lang="en-US" dirty="0">
                <a:solidFill>
                  <a:schemeClr val="tx2"/>
                </a:solidFill>
              </a:rPr>
              <a:t>x  +  x   </a:t>
            </a:r>
            <a:endParaRPr lang="en-US" dirty="0">
              <a:solidFill>
                <a:schemeClr val="tx2"/>
              </a:solidFill>
            </a:endParaRPr>
          </a:p>
          <a:p>
            <a:r>
              <a:rPr lang="en-US" dirty="0">
                <a:solidFill>
                  <a:schemeClr val="tx2"/>
                </a:solidFill>
              </a:rPr>
              <a:t>x  +  x</a:t>
            </a:r>
            <a:endParaRPr lang="en-US" dirty="0">
              <a:solidFill>
                <a:schemeClr val="tx2"/>
              </a:solidFill>
            </a:endParaRPr>
          </a:p>
          <a:p>
            <a:r>
              <a:rPr lang="en-US" dirty="0">
                <a:solidFill>
                  <a:schemeClr val="tx2"/>
                </a:solidFill>
              </a:rPr>
              <a:t>x  +  x</a:t>
            </a:r>
            <a:endParaRPr lang="en-US" dirty="0">
              <a:solidFill>
                <a:schemeClr val="tx2"/>
              </a:solidFill>
            </a:endParaRPr>
          </a:p>
          <a:p>
            <a:r>
              <a:rPr lang="en-US" dirty="0">
                <a:solidFill>
                  <a:schemeClr val="tx2"/>
                </a:solidFill>
              </a:rPr>
              <a:t>x  +  x</a:t>
            </a:r>
            <a:endParaRPr lang="en-US" dirty="0">
              <a:solidFill>
                <a:schemeClr val="tx2"/>
              </a:solidFill>
            </a:endParaRPr>
          </a:p>
          <a:p>
            <a:r>
              <a:rPr lang="en-US" dirty="0">
                <a:solidFill>
                  <a:schemeClr val="tx2"/>
                </a:solidFill>
              </a:rPr>
              <a:t>x  +  x</a:t>
            </a:r>
            <a:endParaRPr lang="en-US" dirty="0">
              <a:solidFill>
                <a:schemeClr val="tx2"/>
              </a:solidFill>
            </a:endParaRPr>
          </a:p>
          <a:p>
            <a:r>
              <a:rPr lang="en-US" dirty="0">
                <a:solidFill>
                  <a:schemeClr val="tx2"/>
                </a:solidFill>
              </a:rPr>
              <a:t>x  +  1</a:t>
            </a:r>
            <a:endParaRPr lang="en-US" dirty="0">
              <a:solidFill>
                <a:schemeClr val="tx2"/>
              </a:solidFill>
            </a:endParaRPr>
          </a:p>
          <a:p>
            <a:r>
              <a:rPr lang="en-US" dirty="0">
                <a:solidFill>
                  <a:schemeClr val="tx2"/>
                </a:solidFill>
              </a:rPr>
              <a:t>x  +  1   &lt; = &gt;  </a:t>
            </a:r>
            <a:r>
              <a:rPr lang="en-US" b="1" dirty="0">
                <a:solidFill>
                  <a:schemeClr val="tx2"/>
                </a:solidFill>
              </a:rPr>
              <a:t>( 0 1 1    ) </a:t>
            </a:r>
            <a:endParaRPr lang="en-US" b="1" dirty="0">
              <a:solidFill>
                <a:schemeClr val="tx2"/>
              </a:solidFill>
              <a:sym typeface="Wingdings" panose="05000000000000000000" pitchFamily="2" charset="2"/>
            </a:endParaRPr>
          </a:p>
          <a:p>
            <a:r>
              <a:rPr lang="en-US" dirty="0">
                <a:solidFill>
                  <a:schemeClr val="tx2"/>
                </a:solidFill>
                <a:sym typeface="Wingdings" panose="05000000000000000000" pitchFamily="2" charset="2"/>
              </a:rPr>
              <a:t>             </a:t>
            </a:r>
            <a:endParaRPr lang="en-US" dirty="0">
              <a:solidFill>
                <a:schemeClr val="tx2"/>
              </a:solidFill>
            </a:endParaRPr>
          </a:p>
        </p:txBody>
      </p:sp>
      <p:sp>
        <p:nvSpPr>
          <p:cNvPr id="21" name="TextBox 20"/>
          <p:cNvSpPr txBox="1"/>
          <p:nvPr/>
        </p:nvSpPr>
        <p:spPr>
          <a:xfrm>
            <a:off x="5486400" y="1066804"/>
            <a:ext cx="263214" cy="276999"/>
          </a:xfrm>
          <a:prstGeom prst="rect">
            <a:avLst/>
          </a:prstGeom>
          <a:noFill/>
        </p:spPr>
        <p:txBody>
          <a:bodyPr wrap="none" rtlCol="0">
            <a:spAutoFit/>
          </a:bodyPr>
          <a:lstStyle/>
          <a:p>
            <a:r>
              <a:rPr lang="en-US" sz="1200" dirty="0">
                <a:solidFill>
                  <a:schemeClr val="tx2"/>
                </a:solidFill>
              </a:rPr>
              <a:t>8</a:t>
            </a:r>
            <a:endParaRPr lang="en-US" sz="1200" dirty="0">
              <a:solidFill>
                <a:schemeClr val="tx2"/>
              </a:solidFill>
            </a:endParaRPr>
          </a:p>
        </p:txBody>
      </p:sp>
      <p:sp>
        <p:nvSpPr>
          <p:cNvPr id="22" name="TextBox 21"/>
          <p:cNvSpPr txBox="1"/>
          <p:nvPr/>
        </p:nvSpPr>
        <p:spPr>
          <a:xfrm>
            <a:off x="5486400" y="1600204"/>
            <a:ext cx="263214" cy="276999"/>
          </a:xfrm>
          <a:prstGeom prst="rect">
            <a:avLst/>
          </a:prstGeom>
          <a:noFill/>
        </p:spPr>
        <p:txBody>
          <a:bodyPr wrap="none" rtlCol="0">
            <a:spAutoFit/>
          </a:bodyPr>
          <a:lstStyle/>
          <a:p>
            <a:r>
              <a:rPr lang="en-US" sz="1200" dirty="0">
                <a:solidFill>
                  <a:schemeClr val="tx2"/>
                </a:solidFill>
              </a:rPr>
              <a:t>6</a:t>
            </a:r>
            <a:endParaRPr lang="en-US" sz="1200" dirty="0">
              <a:solidFill>
                <a:schemeClr val="tx2"/>
              </a:solidFill>
            </a:endParaRPr>
          </a:p>
        </p:txBody>
      </p:sp>
      <p:sp>
        <p:nvSpPr>
          <p:cNvPr id="23" name="TextBox 22"/>
          <p:cNvSpPr txBox="1"/>
          <p:nvPr/>
        </p:nvSpPr>
        <p:spPr>
          <a:xfrm>
            <a:off x="5908986" y="1323205"/>
            <a:ext cx="263214" cy="276999"/>
          </a:xfrm>
          <a:prstGeom prst="rect">
            <a:avLst/>
          </a:prstGeom>
          <a:noFill/>
        </p:spPr>
        <p:txBody>
          <a:bodyPr wrap="none" rtlCol="0">
            <a:spAutoFit/>
          </a:bodyPr>
          <a:lstStyle/>
          <a:p>
            <a:r>
              <a:rPr lang="en-US" sz="1200" dirty="0">
                <a:solidFill>
                  <a:schemeClr val="tx2"/>
                </a:solidFill>
              </a:rPr>
              <a:t>5</a:t>
            </a:r>
            <a:endParaRPr lang="en-US" sz="1200" dirty="0">
              <a:solidFill>
                <a:schemeClr val="tx2"/>
              </a:solidFill>
            </a:endParaRPr>
          </a:p>
        </p:txBody>
      </p:sp>
      <p:sp>
        <p:nvSpPr>
          <p:cNvPr id="24" name="TextBox 23"/>
          <p:cNvSpPr txBox="1"/>
          <p:nvPr/>
        </p:nvSpPr>
        <p:spPr>
          <a:xfrm>
            <a:off x="6747186" y="1066804"/>
            <a:ext cx="263214" cy="276999"/>
          </a:xfrm>
          <a:prstGeom prst="rect">
            <a:avLst/>
          </a:prstGeom>
          <a:noFill/>
        </p:spPr>
        <p:txBody>
          <a:bodyPr wrap="none" rtlCol="0">
            <a:spAutoFit/>
          </a:bodyPr>
          <a:lstStyle/>
          <a:p>
            <a:r>
              <a:rPr lang="en-US" sz="1200" dirty="0">
                <a:solidFill>
                  <a:schemeClr val="tx2"/>
                </a:solidFill>
              </a:rPr>
              <a:t>4</a:t>
            </a:r>
            <a:endParaRPr lang="en-US" sz="1200" dirty="0">
              <a:solidFill>
                <a:schemeClr val="tx2"/>
              </a:solidFill>
            </a:endParaRPr>
          </a:p>
        </p:txBody>
      </p:sp>
      <p:sp>
        <p:nvSpPr>
          <p:cNvPr id="27" name="TextBox 26"/>
          <p:cNvSpPr txBox="1"/>
          <p:nvPr/>
        </p:nvSpPr>
        <p:spPr>
          <a:xfrm>
            <a:off x="5486400" y="1323205"/>
            <a:ext cx="263214" cy="276999"/>
          </a:xfrm>
          <a:prstGeom prst="rect">
            <a:avLst/>
          </a:prstGeom>
          <a:noFill/>
        </p:spPr>
        <p:txBody>
          <a:bodyPr wrap="none" rtlCol="0">
            <a:spAutoFit/>
          </a:bodyPr>
          <a:lstStyle/>
          <a:p>
            <a:r>
              <a:rPr lang="en-US" sz="1200" dirty="0">
                <a:solidFill>
                  <a:schemeClr val="tx2"/>
                </a:solidFill>
              </a:rPr>
              <a:t>8</a:t>
            </a:r>
            <a:endParaRPr lang="en-US" sz="1200" dirty="0">
              <a:solidFill>
                <a:schemeClr val="tx2"/>
              </a:solidFill>
            </a:endParaRPr>
          </a:p>
        </p:txBody>
      </p:sp>
      <p:sp>
        <p:nvSpPr>
          <p:cNvPr id="28" name="TextBox 27"/>
          <p:cNvSpPr txBox="1"/>
          <p:nvPr/>
        </p:nvSpPr>
        <p:spPr>
          <a:xfrm>
            <a:off x="6324599" y="1066804"/>
            <a:ext cx="263214" cy="276999"/>
          </a:xfrm>
          <a:prstGeom prst="rect">
            <a:avLst/>
          </a:prstGeom>
          <a:noFill/>
        </p:spPr>
        <p:txBody>
          <a:bodyPr wrap="none" rtlCol="0">
            <a:spAutoFit/>
          </a:bodyPr>
          <a:lstStyle/>
          <a:p>
            <a:r>
              <a:rPr lang="en-US" sz="1200" dirty="0">
                <a:solidFill>
                  <a:schemeClr val="tx2"/>
                </a:solidFill>
              </a:rPr>
              <a:t>5</a:t>
            </a:r>
            <a:endParaRPr lang="en-US" sz="1200" dirty="0">
              <a:solidFill>
                <a:schemeClr val="tx2"/>
              </a:solidFill>
            </a:endParaRPr>
          </a:p>
        </p:txBody>
      </p:sp>
      <p:sp>
        <p:nvSpPr>
          <p:cNvPr id="29" name="TextBox 28"/>
          <p:cNvSpPr txBox="1"/>
          <p:nvPr/>
        </p:nvSpPr>
        <p:spPr>
          <a:xfrm>
            <a:off x="5908986" y="1600204"/>
            <a:ext cx="263214" cy="276999"/>
          </a:xfrm>
          <a:prstGeom prst="rect">
            <a:avLst/>
          </a:prstGeom>
          <a:noFill/>
        </p:spPr>
        <p:txBody>
          <a:bodyPr wrap="none" rtlCol="0">
            <a:spAutoFit/>
          </a:bodyPr>
          <a:lstStyle/>
          <a:p>
            <a:r>
              <a:rPr lang="en-US" sz="1200" dirty="0">
                <a:solidFill>
                  <a:schemeClr val="tx2"/>
                </a:solidFill>
              </a:rPr>
              <a:t>4</a:t>
            </a:r>
            <a:endParaRPr lang="en-US" sz="1200" dirty="0">
              <a:solidFill>
                <a:schemeClr val="tx2"/>
              </a:solidFill>
            </a:endParaRPr>
          </a:p>
        </p:txBody>
      </p:sp>
      <p:sp>
        <p:nvSpPr>
          <p:cNvPr id="30" name="TextBox 29"/>
          <p:cNvSpPr txBox="1"/>
          <p:nvPr/>
        </p:nvSpPr>
        <p:spPr>
          <a:xfrm>
            <a:off x="5486400" y="1856605"/>
            <a:ext cx="263214" cy="276999"/>
          </a:xfrm>
          <a:prstGeom prst="rect">
            <a:avLst/>
          </a:prstGeom>
          <a:noFill/>
        </p:spPr>
        <p:txBody>
          <a:bodyPr wrap="none" rtlCol="0">
            <a:spAutoFit/>
          </a:bodyPr>
          <a:lstStyle/>
          <a:p>
            <a:r>
              <a:rPr lang="en-US" sz="1200" dirty="0">
                <a:solidFill>
                  <a:schemeClr val="tx2"/>
                </a:solidFill>
              </a:rPr>
              <a:t>6</a:t>
            </a:r>
            <a:endParaRPr lang="en-US" sz="1200" dirty="0">
              <a:solidFill>
                <a:schemeClr val="tx2"/>
              </a:solidFill>
            </a:endParaRPr>
          </a:p>
        </p:txBody>
      </p:sp>
      <p:sp>
        <p:nvSpPr>
          <p:cNvPr id="32" name="TextBox 31"/>
          <p:cNvSpPr txBox="1"/>
          <p:nvPr/>
        </p:nvSpPr>
        <p:spPr>
          <a:xfrm>
            <a:off x="5908986" y="2133604"/>
            <a:ext cx="263214" cy="276999"/>
          </a:xfrm>
          <a:prstGeom prst="rect">
            <a:avLst/>
          </a:prstGeom>
          <a:noFill/>
        </p:spPr>
        <p:txBody>
          <a:bodyPr wrap="none" rtlCol="0">
            <a:spAutoFit/>
          </a:bodyPr>
          <a:lstStyle/>
          <a:p>
            <a:r>
              <a:rPr lang="en-US" sz="1200" dirty="0">
                <a:solidFill>
                  <a:schemeClr val="tx2"/>
                </a:solidFill>
              </a:rPr>
              <a:t>3</a:t>
            </a:r>
            <a:endParaRPr lang="en-US" sz="1200" dirty="0">
              <a:solidFill>
                <a:schemeClr val="tx2"/>
              </a:solidFill>
            </a:endParaRPr>
          </a:p>
        </p:txBody>
      </p:sp>
      <p:sp>
        <p:nvSpPr>
          <p:cNvPr id="33" name="TextBox 32"/>
          <p:cNvSpPr txBox="1"/>
          <p:nvPr/>
        </p:nvSpPr>
        <p:spPr>
          <a:xfrm>
            <a:off x="5908986" y="1856605"/>
            <a:ext cx="263214" cy="276999"/>
          </a:xfrm>
          <a:prstGeom prst="rect">
            <a:avLst/>
          </a:prstGeom>
          <a:noFill/>
        </p:spPr>
        <p:txBody>
          <a:bodyPr wrap="none" rtlCol="0">
            <a:spAutoFit/>
          </a:bodyPr>
          <a:lstStyle/>
          <a:p>
            <a:r>
              <a:rPr lang="en-US" sz="1200" dirty="0">
                <a:solidFill>
                  <a:schemeClr val="tx2"/>
                </a:solidFill>
              </a:rPr>
              <a:t>3</a:t>
            </a:r>
            <a:endParaRPr lang="en-US" sz="1200" dirty="0">
              <a:solidFill>
                <a:schemeClr val="tx2"/>
              </a:solidFill>
            </a:endParaRPr>
          </a:p>
        </p:txBody>
      </p:sp>
      <p:sp>
        <p:nvSpPr>
          <p:cNvPr id="34" name="TextBox 33"/>
          <p:cNvSpPr txBox="1"/>
          <p:nvPr/>
        </p:nvSpPr>
        <p:spPr>
          <a:xfrm>
            <a:off x="5486400" y="2133604"/>
            <a:ext cx="263214" cy="276999"/>
          </a:xfrm>
          <a:prstGeom prst="rect">
            <a:avLst/>
          </a:prstGeom>
          <a:noFill/>
        </p:spPr>
        <p:txBody>
          <a:bodyPr wrap="none" rtlCol="0">
            <a:spAutoFit/>
          </a:bodyPr>
          <a:lstStyle/>
          <a:p>
            <a:r>
              <a:rPr lang="en-US" sz="1200" dirty="0">
                <a:solidFill>
                  <a:schemeClr val="tx2"/>
                </a:solidFill>
              </a:rPr>
              <a:t>4</a:t>
            </a:r>
            <a:endParaRPr lang="en-US" sz="1200" dirty="0">
              <a:solidFill>
                <a:schemeClr val="tx2"/>
              </a:solidFill>
            </a:endParaRPr>
          </a:p>
        </p:txBody>
      </p:sp>
      <p:sp>
        <p:nvSpPr>
          <p:cNvPr id="36" name="TextBox 35"/>
          <p:cNvSpPr txBox="1"/>
          <p:nvPr/>
        </p:nvSpPr>
        <p:spPr>
          <a:xfrm>
            <a:off x="5486400" y="2438404"/>
            <a:ext cx="263214" cy="276999"/>
          </a:xfrm>
          <a:prstGeom prst="rect">
            <a:avLst/>
          </a:prstGeom>
          <a:noFill/>
        </p:spPr>
        <p:txBody>
          <a:bodyPr wrap="none" rtlCol="0">
            <a:spAutoFit/>
          </a:bodyPr>
          <a:lstStyle/>
          <a:p>
            <a:r>
              <a:rPr lang="en-US" sz="1200" dirty="0">
                <a:solidFill>
                  <a:schemeClr val="tx2"/>
                </a:solidFill>
              </a:rPr>
              <a:t>4</a:t>
            </a:r>
            <a:endParaRPr lang="en-US" sz="1200" dirty="0">
              <a:solidFill>
                <a:schemeClr val="tx2"/>
              </a:solidFill>
            </a:endParaRPr>
          </a:p>
        </p:txBody>
      </p:sp>
      <p:sp>
        <p:nvSpPr>
          <p:cNvPr id="38" name="TextBox 37"/>
          <p:cNvSpPr txBox="1"/>
          <p:nvPr/>
        </p:nvSpPr>
        <p:spPr>
          <a:xfrm>
            <a:off x="5486400" y="2694805"/>
            <a:ext cx="263214" cy="276999"/>
          </a:xfrm>
          <a:prstGeom prst="rect">
            <a:avLst/>
          </a:prstGeom>
          <a:noFill/>
        </p:spPr>
        <p:txBody>
          <a:bodyPr wrap="none" rtlCol="0">
            <a:spAutoFit/>
          </a:bodyPr>
          <a:lstStyle/>
          <a:p>
            <a:r>
              <a:rPr lang="en-US" sz="1200" dirty="0">
                <a:solidFill>
                  <a:schemeClr val="tx2"/>
                </a:solidFill>
              </a:rPr>
              <a:t>3</a:t>
            </a:r>
            <a:endParaRPr lang="en-US" sz="1200" dirty="0">
              <a:solidFill>
                <a:schemeClr val="tx2"/>
              </a:solidFill>
            </a:endParaRPr>
          </a:p>
        </p:txBody>
      </p:sp>
      <p:sp>
        <p:nvSpPr>
          <p:cNvPr id="39" name="TextBox 38"/>
          <p:cNvSpPr txBox="1"/>
          <p:nvPr/>
        </p:nvSpPr>
        <p:spPr>
          <a:xfrm>
            <a:off x="5486400" y="2971804"/>
            <a:ext cx="263214" cy="276999"/>
          </a:xfrm>
          <a:prstGeom prst="rect">
            <a:avLst/>
          </a:prstGeom>
          <a:noFill/>
        </p:spPr>
        <p:txBody>
          <a:bodyPr wrap="none" rtlCol="0">
            <a:spAutoFit/>
          </a:bodyPr>
          <a:lstStyle/>
          <a:p>
            <a:r>
              <a:rPr lang="en-US" sz="1200" dirty="0">
                <a:solidFill>
                  <a:schemeClr val="tx2"/>
                </a:solidFill>
              </a:rPr>
              <a:t>3</a:t>
            </a:r>
            <a:endParaRPr lang="en-US" sz="1200" dirty="0">
              <a:solidFill>
                <a:schemeClr val="tx2"/>
              </a:solidFill>
            </a:endParaRPr>
          </a:p>
        </p:txBody>
      </p:sp>
      <p:cxnSp>
        <p:nvCxnSpPr>
          <p:cNvPr id="44" name="Straight Connector 43"/>
          <p:cNvCxnSpPr/>
          <p:nvPr/>
        </p:nvCxnSpPr>
        <p:spPr>
          <a:xfrm>
            <a:off x="5410199" y="1676402"/>
            <a:ext cx="1600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410199" y="2208212"/>
            <a:ext cx="1600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410199" y="2743200"/>
            <a:ext cx="1600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410199" y="3276600"/>
            <a:ext cx="1600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908986" y="1066804"/>
            <a:ext cx="263214" cy="276999"/>
          </a:xfrm>
          <a:prstGeom prst="rect">
            <a:avLst/>
          </a:prstGeom>
          <a:noFill/>
        </p:spPr>
        <p:txBody>
          <a:bodyPr wrap="none" rtlCol="0">
            <a:spAutoFit/>
          </a:bodyPr>
          <a:lstStyle/>
          <a:p>
            <a:r>
              <a:rPr lang="en-US" sz="1200" dirty="0">
                <a:solidFill>
                  <a:schemeClr val="tx2"/>
                </a:solidFill>
              </a:rPr>
              <a:t>6</a:t>
            </a:r>
            <a:endParaRPr lang="en-US" sz="1200" dirty="0">
              <a:solidFill>
                <a:schemeClr val="tx2"/>
              </a:solidFill>
            </a:endParaRPr>
          </a:p>
        </p:txBody>
      </p:sp>
      <p:sp>
        <p:nvSpPr>
          <p:cNvPr id="66" name="Rectangle 65"/>
          <p:cNvSpPr/>
          <p:nvPr/>
        </p:nvSpPr>
        <p:spPr>
          <a:xfrm>
            <a:off x="6400800" y="1447800"/>
            <a:ext cx="1371601"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(G * x )</a:t>
            </a:r>
            <a:endParaRPr lang="en-US" dirty="0">
              <a:solidFill>
                <a:schemeClr val="tx2"/>
              </a:solidFill>
            </a:endParaRPr>
          </a:p>
        </p:txBody>
      </p:sp>
      <p:sp>
        <p:nvSpPr>
          <p:cNvPr id="67" name="Rectangle 66"/>
          <p:cNvSpPr/>
          <p:nvPr/>
        </p:nvSpPr>
        <p:spPr>
          <a:xfrm>
            <a:off x="6400800" y="1981200"/>
            <a:ext cx="1371601"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(G * x )</a:t>
            </a:r>
            <a:endParaRPr lang="en-US" dirty="0">
              <a:solidFill>
                <a:schemeClr val="tx2"/>
              </a:solidFill>
            </a:endParaRPr>
          </a:p>
        </p:txBody>
      </p:sp>
      <p:sp>
        <p:nvSpPr>
          <p:cNvPr id="68" name="Rectangle 67"/>
          <p:cNvSpPr/>
          <p:nvPr/>
        </p:nvSpPr>
        <p:spPr>
          <a:xfrm>
            <a:off x="6400800" y="2514600"/>
            <a:ext cx="1371601"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(G * x)</a:t>
            </a:r>
            <a:endParaRPr lang="en-US" dirty="0">
              <a:solidFill>
                <a:schemeClr val="tx2"/>
              </a:solidFill>
            </a:endParaRPr>
          </a:p>
        </p:txBody>
      </p:sp>
      <p:sp>
        <p:nvSpPr>
          <p:cNvPr id="69" name="Rectangle 68"/>
          <p:cNvSpPr/>
          <p:nvPr/>
        </p:nvSpPr>
        <p:spPr>
          <a:xfrm>
            <a:off x="6400800" y="3048000"/>
            <a:ext cx="1371601"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(G * 1)</a:t>
            </a:r>
            <a:endParaRPr lang="en-US" dirty="0">
              <a:solidFill>
                <a:schemeClr val="tx2"/>
              </a:solidFill>
            </a:endParaRPr>
          </a:p>
        </p:txBody>
      </p:sp>
      <p:sp>
        <p:nvSpPr>
          <p:cNvPr id="70" name="TextBox 69"/>
          <p:cNvSpPr txBox="1"/>
          <p:nvPr/>
        </p:nvSpPr>
        <p:spPr>
          <a:xfrm>
            <a:off x="7162800" y="1371604"/>
            <a:ext cx="263214" cy="276999"/>
          </a:xfrm>
          <a:prstGeom prst="rect">
            <a:avLst/>
          </a:prstGeom>
          <a:noFill/>
        </p:spPr>
        <p:txBody>
          <a:bodyPr wrap="none" rtlCol="0">
            <a:spAutoFit/>
          </a:bodyPr>
          <a:lstStyle/>
          <a:p>
            <a:r>
              <a:rPr lang="en-US" sz="1200" dirty="0">
                <a:solidFill>
                  <a:schemeClr val="tx2"/>
                </a:solidFill>
              </a:rPr>
              <a:t>5</a:t>
            </a:r>
            <a:endParaRPr lang="en-US" sz="1200" dirty="0">
              <a:solidFill>
                <a:schemeClr val="tx2"/>
              </a:solidFill>
            </a:endParaRPr>
          </a:p>
        </p:txBody>
      </p:sp>
      <p:sp>
        <p:nvSpPr>
          <p:cNvPr id="71" name="TextBox 70"/>
          <p:cNvSpPr txBox="1"/>
          <p:nvPr/>
        </p:nvSpPr>
        <p:spPr>
          <a:xfrm>
            <a:off x="7162800" y="1905004"/>
            <a:ext cx="263214" cy="276999"/>
          </a:xfrm>
          <a:prstGeom prst="rect">
            <a:avLst/>
          </a:prstGeom>
          <a:noFill/>
        </p:spPr>
        <p:txBody>
          <a:bodyPr wrap="none" rtlCol="0">
            <a:spAutoFit/>
          </a:bodyPr>
          <a:lstStyle/>
          <a:p>
            <a:r>
              <a:rPr lang="en-US" sz="1200" dirty="0">
                <a:solidFill>
                  <a:schemeClr val="tx2"/>
                </a:solidFill>
              </a:rPr>
              <a:t>3</a:t>
            </a:r>
            <a:endParaRPr lang="en-US" sz="1200" dirty="0">
              <a:solidFill>
                <a:schemeClr val="tx2"/>
              </a:solidFill>
            </a:endParaRPr>
          </a:p>
        </p:txBody>
      </p:sp>
      <p:sp>
        <p:nvSpPr>
          <p:cNvPr id="72" name="TextBox 71"/>
          <p:cNvSpPr txBox="1"/>
          <p:nvPr/>
        </p:nvSpPr>
        <p:spPr>
          <a:xfrm>
            <a:off x="1219204" y="3886202"/>
            <a:ext cx="457201" cy="276999"/>
          </a:xfrm>
          <a:prstGeom prst="rect">
            <a:avLst/>
          </a:prstGeom>
          <a:noFill/>
        </p:spPr>
        <p:txBody>
          <a:bodyPr wrap="square" rtlCol="0">
            <a:spAutoFit/>
          </a:bodyPr>
          <a:lstStyle/>
          <a:p>
            <a:r>
              <a:rPr lang="en-US" sz="1200" dirty="0">
                <a:solidFill>
                  <a:schemeClr val="tx2"/>
                </a:solidFill>
              </a:rPr>
              <a:t>   r</a:t>
            </a:r>
            <a:endParaRPr lang="en-US" sz="1200" dirty="0">
              <a:solidFill>
                <a:schemeClr val="tx2"/>
              </a:solidFill>
            </a:endParaRPr>
          </a:p>
        </p:txBody>
      </p:sp>
      <p:cxnSp>
        <p:nvCxnSpPr>
          <p:cNvPr id="74" name="Straight Connector 73"/>
          <p:cNvCxnSpPr>
            <a:stCxn id="65" idx="2"/>
          </p:cNvCxnSpPr>
          <p:nvPr/>
        </p:nvCxnSpPr>
        <p:spPr>
          <a:xfrm rot="16200000" flipH="1">
            <a:off x="5657850" y="3676650"/>
            <a:ext cx="457200" cy="266700"/>
          </a:xfrm>
          <a:prstGeom prst="line">
            <a:avLst/>
          </a:prstGeom>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7239001" y="3380605"/>
            <a:ext cx="426720" cy="276999"/>
          </a:xfrm>
          <a:prstGeom prst="rect">
            <a:avLst/>
          </a:prstGeom>
        </p:spPr>
        <p:txBody>
          <a:bodyPr wrap="none">
            <a:spAutoFit/>
          </a:bodyPr>
          <a:lstStyle/>
          <a:p>
            <a:pPr lvl="0"/>
            <a:r>
              <a:rPr lang="en-US" sz="1200" dirty="0">
                <a:solidFill>
                  <a:schemeClr val="tx2"/>
                </a:solidFill>
              </a:rPr>
              <a:t>(2)  </a:t>
            </a:r>
            <a:endParaRPr lang="en-US" sz="1200" dirty="0">
              <a:solidFill>
                <a:schemeClr val="tx2"/>
              </a:solidFill>
            </a:endParaRPr>
          </a:p>
        </p:txBody>
      </p:sp>
      <p:cxnSp>
        <p:nvCxnSpPr>
          <p:cNvPr id="81" name="Straight Connector 80"/>
          <p:cNvCxnSpPr>
            <a:endCxn id="82" idx="2"/>
          </p:cNvCxnSpPr>
          <p:nvPr/>
        </p:nvCxnSpPr>
        <p:spPr>
          <a:xfrm flipV="1">
            <a:off x="6248400" y="685800"/>
            <a:ext cx="609600" cy="381000"/>
          </a:xfrm>
          <a:prstGeom prst="line">
            <a:avLst/>
          </a:prstGeom>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858004" y="256405"/>
            <a:ext cx="457201" cy="276999"/>
          </a:xfrm>
          <a:prstGeom prst="rect">
            <a:avLst/>
          </a:prstGeom>
          <a:noFill/>
        </p:spPr>
        <p:txBody>
          <a:bodyPr wrap="square" rtlCol="0">
            <a:spAutoFit/>
          </a:bodyPr>
          <a:lstStyle/>
          <a:p>
            <a:r>
              <a:rPr lang="en-US" sz="1200" dirty="0">
                <a:solidFill>
                  <a:schemeClr val="tx2"/>
                </a:solidFill>
              </a:rPr>
              <a:t>   r</a:t>
            </a:r>
            <a:endParaRPr lang="en-US" sz="1200" dirty="0">
              <a:solidFill>
                <a:schemeClr val="tx2"/>
              </a:solidFill>
            </a:endParaRPr>
          </a:p>
        </p:txBody>
      </p:sp>
      <p:pic>
        <p:nvPicPr>
          <p:cNvPr id="62" name="Picture 5" descr="underline_base"/>
          <p:cNvPicPr>
            <a:picLocks noChangeArrowheads="1"/>
          </p:cNvPicPr>
          <p:nvPr/>
        </p:nvPicPr>
        <p:blipFill>
          <a:blip r:embed="rId1"/>
          <a:srcRect/>
          <a:stretch>
            <a:fillRect/>
          </a:stretch>
        </p:blipFill>
        <p:spPr bwMode="auto">
          <a:xfrm>
            <a:off x="0" y="609604"/>
            <a:ext cx="5484813" cy="17303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err="1">
                <a:solidFill>
                  <a:srgbClr val="3333CC"/>
                </a:solidFill>
                <a:latin typeface="Comic Sans MS" panose="030F0702030302020204" pitchFamily="18" charset="0"/>
                <a:cs typeface="Comic Sans MS" panose="030F0702030302020204" pitchFamily="18" charset="0"/>
              </a:rPr>
              <a:t>Ch</a:t>
            </a:r>
            <a:r>
              <a:rPr lang="en-US" altLang="zh-CN" dirty="0" err="1">
                <a:solidFill>
                  <a:srgbClr val="3333CC"/>
                </a:solidFill>
                <a:latin typeface="Times New Roman" panose="02020603050405020304" pitchFamily="18" charset="0"/>
                <a:cs typeface="Times New Roman" panose="02020603050405020304" pitchFamily="18" charset="0"/>
              </a:rPr>
              <a:t>ươ</a:t>
            </a:r>
            <a:r>
              <a:rPr lang="en-US" altLang="zh-CN" dirty="0" err="1">
                <a:solidFill>
                  <a:srgbClr val="3333CC"/>
                </a:solidFill>
                <a:latin typeface="Comic Sans MS" panose="030F0702030302020204" pitchFamily="18" charset="0"/>
                <a:cs typeface="Comic Sans MS" panose="030F0702030302020204" pitchFamily="18" charset="0"/>
              </a:rPr>
              <a:t>ng</a:t>
            </a:r>
            <a:r>
              <a:rPr lang="en-US" altLang="zh-CN" dirty="0">
                <a:solidFill>
                  <a:srgbClr val="3333CC"/>
                </a:solidFill>
                <a:latin typeface="Comic Sans MS" panose="030F0702030302020204" pitchFamily="18" charset="0"/>
                <a:cs typeface="Comic Sans MS" panose="030F0702030302020204" pitchFamily="18" charset="0"/>
              </a:rPr>
              <a:t> 5: </a:t>
            </a:r>
            <a:r>
              <a:rPr lang="en-US" altLang="zh-CN" dirty="0" err="1">
                <a:solidFill>
                  <a:srgbClr val="3333CC"/>
                </a:solidFill>
                <a:latin typeface="Comic Sans MS" panose="030F0702030302020204" pitchFamily="18" charset="0"/>
                <a:cs typeface="Comic Sans MS" panose="030F0702030302020204" pitchFamily="18" charset="0"/>
              </a:rPr>
              <a:t>Tầng</a:t>
            </a:r>
            <a:r>
              <a:rPr lang="en-US" altLang="zh-CN" dirty="0">
                <a:solidFill>
                  <a:srgbClr val="3333CC"/>
                </a:solidFill>
                <a:latin typeface="Comic Sans MS" panose="030F0702030302020204" pitchFamily="18" charset="0"/>
                <a:cs typeface="Comic Sans MS" panose="030F0702030302020204" pitchFamily="18" charset="0"/>
              </a:rPr>
              <a:t> Data Link</a:t>
            </a:r>
            <a:br>
              <a:rPr lang="en-US" altLang="zh-CN" u="sng" dirty="0">
                <a:solidFill>
                  <a:srgbClr val="3333CC"/>
                </a:solidFill>
                <a:latin typeface="Comic Sans MS" panose="030F0702030302020204" pitchFamily="18" charset="0"/>
                <a:cs typeface="Comic Sans MS" panose="030F0702030302020204" pitchFamily="18" charset="0"/>
              </a:rPr>
            </a:b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81264" y="1752600"/>
            <a:ext cx="8357935" cy="4677315"/>
          </a:xfrm>
        </p:spPr>
      </p:pic>
      <p:pic>
        <p:nvPicPr>
          <p:cNvPr id="5" name="Picture 5" descr="underline_base"/>
          <p:cNvPicPr>
            <a:picLocks noChangeArrowheads="1"/>
          </p:cNvPicPr>
          <p:nvPr/>
        </p:nvPicPr>
        <p:blipFill>
          <a:blip r:embed="rId2"/>
          <a:srcRect/>
          <a:stretch>
            <a:fillRect/>
          </a:stretch>
        </p:blipFill>
        <p:spPr bwMode="auto">
          <a:xfrm>
            <a:off x="1799431" y="914400"/>
            <a:ext cx="5896769" cy="2286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41987"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777F6B13-7C1F-4239-AB00-A8F1E6E77A9B}" type="slidenum">
              <a:rPr lang="en-US" altLang="en-US">
                <a:cs typeface="Arial" panose="020B0604020202020204" pitchFamily="34" charset="0"/>
              </a:rPr>
            </a:fld>
            <a:endParaRPr lang="en-US" altLang="en-US">
              <a:cs typeface="Arial" panose="020B0604020202020204" pitchFamily="34" charset="0"/>
            </a:endParaRPr>
          </a:p>
        </p:txBody>
      </p:sp>
      <p:pic>
        <p:nvPicPr>
          <p:cNvPr id="41988" name="Picture 5" descr="underline_base"/>
          <p:cNvPicPr>
            <a:picLocks noChangeArrowheads="1"/>
          </p:cNvPicPr>
          <p:nvPr/>
        </p:nvPicPr>
        <p:blipFill>
          <a:blip r:embed="rId1"/>
          <a:srcRect/>
          <a:stretch>
            <a:fillRect/>
          </a:stretch>
        </p:blipFill>
        <p:spPr bwMode="auto">
          <a:xfrm>
            <a:off x="1676400" y="922342"/>
            <a:ext cx="5484813" cy="173037"/>
          </a:xfrm>
          <a:prstGeom prst="rect">
            <a:avLst/>
          </a:prstGeom>
          <a:noFill/>
          <a:ln w="9525">
            <a:noFill/>
            <a:miter lim="800000"/>
            <a:headEnd/>
            <a:tailEnd/>
          </a:ln>
        </p:spPr>
      </p:pic>
      <p:sp>
        <p:nvSpPr>
          <p:cNvPr id="41989" name="Rectangle 2"/>
          <p:cNvSpPr>
            <a:spLocks noGrp="1" noChangeArrowheads="1"/>
          </p:cNvSpPr>
          <p:nvPr>
            <p:ph type="title"/>
          </p:nvPr>
        </p:nvSpPr>
        <p:spPr>
          <a:xfrm>
            <a:off x="466724" y="211138"/>
            <a:ext cx="8231188" cy="1004887"/>
          </a:xfrm>
        </p:spPr>
        <p:txBody>
          <a:bodyPr/>
          <a:lstStyle/>
          <a:p>
            <a:r>
              <a:rPr lang="en-US" altLang="en-US" sz="4000" dirty="0">
                <a:solidFill>
                  <a:srgbClr val="002060"/>
                </a:solidFill>
                <a:latin typeface="Arial" panose="020B0604020202020204" pitchFamily="34" charset="0"/>
                <a:cs typeface="Arial" panose="020B0604020202020204" pitchFamily="34" charset="0"/>
              </a:rPr>
              <a:t>Cyclic Redundancy Check</a:t>
            </a:r>
            <a:endParaRPr lang="en-US" altLang="en-US" sz="4800" dirty="0">
              <a:solidFill>
                <a:srgbClr val="002060"/>
              </a:solidFill>
              <a:latin typeface="Arial" panose="020B0604020202020204" pitchFamily="34" charset="0"/>
              <a:cs typeface="Arial" panose="020B0604020202020204" pitchFamily="34" charset="0"/>
            </a:endParaRPr>
          </a:p>
        </p:txBody>
      </p:sp>
      <p:sp>
        <p:nvSpPr>
          <p:cNvPr id="41990" name="Rectangle 3"/>
          <p:cNvSpPr>
            <a:spLocks noGrp="1" noChangeArrowheads="1"/>
          </p:cNvSpPr>
          <p:nvPr>
            <p:ph type="body" idx="1"/>
          </p:nvPr>
        </p:nvSpPr>
        <p:spPr>
          <a:xfrm>
            <a:off x="609599" y="1143004"/>
            <a:ext cx="8077200" cy="5029199"/>
          </a:xfrm>
        </p:spPr>
        <p:txBody>
          <a:bodyPr>
            <a:normAutofit/>
          </a:bodyPr>
          <a:lstStyle/>
          <a:p>
            <a:pPr>
              <a:buNone/>
            </a:pPr>
            <a:r>
              <a:rPr lang="en-US" sz="2400" dirty="0">
                <a:latin typeface="Arial" panose="020B0604020202020204" pitchFamily="34" charset="0"/>
                <a:cs typeface="Arial" panose="020B0604020202020204" pitchFamily="34" charset="0"/>
              </a:rPr>
              <a:t>2.Xác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mã</a:t>
            </a:r>
            <a:r>
              <a:rPr lang="en-US" sz="2400" dirty="0">
                <a:latin typeface="Arial" panose="020B0604020202020204" pitchFamily="34" charset="0"/>
                <a:cs typeface="Arial" panose="020B0604020202020204" pitchFamily="34" charset="0"/>
              </a:rPr>
              <a:t> CRC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phép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diễn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a:buNone/>
            </a:pPr>
            <a:endParaRPr lang="en-US" sz="2400" dirty="0">
              <a:latin typeface="Arial" panose="020B0604020202020204" pitchFamily="34" charset="0"/>
              <a:cs typeface="Arial" panose="020B0604020202020204" pitchFamily="34" charset="0"/>
            </a:endParaRPr>
          </a:p>
          <a:p>
            <a:pPr>
              <a:buNone/>
            </a:pPr>
            <a:r>
              <a:rPr lang="vi-VN" sz="2000" dirty="0"/>
              <a:t>– Biểu diễn chuỗi bit thành đa thức nhị phân </a:t>
            </a:r>
            <a:r>
              <a:rPr lang="en-US" sz="2000" dirty="0">
                <a:latin typeface="Arial" panose="020B0604020202020204" pitchFamily="34" charset="0"/>
                <a:cs typeface="Arial" panose="020B0604020202020204" pitchFamily="34" charset="0"/>
              </a:rPr>
              <a:t>D</a:t>
            </a:r>
            <a:r>
              <a:rPr lang="vi-VN" sz="2000" dirty="0">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a:t>
            </a:r>
            <a:r>
              <a:rPr lang="vi-VN" sz="2000" dirty="0">
                <a:latin typeface="Arial" panose="020B0604020202020204" pitchFamily="34" charset="0"/>
                <a:cs typeface="Arial" panose="020B0604020202020204" pitchFamily="34" charset="0"/>
              </a:rPr>
              <a:t> đa thức sinh G(x) </a:t>
            </a:r>
            <a:endParaRPr lang="en-US" sz="2000" dirty="0">
              <a:latin typeface="Arial" panose="020B0604020202020204" pitchFamily="34" charset="0"/>
              <a:cs typeface="Arial" panose="020B0604020202020204" pitchFamily="34" charset="0"/>
            </a:endParaRPr>
          </a:p>
          <a:p>
            <a:pPr>
              <a:buNone/>
            </a:pPr>
            <a:r>
              <a:rPr lang="vi-VN" sz="2000" dirty="0">
                <a:latin typeface="Arial" panose="020B0604020202020204" pitchFamily="34" charset="0"/>
                <a:cs typeface="Arial" panose="020B0604020202020204" pitchFamily="34" charset="0"/>
              </a:rPr>
              <a:t>– Nhân </a:t>
            </a:r>
            <a:r>
              <a:rPr lang="en-US" sz="2000" dirty="0">
                <a:latin typeface="Arial" panose="020B0604020202020204" pitchFamily="34" charset="0"/>
                <a:cs typeface="Arial" panose="020B0604020202020204" pitchFamily="34" charset="0"/>
              </a:rPr>
              <a:t>D</a:t>
            </a:r>
            <a:r>
              <a:rPr lang="vi-VN" sz="2000" dirty="0">
                <a:latin typeface="Arial" panose="020B0604020202020204" pitchFamily="34" charset="0"/>
                <a:cs typeface="Arial" panose="020B0604020202020204" pitchFamily="34" charset="0"/>
              </a:rPr>
              <a:t>(x) với x</a:t>
            </a: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a:t>
            </a:r>
            <a:r>
              <a:rPr lang="vi-VN" sz="2000" dirty="0">
                <a:latin typeface="Arial" panose="020B0604020202020204" pitchFamily="34" charset="0"/>
                <a:cs typeface="Arial" panose="020B0604020202020204" pitchFamily="34" charset="0"/>
              </a:rPr>
              <a:t>(x).x</a:t>
            </a:r>
            <a:endParaRPr lang="en-US" sz="2000" dirty="0">
              <a:latin typeface="Arial" panose="020B0604020202020204" pitchFamily="34" charset="0"/>
              <a:cs typeface="Arial" panose="020B0604020202020204" pitchFamily="34" charset="0"/>
            </a:endParaRPr>
          </a:p>
          <a:p>
            <a:pPr>
              <a:buNone/>
            </a:pPr>
            <a:r>
              <a:rPr lang="vi-VN" sz="2000" dirty="0"/>
              <a:t>– Chia </a:t>
            </a:r>
            <a:r>
              <a:rPr lang="en-US" sz="2000" dirty="0"/>
              <a:t>D</a:t>
            </a:r>
            <a:r>
              <a:rPr lang="vi-VN" sz="2000" dirty="0"/>
              <a:t>(x).x cho đa thức sinh G(x) </a:t>
            </a:r>
            <a:endParaRPr lang="en-US" sz="2000" dirty="0"/>
          </a:p>
          <a:p>
            <a:pPr>
              <a:buNone/>
            </a:pPr>
            <a:r>
              <a:rPr lang="vi-VN" sz="2000" dirty="0"/>
              <a:t> – Như vậy ta được thương Q(x) và dư R(x). </a:t>
            </a:r>
            <a:endParaRPr lang="en-US" sz="2000" dirty="0"/>
          </a:p>
          <a:p>
            <a:pPr>
              <a:buNone/>
            </a:pPr>
            <a:r>
              <a:rPr lang="vi-VN" sz="2000" dirty="0">
                <a:cs typeface="Arial" panose="020B0604020202020204" pitchFamily="34" charset="0"/>
              </a:rPr>
              <a:t>– </a:t>
            </a:r>
            <a:r>
              <a:rPr lang="en-US" sz="2000" dirty="0">
                <a:cs typeface="Arial" panose="020B0604020202020204" pitchFamily="34" charset="0"/>
              </a:rPr>
              <a:t> D</a:t>
            </a:r>
            <a:r>
              <a:rPr lang="vi-VN" sz="2000" dirty="0">
                <a:cs typeface="Arial" panose="020B0604020202020204" pitchFamily="34" charset="0"/>
              </a:rPr>
              <a:t>ư R(x) chính là </a:t>
            </a:r>
            <a:r>
              <a:rPr lang="en-US" sz="2000" dirty="0" err="1">
                <a:latin typeface="Arial" panose="020B0604020202020204" pitchFamily="34" charset="0"/>
                <a:cs typeface="Arial" panose="020B0604020202020204" pitchFamily="34" charset="0"/>
              </a:rPr>
              <a:t>mã</a:t>
            </a:r>
            <a:r>
              <a:rPr lang="en-US" sz="2000" dirty="0">
                <a:latin typeface="Arial" panose="020B0604020202020204" pitchFamily="34" charset="0"/>
                <a:cs typeface="Arial" panose="020B0604020202020204" pitchFamily="34" charset="0"/>
              </a:rPr>
              <a:t> CRC.</a:t>
            </a:r>
            <a:endParaRPr lang="en-US" sz="2000" dirty="0">
              <a:latin typeface="Arial" panose="020B0604020202020204" pitchFamily="34" charset="0"/>
              <a:cs typeface="Arial" panose="020B0604020202020204" pitchFamily="34" charset="0"/>
            </a:endParaRPr>
          </a:p>
          <a:p>
            <a:pPr>
              <a:buNone/>
            </a:pPr>
            <a:endParaRPr lang="en-US" sz="2000" dirty="0"/>
          </a:p>
          <a:p>
            <a:pPr>
              <a:buNone/>
            </a:pPr>
            <a:r>
              <a:rPr lang="vi-VN" sz="2000" dirty="0"/>
              <a:t> Như vậy tổng quát ta có thể</a:t>
            </a:r>
            <a:r>
              <a:rPr lang="en-US" sz="2000" dirty="0"/>
              <a:t> </a:t>
            </a:r>
            <a:r>
              <a:rPr lang="vi-VN" sz="2000" dirty="0"/>
              <a:t>viết: </a:t>
            </a:r>
            <a:r>
              <a:rPr lang="en-US" sz="2000" dirty="0"/>
              <a:t>D</a:t>
            </a:r>
            <a:r>
              <a:rPr lang="vi-VN" sz="2000" dirty="0"/>
              <a:t>( x).x </a:t>
            </a:r>
            <a:r>
              <a:rPr lang="en-US" sz="2000" dirty="0"/>
              <a:t> </a:t>
            </a:r>
            <a:r>
              <a:rPr lang="vi-VN" sz="2000" dirty="0"/>
              <a:t>= Q( x).G ( x) + R ( x) </a:t>
            </a:r>
            <a:endParaRPr lang="en-US" sz="2000" dirty="0"/>
          </a:p>
          <a:p>
            <a:pPr>
              <a:buNone/>
            </a:pPr>
            <a:endParaRPr lang="en-US" sz="3800" dirty="0"/>
          </a:p>
        </p:txBody>
      </p:sp>
      <p:sp>
        <p:nvSpPr>
          <p:cNvPr id="8" name="TextBox 7"/>
          <p:cNvSpPr txBox="1"/>
          <p:nvPr/>
        </p:nvSpPr>
        <p:spPr>
          <a:xfrm>
            <a:off x="3352804" y="1828804"/>
            <a:ext cx="457201" cy="276999"/>
          </a:xfrm>
          <a:prstGeom prst="rect">
            <a:avLst/>
          </a:prstGeom>
          <a:noFill/>
        </p:spPr>
        <p:txBody>
          <a:bodyPr wrap="square" rtlCol="0">
            <a:spAutoFit/>
          </a:bodyPr>
          <a:lstStyle/>
          <a:p>
            <a:r>
              <a:rPr lang="en-US" sz="1200" dirty="0"/>
              <a:t> </a:t>
            </a:r>
            <a:endParaRPr lang="en-US" sz="1200" dirty="0"/>
          </a:p>
        </p:txBody>
      </p:sp>
      <p:sp>
        <p:nvSpPr>
          <p:cNvPr id="9" name="TextBox 8"/>
          <p:cNvSpPr txBox="1"/>
          <p:nvPr/>
        </p:nvSpPr>
        <p:spPr>
          <a:xfrm>
            <a:off x="2514605" y="1856605"/>
            <a:ext cx="457201" cy="276999"/>
          </a:xfrm>
          <a:prstGeom prst="rect">
            <a:avLst/>
          </a:prstGeom>
          <a:noFill/>
        </p:spPr>
        <p:txBody>
          <a:bodyPr wrap="square" rtlCol="0">
            <a:spAutoFit/>
          </a:bodyPr>
          <a:lstStyle/>
          <a:p>
            <a:r>
              <a:rPr lang="en-US" sz="1200" dirty="0"/>
              <a:t> </a:t>
            </a:r>
            <a:endParaRPr lang="en-US" sz="1200" dirty="0"/>
          </a:p>
        </p:txBody>
      </p:sp>
      <p:sp>
        <p:nvSpPr>
          <p:cNvPr id="10" name="TextBox 9"/>
          <p:cNvSpPr txBox="1"/>
          <p:nvPr/>
        </p:nvSpPr>
        <p:spPr>
          <a:xfrm>
            <a:off x="2057404" y="2209804"/>
            <a:ext cx="457201" cy="276999"/>
          </a:xfrm>
          <a:prstGeom prst="rect">
            <a:avLst/>
          </a:prstGeom>
          <a:noFill/>
        </p:spPr>
        <p:txBody>
          <a:bodyPr wrap="square" rtlCol="0">
            <a:spAutoFit/>
          </a:bodyPr>
          <a:lstStyle/>
          <a:p>
            <a:r>
              <a:rPr lang="en-US" sz="1200" dirty="0"/>
              <a:t>  r</a:t>
            </a:r>
            <a:r>
              <a:rPr lang="vi-VN" sz="1200" dirty="0"/>
              <a:t>.</a:t>
            </a:r>
            <a:endParaRPr lang="en-US" sz="1200" dirty="0"/>
          </a:p>
        </p:txBody>
      </p:sp>
      <p:sp>
        <p:nvSpPr>
          <p:cNvPr id="11" name="TextBox 10"/>
          <p:cNvSpPr txBox="1"/>
          <p:nvPr/>
        </p:nvSpPr>
        <p:spPr>
          <a:xfrm>
            <a:off x="4953005" y="3685405"/>
            <a:ext cx="457201" cy="276999"/>
          </a:xfrm>
          <a:prstGeom prst="rect">
            <a:avLst/>
          </a:prstGeom>
          <a:noFill/>
        </p:spPr>
        <p:txBody>
          <a:bodyPr wrap="square" rtlCol="0">
            <a:spAutoFit/>
          </a:bodyPr>
          <a:lstStyle/>
          <a:p>
            <a:r>
              <a:rPr lang="en-US" sz="1200" dirty="0"/>
              <a:t> </a:t>
            </a:r>
            <a:endParaRPr lang="en-US" sz="1200" dirty="0"/>
          </a:p>
        </p:txBody>
      </p:sp>
      <p:sp>
        <p:nvSpPr>
          <p:cNvPr id="12" name="TextBox 11"/>
          <p:cNvSpPr txBox="1"/>
          <p:nvPr/>
        </p:nvSpPr>
        <p:spPr>
          <a:xfrm>
            <a:off x="2514605" y="2362204"/>
            <a:ext cx="457201" cy="276999"/>
          </a:xfrm>
          <a:prstGeom prst="rect">
            <a:avLst/>
          </a:prstGeom>
          <a:noFill/>
        </p:spPr>
        <p:txBody>
          <a:bodyPr wrap="square" rtlCol="0">
            <a:spAutoFit/>
          </a:bodyPr>
          <a:lstStyle/>
          <a:p>
            <a:r>
              <a:rPr lang="en-US" sz="1200" dirty="0"/>
              <a:t>  r</a:t>
            </a:r>
            <a:r>
              <a:rPr lang="vi-VN" sz="1200" dirty="0"/>
              <a:t>.</a:t>
            </a:r>
            <a:endParaRPr lang="en-US" sz="1200" dirty="0"/>
          </a:p>
        </p:txBody>
      </p:sp>
      <p:sp>
        <p:nvSpPr>
          <p:cNvPr id="13" name="TextBox 12"/>
          <p:cNvSpPr txBox="1"/>
          <p:nvPr/>
        </p:nvSpPr>
        <p:spPr>
          <a:xfrm>
            <a:off x="1981205" y="2694805"/>
            <a:ext cx="457201" cy="276999"/>
          </a:xfrm>
          <a:prstGeom prst="rect">
            <a:avLst/>
          </a:prstGeom>
          <a:noFill/>
        </p:spPr>
        <p:txBody>
          <a:bodyPr wrap="square" rtlCol="0">
            <a:spAutoFit/>
          </a:bodyPr>
          <a:lstStyle/>
          <a:p>
            <a:r>
              <a:rPr lang="en-US" sz="1200" dirty="0"/>
              <a:t>  r</a:t>
            </a:r>
            <a:r>
              <a:rPr lang="vi-VN" sz="1200" dirty="0"/>
              <a:t>.</a:t>
            </a:r>
            <a:endParaRPr lang="en-US" sz="1200" dirty="0"/>
          </a:p>
        </p:txBody>
      </p:sp>
      <p:sp>
        <p:nvSpPr>
          <p:cNvPr id="14" name="TextBox 13"/>
          <p:cNvSpPr txBox="1"/>
          <p:nvPr/>
        </p:nvSpPr>
        <p:spPr>
          <a:xfrm>
            <a:off x="4953005" y="4142605"/>
            <a:ext cx="457201" cy="276999"/>
          </a:xfrm>
          <a:prstGeom prst="rect">
            <a:avLst/>
          </a:prstGeom>
          <a:noFill/>
        </p:spPr>
        <p:txBody>
          <a:bodyPr wrap="square" rtlCol="0">
            <a:spAutoFit/>
          </a:bodyPr>
          <a:lstStyle/>
          <a:p>
            <a:r>
              <a:rPr lang="en-US" sz="1200" dirty="0"/>
              <a:t>  r</a:t>
            </a:r>
            <a:r>
              <a:rPr lang="vi-VN" sz="1200" dirty="0"/>
              <a:t>.</a:t>
            </a:r>
            <a:endParaRPr lang="en-US" sz="1200" dirty="0"/>
          </a:p>
        </p:txBody>
      </p:sp>
      <p:sp>
        <p:nvSpPr>
          <p:cNvPr id="15" name="TextBox 14"/>
          <p:cNvSpPr txBox="1"/>
          <p:nvPr/>
        </p:nvSpPr>
        <p:spPr>
          <a:xfrm>
            <a:off x="3429005" y="2362204"/>
            <a:ext cx="457201" cy="276999"/>
          </a:xfrm>
          <a:prstGeom prst="rect">
            <a:avLst/>
          </a:prstGeom>
          <a:noFill/>
        </p:spPr>
        <p:txBody>
          <a:bodyPr wrap="square" rtlCol="0">
            <a:spAutoFit/>
          </a:bodyPr>
          <a:lstStyle/>
          <a:p>
            <a:r>
              <a:rPr lang="en-US" sz="1200" dirty="0"/>
              <a:t>   r</a:t>
            </a:r>
            <a:r>
              <a:rPr lang="vi-VN" sz="1200" dirty="0"/>
              <a:t>.</a:t>
            </a:r>
            <a:endParaRPr 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46083"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A4DC431C-3269-4BB8-ADE4-996838A827E9}" type="slidenum">
              <a:rPr lang="en-US" altLang="en-US">
                <a:cs typeface="Arial" panose="020B0604020202020204" pitchFamily="34" charset="0"/>
              </a:rPr>
            </a:fld>
            <a:endParaRPr lang="en-US" altLang="en-US">
              <a:cs typeface="Arial" panose="020B0604020202020204" pitchFamily="34" charset="0"/>
            </a:endParaRPr>
          </a:p>
        </p:txBody>
      </p:sp>
      <p:pic>
        <p:nvPicPr>
          <p:cNvPr id="46084" name="Picture 5" descr="underline_base"/>
          <p:cNvPicPr>
            <a:picLocks noChangeArrowheads="1"/>
          </p:cNvPicPr>
          <p:nvPr/>
        </p:nvPicPr>
        <p:blipFill>
          <a:blip r:embed="rId1"/>
          <a:srcRect/>
          <a:stretch>
            <a:fillRect/>
          </a:stretch>
        </p:blipFill>
        <p:spPr bwMode="auto">
          <a:xfrm>
            <a:off x="581025" y="1028700"/>
            <a:ext cx="5942013" cy="173038"/>
          </a:xfrm>
          <a:prstGeom prst="rect">
            <a:avLst/>
          </a:prstGeom>
          <a:noFill/>
          <a:ln w="9525">
            <a:noFill/>
            <a:miter lim="800000"/>
            <a:headEnd/>
            <a:tailEnd/>
          </a:ln>
        </p:spPr>
      </p:pic>
      <p:sp>
        <p:nvSpPr>
          <p:cNvPr id="46085" name="Rectangle 2"/>
          <p:cNvSpPr>
            <a:spLocks noGrp="1" noChangeArrowheads="1"/>
          </p:cNvSpPr>
          <p:nvPr>
            <p:ph type="title"/>
          </p:nvPr>
        </p:nvSpPr>
        <p:spPr>
          <a:xfrm>
            <a:off x="0" y="228600"/>
            <a:ext cx="8813800" cy="1143000"/>
          </a:xfrm>
        </p:spPr>
        <p:txBody>
          <a:bodyPr/>
          <a:lstStyle/>
          <a:p>
            <a:r>
              <a:rPr lang="en-US" altLang="en-US" sz="4000">
                <a:latin typeface="Arial" panose="020B0604020202020204" pitchFamily="34" charset="0"/>
                <a:cs typeface="Arial" panose="020B0604020202020204" pitchFamily="34" charset="0"/>
              </a:rPr>
              <a:t>Tầng Liên kết dữ liệu và mạng </a:t>
            </a:r>
            <a:r>
              <a:rPr lang="en-US" altLang="en-US" sz="3600">
                <a:latin typeface="Arial" panose="020B0604020202020204" pitchFamily="34" charset="0"/>
                <a:cs typeface="Arial" panose="020B0604020202020204" pitchFamily="34" charset="0"/>
              </a:rPr>
              <a:t>LAN</a:t>
            </a:r>
            <a:endParaRPr lang="en-US" altLang="en-US" sz="4000">
              <a:latin typeface="Arial" panose="020B0604020202020204" pitchFamily="34" charset="0"/>
              <a:cs typeface="Arial" panose="020B0604020202020204" pitchFamily="34" charset="0"/>
            </a:endParaRPr>
          </a:p>
        </p:txBody>
      </p:sp>
      <p:sp>
        <p:nvSpPr>
          <p:cNvPr id="46086" name="Rectangle 3"/>
          <p:cNvSpPr txBox="1">
            <a:spLocks noChangeArrowheads="1"/>
          </p:cNvSpPr>
          <p:nvPr/>
        </p:nvSpPr>
        <p:spPr bwMode="auto">
          <a:xfrm>
            <a:off x="533400" y="1600200"/>
            <a:ext cx="3922713"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chemeClr val="accent2"/>
                </a:solidFill>
                <a:latin typeface="Arial" panose="020B0604020202020204" pitchFamily="34" charset="0"/>
                <a:cs typeface="Arial" panose="020B0604020202020204" pitchFamily="34" charset="0"/>
              </a:rPr>
              <a:t>5.1</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Giới</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thiệu</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và</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các</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dịch</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vụ</a:t>
            </a:r>
            <a:endParaRPr lang="en-US" altLang="en-US" sz="2800" i="0" dirty="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000099"/>
                </a:solidFill>
                <a:latin typeface="Arial" panose="020B0604020202020204" pitchFamily="34" charset="0"/>
                <a:cs typeface="Arial" panose="020B0604020202020204" pitchFamily="34" charset="0"/>
              </a:rPr>
              <a:t>5.2</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Phát</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hiện</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lỗi</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và</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sửa</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lỗi</a:t>
            </a:r>
            <a:endParaRPr lang="en-US" altLang="en-US" sz="2800" i="0" dirty="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C00000"/>
                </a:solidFill>
                <a:latin typeface="Arial" panose="020B0604020202020204" pitchFamily="34" charset="0"/>
                <a:cs typeface="Arial" panose="020B0604020202020204" pitchFamily="34" charset="0"/>
              </a:rPr>
              <a:t>5.3 </a:t>
            </a:r>
            <a:r>
              <a:rPr lang="en-US" altLang="en-US" sz="2800" i="0" dirty="0" err="1">
                <a:solidFill>
                  <a:srgbClr val="C00000"/>
                </a:solidFill>
                <a:latin typeface="Arial" panose="020B0604020202020204" pitchFamily="34" charset="0"/>
                <a:cs typeface="Arial" panose="020B0604020202020204" pitchFamily="34" charset="0"/>
              </a:rPr>
              <a:t>C</a:t>
            </a:r>
            <a:r>
              <a:rPr lang="en-US" altLang="en-US" sz="2800" i="0" dirty="0" err="1">
                <a:solidFill>
                  <a:srgbClr val="FF0000"/>
                </a:solidFill>
                <a:latin typeface="Arial" panose="020B0604020202020204" pitchFamily="34" charset="0"/>
                <a:cs typeface="Arial" panose="020B0604020202020204" pitchFamily="34" charset="0"/>
              </a:rPr>
              <a:t>ác</a:t>
            </a:r>
            <a:r>
              <a:rPr lang="en-US" altLang="en-US" sz="2800" i="0" dirty="0">
                <a:solidFill>
                  <a:srgbClr val="FF0000"/>
                </a:solidFill>
                <a:latin typeface="Arial" panose="020B0604020202020204" pitchFamily="34" charset="0"/>
                <a:cs typeface="Arial" panose="020B0604020202020204" pitchFamily="34" charset="0"/>
              </a:rPr>
              <a:t> </a:t>
            </a:r>
            <a:r>
              <a:rPr lang="en-US" altLang="en-US" sz="2800" i="0" dirty="0" err="1">
                <a:solidFill>
                  <a:srgbClr val="FF0000"/>
                </a:solidFill>
                <a:latin typeface="Arial" panose="020B0604020202020204" pitchFamily="34" charset="0"/>
                <a:cs typeface="Arial" panose="020B0604020202020204" pitchFamily="34" charset="0"/>
              </a:rPr>
              <a:t>giao</a:t>
            </a:r>
            <a:r>
              <a:rPr lang="en-US" altLang="en-US" sz="2800" i="0" dirty="0">
                <a:solidFill>
                  <a:srgbClr val="FF0000"/>
                </a:solidFill>
                <a:latin typeface="Arial" panose="020B0604020202020204" pitchFamily="34" charset="0"/>
                <a:cs typeface="Arial" panose="020B0604020202020204" pitchFamily="34" charset="0"/>
              </a:rPr>
              <a:t> </a:t>
            </a:r>
            <a:r>
              <a:rPr lang="en-US" altLang="en-US" sz="2800" i="0" dirty="0" err="1">
                <a:solidFill>
                  <a:srgbClr val="FF0000"/>
                </a:solidFill>
                <a:latin typeface="Arial" panose="020B0604020202020204" pitchFamily="34" charset="0"/>
                <a:cs typeface="Arial" panose="020B0604020202020204" pitchFamily="34" charset="0"/>
              </a:rPr>
              <a:t>thức</a:t>
            </a:r>
            <a:r>
              <a:rPr lang="en-US" altLang="en-US" sz="2800" i="0" dirty="0">
                <a:solidFill>
                  <a:srgbClr val="FF0000"/>
                </a:solidFill>
                <a:latin typeface="Arial" panose="020B0604020202020204" pitchFamily="34" charset="0"/>
                <a:cs typeface="Arial" panose="020B0604020202020204" pitchFamily="34" charset="0"/>
              </a:rPr>
              <a:t> </a:t>
            </a:r>
            <a:r>
              <a:rPr lang="en-US" altLang="en-US" sz="2800" i="0" dirty="0" err="1">
                <a:solidFill>
                  <a:srgbClr val="FF0000"/>
                </a:solidFill>
                <a:latin typeface="Arial" panose="020B0604020202020204" pitchFamily="34" charset="0"/>
                <a:cs typeface="Arial" panose="020B0604020202020204" pitchFamily="34" charset="0"/>
              </a:rPr>
              <a:t>đa</a:t>
            </a:r>
            <a:r>
              <a:rPr lang="en-US" altLang="en-US" sz="2800" i="0" dirty="0">
                <a:solidFill>
                  <a:srgbClr val="FF0000"/>
                </a:solidFill>
                <a:latin typeface="Arial" panose="020B0604020202020204" pitchFamily="34" charset="0"/>
                <a:cs typeface="Arial" panose="020B0604020202020204" pitchFamily="34" charset="0"/>
              </a:rPr>
              <a:t> </a:t>
            </a:r>
            <a:r>
              <a:rPr lang="en-US" altLang="en-US" sz="2800" i="0" dirty="0" err="1">
                <a:solidFill>
                  <a:srgbClr val="FF0000"/>
                </a:solidFill>
                <a:latin typeface="Arial" panose="020B0604020202020204" pitchFamily="34" charset="0"/>
                <a:cs typeface="Arial" panose="020B0604020202020204" pitchFamily="34" charset="0"/>
              </a:rPr>
              <a:t>truy</a:t>
            </a:r>
            <a:r>
              <a:rPr lang="en-US" altLang="en-US" sz="2800" i="0" dirty="0">
                <a:solidFill>
                  <a:srgbClr val="FF0000"/>
                </a:solidFill>
                <a:latin typeface="Arial" panose="020B0604020202020204" pitchFamily="34" charset="0"/>
                <a:cs typeface="Arial" panose="020B0604020202020204" pitchFamily="34" charset="0"/>
              </a:rPr>
              <a:t> </a:t>
            </a:r>
            <a:r>
              <a:rPr lang="en-US" altLang="en-US" sz="2800" i="0" dirty="0" err="1">
                <a:solidFill>
                  <a:srgbClr val="FF0000"/>
                </a:solidFill>
                <a:latin typeface="Arial" panose="020B0604020202020204" pitchFamily="34" charset="0"/>
                <a:cs typeface="Arial" panose="020B0604020202020204" pitchFamily="34" charset="0"/>
              </a:rPr>
              <a:t>cập</a:t>
            </a:r>
            <a:r>
              <a:rPr lang="en-US" altLang="en-US" sz="2800" i="0" dirty="0">
                <a:solidFill>
                  <a:srgbClr val="FF0000"/>
                </a:solidFill>
                <a:latin typeface="Arial" panose="020B0604020202020204" pitchFamily="34" charset="0"/>
                <a:cs typeface="Arial" panose="020B0604020202020204" pitchFamily="34" charset="0"/>
              </a:rPr>
              <a:t> (</a:t>
            </a:r>
            <a:r>
              <a:rPr lang="en-US" sz="2800" dirty="0">
                <a:solidFill>
                  <a:srgbClr val="FF0000"/>
                </a:solidFill>
              </a:rPr>
              <a:t>Multi-Access Protocol) </a:t>
            </a:r>
            <a:endParaRPr lang="en-US" altLang="en-US" sz="2800" i="0" dirty="0">
              <a:solidFill>
                <a:srgbClr val="FF0000"/>
              </a:solidFill>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000099"/>
                </a:solidFill>
                <a:latin typeface="Arial" panose="020B0604020202020204" pitchFamily="34" charset="0"/>
                <a:cs typeface="Arial" panose="020B0604020202020204" pitchFamily="34" charset="0"/>
              </a:rPr>
              <a:t>5.4</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Mạng</a:t>
            </a:r>
            <a:r>
              <a:rPr lang="en-US" altLang="en-US" sz="2800" i="0" dirty="0">
                <a:latin typeface="Arial" panose="020B0604020202020204" pitchFamily="34" charset="0"/>
                <a:cs typeface="Arial" panose="020B0604020202020204" pitchFamily="34" charset="0"/>
              </a:rPr>
              <a:t> LAN</a:t>
            </a:r>
            <a:endParaRPr lang="en-US" altLang="en-US" sz="28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err="1">
                <a:latin typeface="Arial" panose="020B0604020202020204" pitchFamily="34" charset="0"/>
                <a:cs typeface="Arial" panose="020B0604020202020204" pitchFamily="34" charset="0"/>
              </a:rPr>
              <a:t>Định</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địa</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chỉ</a:t>
            </a:r>
            <a:r>
              <a:rPr lang="en-US" altLang="en-US" sz="2400" i="0" dirty="0">
                <a:latin typeface="Arial" panose="020B0604020202020204" pitchFamily="34" charset="0"/>
                <a:cs typeface="Arial" panose="020B0604020202020204" pitchFamily="34" charset="0"/>
              </a:rPr>
              <a:t>, ARP</a:t>
            </a:r>
            <a:endParaRPr lang="en-US" altLang="en-US" sz="24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a:latin typeface="Arial" panose="020B0604020202020204" pitchFamily="34" charset="0"/>
                <a:cs typeface="Arial" panose="020B0604020202020204" pitchFamily="34" charset="0"/>
              </a:rPr>
              <a:t>Ethernet</a:t>
            </a:r>
            <a:endParaRPr lang="en-US" altLang="en-US" sz="24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a:latin typeface="Arial" panose="020B0604020202020204" pitchFamily="34" charset="0"/>
                <a:cs typeface="Arial" panose="020B0604020202020204" pitchFamily="34" charset="0"/>
              </a:rPr>
              <a:t>switches</a:t>
            </a:r>
            <a:endParaRPr lang="en-US" altLang="en-US" sz="24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a:latin typeface="Arial" panose="020B0604020202020204" pitchFamily="34" charset="0"/>
                <a:cs typeface="Arial" panose="020B0604020202020204" pitchFamily="34" charset="0"/>
              </a:rPr>
              <a:t>VLANS</a:t>
            </a:r>
            <a:endParaRPr lang="en-US" altLang="en-US" sz="2400" i="0" dirty="0">
              <a:latin typeface="Arial" panose="020B0604020202020204" pitchFamily="34" charset="0"/>
              <a:cs typeface="Arial" panose="020B0604020202020204" pitchFamily="34" charset="0"/>
            </a:endParaRPr>
          </a:p>
        </p:txBody>
      </p:sp>
      <p:sp>
        <p:nvSpPr>
          <p:cNvPr id="46087" name="Rectangle 4"/>
          <p:cNvSpPr txBox="1">
            <a:spLocks noChangeArrowheads="1"/>
          </p:cNvSpPr>
          <p:nvPr/>
        </p:nvSpPr>
        <p:spPr bwMode="auto">
          <a:xfrm>
            <a:off x="4495800" y="1600200"/>
            <a:ext cx="4054476"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000099"/>
                </a:solidFill>
                <a:latin typeface="Arial" panose="020B0604020202020204" pitchFamily="34" charset="0"/>
                <a:cs typeface="Arial" panose="020B0604020202020204" pitchFamily="34" charset="0"/>
              </a:rPr>
              <a:t>5.5 L</a:t>
            </a:r>
            <a:r>
              <a:rPr lang="en-US" altLang="en-US" sz="2800" i="0" dirty="0">
                <a:latin typeface="Arial" panose="020B0604020202020204" pitchFamily="34" charset="0"/>
                <a:cs typeface="Arial" panose="020B0604020202020204" pitchFamily="34" charset="0"/>
              </a:rPr>
              <a:t>ink virtualization: MPLS</a:t>
            </a:r>
            <a:endParaRPr lang="en-US" altLang="en-US" sz="2800" i="0" dirty="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000099"/>
                </a:solidFill>
                <a:latin typeface="Arial" panose="020B0604020202020204" pitchFamily="34" charset="0"/>
                <a:cs typeface="Arial" panose="020B0604020202020204" pitchFamily="34" charset="0"/>
              </a:rPr>
              <a:t>5.6</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Mạng</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trung</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tâm</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dữ</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liệu</a:t>
            </a:r>
            <a:endParaRPr lang="en-US" altLang="en-US" sz="2800" i="0" dirty="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000099"/>
                </a:solidFill>
                <a:latin typeface="Arial" panose="020B0604020202020204" pitchFamily="34" charset="0"/>
                <a:cs typeface="Arial" panose="020B0604020202020204" pitchFamily="34" charset="0"/>
              </a:rPr>
              <a:t>5.7</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Hoạt</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động</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thường</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ngày</a:t>
            </a:r>
            <a:r>
              <a:rPr lang="en-US" altLang="en-US" sz="2800" i="0" dirty="0">
                <a:latin typeface="Arial" panose="020B0604020202020204" pitchFamily="34" charset="0"/>
                <a:cs typeface="Arial" panose="020B0604020202020204" pitchFamily="34" charset="0"/>
              </a:rPr>
              <a:t> - </a:t>
            </a:r>
            <a:r>
              <a:rPr lang="en-US" altLang="en-US" sz="2800" i="0" dirty="0" err="1">
                <a:latin typeface="Arial" panose="020B0604020202020204" pitchFamily="34" charset="0"/>
                <a:cs typeface="Arial" panose="020B0604020202020204" pitchFamily="34" charset="0"/>
              </a:rPr>
              <a:t>truy</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cập</a:t>
            </a:r>
            <a:r>
              <a:rPr lang="en-US" altLang="en-US" sz="2800" i="0" dirty="0">
                <a:latin typeface="Arial" panose="020B0604020202020204" pitchFamily="34" charset="0"/>
                <a:cs typeface="Arial" panose="020B0604020202020204" pitchFamily="34" charset="0"/>
              </a:rPr>
              <a:t> web</a:t>
            </a:r>
            <a:endParaRPr lang="en-US" altLang="en-US" sz="2800" i="0" dirty="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endParaRPr lang="en-US" altLang="en-US" sz="2600" i="0" dirty="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l"/>
            <a:r>
              <a:rPr lang="en-US" sz="4000" dirty="0" err="1">
                <a:solidFill>
                  <a:srgbClr val="002060"/>
                </a:solidFill>
              </a:rPr>
              <a:t>Đa</a:t>
            </a:r>
            <a:r>
              <a:rPr lang="en-US" sz="4000" dirty="0">
                <a:solidFill>
                  <a:srgbClr val="002060"/>
                </a:solidFill>
              </a:rPr>
              <a:t> </a:t>
            </a:r>
            <a:r>
              <a:rPr lang="en-US" sz="4000" dirty="0" err="1">
                <a:solidFill>
                  <a:srgbClr val="002060"/>
                </a:solidFill>
              </a:rPr>
              <a:t>truy</a:t>
            </a:r>
            <a:r>
              <a:rPr lang="en-US" sz="4000" dirty="0">
                <a:solidFill>
                  <a:srgbClr val="002060"/>
                </a:solidFill>
              </a:rPr>
              <a:t> </a:t>
            </a:r>
            <a:r>
              <a:rPr lang="en-US" sz="4000" dirty="0" err="1">
                <a:solidFill>
                  <a:srgbClr val="002060"/>
                </a:solidFill>
              </a:rPr>
              <a:t>cập</a:t>
            </a:r>
            <a:r>
              <a:rPr lang="en-US" sz="4000" dirty="0">
                <a:solidFill>
                  <a:srgbClr val="002060"/>
                </a:solidFill>
              </a:rPr>
              <a:t>  (Multi-Access)</a:t>
            </a:r>
            <a:endParaRPr lang="en-US" sz="4000" dirty="0">
              <a:solidFill>
                <a:srgbClr val="002060"/>
              </a:solidFill>
            </a:endParaRPr>
          </a:p>
        </p:txBody>
      </p:sp>
      <p:sp>
        <p:nvSpPr>
          <p:cNvPr id="7171" name="Rectangle 3"/>
          <p:cNvSpPr>
            <a:spLocks noGrp="1" noChangeArrowheads="1"/>
          </p:cNvSpPr>
          <p:nvPr>
            <p:ph type="body" idx="1"/>
          </p:nvPr>
        </p:nvSpPr>
        <p:spPr/>
        <p:txBody>
          <a:bodyPr/>
          <a:lstStyle/>
          <a:p>
            <a:pPr>
              <a:lnSpc>
                <a:spcPct val="110000"/>
              </a:lnSpc>
              <a:buFont typeface="Wingdings" panose="05000000000000000000" pitchFamily="2" charset="2"/>
              <a:buChar char="q"/>
            </a:pPr>
            <a:r>
              <a:rPr lang="en-US" sz="2800" dirty="0"/>
              <a:t> Multi-Access: </a:t>
            </a:r>
            <a:r>
              <a:rPr lang="en-US" sz="2800" dirty="0" err="1"/>
              <a:t>Kỹ</a:t>
            </a:r>
            <a:r>
              <a:rPr lang="en-US" sz="2800" dirty="0"/>
              <a:t> </a:t>
            </a:r>
            <a:r>
              <a:rPr lang="en-US" sz="2800" dirty="0" err="1"/>
              <a:t>thuật</a:t>
            </a:r>
            <a:r>
              <a:rPr lang="en-US" sz="2800" dirty="0"/>
              <a:t> </a:t>
            </a:r>
            <a:r>
              <a:rPr lang="en-US" sz="2800" dirty="0" err="1"/>
              <a:t>cho</a:t>
            </a:r>
            <a:r>
              <a:rPr lang="en-US" sz="2800" dirty="0"/>
              <a:t> </a:t>
            </a:r>
            <a:r>
              <a:rPr lang="en-US" sz="2800" dirty="0" err="1"/>
              <a:t>phép</a:t>
            </a:r>
            <a:r>
              <a:rPr lang="en-US" sz="2800" dirty="0"/>
              <a:t> </a:t>
            </a:r>
            <a:r>
              <a:rPr lang="en-US" sz="2800" dirty="0" err="1"/>
              <a:t>nhiều</a:t>
            </a:r>
            <a:r>
              <a:rPr lang="en-US" sz="2800" dirty="0"/>
              <a:t> </a:t>
            </a:r>
            <a:r>
              <a:rPr lang="en-US" sz="2800" dirty="0" err="1"/>
              <a:t>cặp</a:t>
            </a:r>
            <a:r>
              <a:rPr lang="en-US" sz="2800" dirty="0"/>
              <a:t> </a:t>
            </a:r>
            <a:r>
              <a:rPr lang="en-US" sz="2800" dirty="0" err="1"/>
              <a:t>thu–phát</a:t>
            </a:r>
            <a:r>
              <a:rPr lang="en-US" sz="2800" dirty="0"/>
              <a:t> </a:t>
            </a:r>
            <a:r>
              <a:rPr lang="en-US" sz="2800" dirty="0" err="1"/>
              <a:t>có</a:t>
            </a:r>
            <a:r>
              <a:rPr lang="en-US" sz="2800" dirty="0"/>
              <a:t> </a:t>
            </a:r>
            <a:r>
              <a:rPr lang="en-US" sz="2800" dirty="0" err="1"/>
              <a:t>thể</a:t>
            </a:r>
            <a:r>
              <a:rPr lang="en-US" sz="2800" dirty="0"/>
              <a:t> </a:t>
            </a:r>
            <a:r>
              <a:rPr lang="en-US" sz="2800" dirty="0" err="1"/>
              <a:t>chia</a:t>
            </a:r>
            <a:r>
              <a:rPr lang="en-US" sz="2800" dirty="0"/>
              <a:t> </a:t>
            </a:r>
            <a:r>
              <a:rPr lang="en-US" sz="2800" dirty="0" err="1"/>
              <a:t>sẻ</a:t>
            </a:r>
            <a:r>
              <a:rPr lang="en-US" sz="2800" dirty="0"/>
              <a:t> </a:t>
            </a:r>
            <a:r>
              <a:rPr lang="en-US" sz="2800" dirty="0" err="1"/>
              <a:t>một</a:t>
            </a:r>
            <a:r>
              <a:rPr lang="en-US" sz="2800" dirty="0"/>
              <a:t> </a:t>
            </a:r>
            <a:r>
              <a:rPr lang="en-US" sz="2800" dirty="0" err="1"/>
              <a:t>kênh</a:t>
            </a:r>
            <a:r>
              <a:rPr lang="en-US" sz="2800" dirty="0"/>
              <a:t> </a:t>
            </a:r>
            <a:r>
              <a:rPr lang="en-US" sz="2800" dirty="0" err="1"/>
              <a:t>vật</a:t>
            </a:r>
            <a:r>
              <a:rPr lang="en-US" sz="2800" dirty="0"/>
              <a:t> </a:t>
            </a:r>
            <a:r>
              <a:rPr lang="en-US" sz="2800" dirty="0" err="1"/>
              <a:t>lý</a:t>
            </a:r>
            <a:r>
              <a:rPr lang="en-US" sz="2800" dirty="0"/>
              <a:t> </a:t>
            </a:r>
            <a:r>
              <a:rPr lang="en-US" sz="2800" dirty="0" err="1"/>
              <a:t>chung</a:t>
            </a:r>
            <a:r>
              <a:rPr lang="en-US" sz="2800" dirty="0"/>
              <a:t>.</a:t>
            </a:r>
            <a:endParaRPr lang="en-US" sz="2800" dirty="0"/>
          </a:p>
          <a:p>
            <a:pPr>
              <a:lnSpc>
                <a:spcPct val="110000"/>
              </a:lnSpc>
              <a:buFont typeface="Wingdings" panose="05000000000000000000" pitchFamily="2" charset="2"/>
              <a:buNone/>
            </a:pPr>
            <a:r>
              <a:rPr lang="en-US" sz="2400" b="1" u="sng" dirty="0"/>
              <a:t>VD</a:t>
            </a:r>
            <a:r>
              <a:rPr lang="en-US" sz="2400" dirty="0"/>
              <a:t>:  </a:t>
            </a:r>
            <a:r>
              <a:rPr lang="en-US" sz="2400" dirty="0" err="1"/>
              <a:t>truy</a:t>
            </a:r>
            <a:r>
              <a:rPr lang="en-US" sz="2400" dirty="0"/>
              <a:t> </a:t>
            </a:r>
            <a:r>
              <a:rPr lang="en-US" sz="2400" dirty="0" err="1"/>
              <a:t>cập</a:t>
            </a:r>
            <a:r>
              <a:rPr lang="en-US" sz="2400" dirty="0"/>
              <a:t> BTS, </a:t>
            </a:r>
            <a:r>
              <a:rPr lang="en-US" sz="2400" dirty="0" err="1"/>
              <a:t>trạm</a:t>
            </a:r>
            <a:r>
              <a:rPr lang="en-US" sz="2400" dirty="0"/>
              <a:t> </a:t>
            </a:r>
            <a:r>
              <a:rPr lang="en-US" sz="2400" dirty="0" err="1"/>
              <a:t>mặt</a:t>
            </a:r>
            <a:r>
              <a:rPr lang="en-US" sz="2400" dirty="0"/>
              <a:t> </a:t>
            </a:r>
            <a:r>
              <a:rPr lang="en-US" sz="2400" dirty="0" err="1"/>
              <a:t>đất</a:t>
            </a:r>
            <a:r>
              <a:rPr lang="en-US" sz="2400" dirty="0"/>
              <a:t> </a:t>
            </a:r>
            <a:r>
              <a:rPr lang="en-US" sz="2400" dirty="0" err="1"/>
              <a:t>truy</a:t>
            </a:r>
            <a:r>
              <a:rPr lang="en-US" sz="2400" dirty="0"/>
              <a:t> </a:t>
            </a:r>
            <a:r>
              <a:rPr lang="en-US" sz="2400" dirty="0" err="1"/>
              <a:t>cập</a:t>
            </a:r>
            <a:r>
              <a:rPr lang="en-US" sz="2400" dirty="0"/>
              <a:t> </a:t>
            </a:r>
            <a:r>
              <a:rPr lang="en-US" sz="2400" dirty="0" err="1"/>
              <a:t>vệ</a:t>
            </a:r>
            <a:r>
              <a:rPr lang="en-US" sz="2400" dirty="0"/>
              <a:t> </a:t>
            </a:r>
            <a:r>
              <a:rPr lang="en-US" sz="2400" dirty="0" err="1"/>
              <a:t>tinh</a:t>
            </a:r>
            <a:r>
              <a:rPr lang="en-US" sz="2400" dirty="0"/>
              <a:t>…</a:t>
            </a:r>
            <a:endParaRPr lang="en-US" sz="2400" dirty="0"/>
          </a:p>
          <a:p>
            <a:pPr>
              <a:lnSpc>
                <a:spcPct val="110000"/>
              </a:lnSpc>
              <a:buFont typeface="Wingdings" panose="05000000000000000000" pitchFamily="2" charset="2"/>
              <a:buNone/>
            </a:pPr>
            <a:endParaRPr lang="en-US" sz="2400" dirty="0"/>
          </a:p>
          <a:p>
            <a:pPr>
              <a:lnSpc>
                <a:spcPct val="110000"/>
              </a:lnSpc>
              <a:buFont typeface="Wingdings" panose="05000000000000000000" pitchFamily="2" charset="2"/>
              <a:buChar char="q"/>
            </a:pPr>
            <a:r>
              <a:rPr lang="en-US" sz="2800" dirty="0" err="1"/>
              <a:t>Các</a:t>
            </a:r>
            <a:r>
              <a:rPr lang="en-US" sz="2800" dirty="0"/>
              <a:t> </a:t>
            </a:r>
            <a:r>
              <a:rPr lang="en-US" sz="2800" dirty="0" err="1"/>
              <a:t>kỹ</a:t>
            </a:r>
            <a:r>
              <a:rPr lang="en-US" sz="2800" dirty="0"/>
              <a:t> </a:t>
            </a:r>
            <a:r>
              <a:rPr lang="en-US" sz="2800" dirty="0" err="1"/>
              <a:t>thuật</a:t>
            </a:r>
            <a:r>
              <a:rPr lang="en-US" sz="2800" dirty="0"/>
              <a:t> Multi-Access </a:t>
            </a:r>
            <a:r>
              <a:rPr lang="en-US" sz="2800" dirty="0" err="1"/>
              <a:t>cơ</a:t>
            </a:r>
            <a:r>
              <a:rPr lang="en-US" sz="2800" dirty="0"/>
              <a:t> </a:t>
            </a:r>
            <a:r>
              <a:rPr lang="en-US" sz="2800" dirty="0" err="1"/>
              <a:t>bản</a:t>
            </a:r>
            <a:r>
              <a:rPr lang="en-US" sz="2800" dirty="0"/>
              <a:t>:</a:t>
            </a:r>
            <a:endParaRPr lang="en-US" sz="2800" dirty="0"/>
          </a:p>
          <a:p>
            <a:pPr lvl="1">
              <a:lnSpc>
                <a:spcPct val="110000"/>
              </a:lnSpc>
              <a:buFont typeface="Wingdings" panose="05000000000000000000" pitchFamily="2" charset="2"/>
              <a:buChar char="ü"/>
            </a:pPr>
            <a:r>
              <a:rPr lang="en-US" sz="2400" dirty="0"/>
              <a:t>FDMA: </a:t>
            </a:r>
            <a:r>
              <a:rPr lang="en-US" sz="2400" dirty="0" err="1"/>
              <a:t>Đa</a:t>
            </a:r>
            <a:r>
              <a:rPr lang="en-US" sz="2400" dirty="0"/>
              <a:t> </a:t>
            </a:r>
            <a:r>
              <a:rPr lang="en-US" sz="2400" dirty="0" err="1"/>
              <a:t>truy</a:t>
            </a:r>
            <a:r>
              <a:rPr lang="en-US" sz="2400" dirty="0"/>
              <a:t> </a:t>
            </a:r>
            <a:r>
              <a:rPr lang="en-US" sz="2400" dirty="0" err="1"/>
              <a:t>nhập</a:t>
            </a:r>
            <a:r>
              <a:rPr lang="en-US" sz="2400" dirty="0"/>
              <a:t> </a:t>
            </a:r>
            <a:r>
              <a:rPr lang="en-US" sz="2400" dirty="0" err="1"/>
              <a:t>phân</a:t>
            </a:r>
            <a:r>
              <a:rPr lang="en-US" sz="2400" dirty="0"/>
              <a:t> </a:t>
            </a:r>
            <a:r>
              <a:rPr lang="en-US" sz="2400" dirty="0" err="1"/>
              <a:t>chia</a:t>
            </a:r>
            <a:r>
              <a:rPr lang="en-US" sz="2400" dirty="0"/>
              <a:t> </a:t>
            </a:r>
            <a:r>
              <a:rPr lang="en-US" sz="2400" dirty="0" err="1"/>
              <a:t>theo</a:t>
            </a:r>
            <a:r>
              <a:rPr lang="en-US" sz="2400" dirty="0"/>
              <a:t> </a:t>
            </a:r>
            <a:r>
              <a:rPr lang="en-US" sz="2400" dirty="0" err="1"/>
              <a:t>tần</a:t>
            </a:r>
            <a:r>
              <a:rPr lang="en-US" sz="2400" dirty="0"/>
              <a:t> </a:t>
            </a:r>
            <a:r>
              <a:rPr lang="en-US" sz="2400" dirty="0" err="1"/>
              <a:t>số</a:t>
            </a:r>
            <a:endParaRPr lang="en-US" sz="2400" dirty="0"/>
          </a:p>
          <a:p>
            <a:pPr lvl="1">
              <a:lnSpc>
                <a:spcPct val="110000"/>
              </a:lnSpc>
              <a:buFont typeface="Wingdings" panose="05000000000000000000" pitchFamily="2" charset="2"/>
              <a:buChar char="ü"/>
            </a:pPr>
            <a:r>
              <a:rPr lang="en-US" sz="2400" dirty="0"/>
              <a:t>TDMA: </a:t>
            </a:r>
            <a:r>
              <a:rPr lang="en-US" sz="2400" dirty="0" err="1"/>
              <a:t>Đa</a:t>
            </a:r>
            <a:r>
              <a:rPr lang="en-US" sz="2400" dirty="0"/>
              <a:t> </a:t>
            </a:r>
            <a:r>
              <a:rPr lang="en-US" sz="2400" dirty="0" err="1"/>
              <a:t>truy</a:t>
            </a:r>
            <a:r>
              <a:rPr lang="en-US" sz="2400" dirty="0"/>
              <a:t> </a:t>
            </a:r>
            <a:r>
              <a:rPr lang="en-US" sz="2400" dirty="0" err="1"/>
              <a:t>nhập</a:t>
            </a:r>
            <a:r>
              <a:rPr lang="en-US" sz="2400" dirty="0"/>
              <a:t> </a:t>
            </a:r>
            <a:r>
              <a:rPr lang="en-US" sz="2400" dirty="0" err="1"/>
              <a:t>phân</a:t>
            </a:r>
            <a:r>
              <a:rPr lang="en-US" sz="2400" dirty="0"/>
              <a:t> </a:t>
            </a:r>
            <a:r>
              <a:rPr lang="en-US" sz="2400" dirty="0" err="1"/>
              <a:t>chia</a:t>
            </a:r>
            <a:r>
              <a:rPr lang="en-US" sz="2400" dirty="0"/>
              <a:t> </a:t>
            </a:r>
            <a:r>
              <a:rPr lang="en-US" sz="2400" dirty="0" err="1"/>
              <a:t>theo</a:t>
            </a:r>
            <a:r>
              <a:rPr lang="en-US" sz="2400" dirty="0"/>
              <a:t> </a:t>
            </a:r>
            <a:r>
              <a:rPr lang="en-US" sz="2400" dirty="0" err="1"/>
              <a:t>thời</a:t>
            </a:r>
            <a:r>
              <a:rPr lang="en-US" sz="2400" dirty="0"/>
              <a:t> </a:t>
            </a:r>
            <a:r>
              <a:rPr lang="en-US" sz="2400" dirty="0" err="1"/>
              <a:t>gian</a:t>
            </a:r>
            <a:endParaRPr lang="en-US" sz="2400" dirty="0"/>
          </a:p>
          <a:p>
            <a:pPr lvl="1">
              <a:lnSpc>
                <a:spcPct val="110000"/>
              </a:lnSpc>
              <a:buFont typeface="Wingdings" panose="05000000000000000000" pitchFamily="2" charset="2"/>
              <a:buChar char="ü"/>
            </a:pPr>
            <a:r>
              <a:rPr lang="en-US" sz="2400" dirty="0"/>
              <a:t>CDMA: </a:t>
            </a:r>
            <a:r>
              <a:rPr lang="en-US" sz="2400" dirty="0" err="1"/>
              <a:t>Đa</a:t>
            </a:r>
            <a:r>
              <a:rPr lang="en-US" sz="2400" dirty="0"/>
              <a:t> </a:t>
            </a:r>
            <a:r>
              <a:rPr lang="en-US" sz="2400" dirty="0" err="1"/>
              <a:t>truy</a:t>
            </a:r>
            <a:r>
              <a:rPr lang="en-US" sz="2400" dirty="0"/>
              <a:t> </a:t>
            </a:r>
            <a:r>
              <a:rPr lang="en-US" sz="2400" dirty="0" err="1"/>
              <a:t>nhập</a:t>
            </a:r>
            <a:r>
              <a:rPr lang="en-US" sz="2400" dirty="0"/>
              <a:t> </a:t>
            </a:r>
            <a:r>
              <a:rPr lang="en-US" sz="2400" dirty="0" err="1"/>
              <a:t>phân</a:t>
            </a:r>
            <a:r>
              <a:rPr lang="en-US" sz="2400" dirty="0"/>
              <a:t> </a:t>
            </a:r>
            <a:r>
              <a:rPr lang="en-US" sz="2400" dirty="0" err="1"/>
              <a:t>chia</a:t>
            </a:r>
            <a:r>
              <a:rPr lang="en-US" sz="2400" dirty="0"/>
              <a:t> </a:t>
            </a:r>
            <a:r>
              <a:rPr lang="en-US" sz="2400" dirty="0" err="1"/>
              <a:t>theo</a:t>
            </a:r>
            <a:r>
              <a:rPr lang="en-US" sz="2400" dirty="0"/>
              <a:t> </a:t>
            </a:r>
            <a:r>
              <a:rPr lang="en-US" sz="2400" dirty="0" err="1"/>
              <a:t>mã</a:t>
            </a:r>
            <a:endParaRPr lang="en-US" sz="2400" dirty="0"/>
          </a:p>
          <a:p>
            <a:pPr>
              <a:buFont typeface="Wingdings" panose="05000000000000000000" pitchFamily="2" charset="2"/>
              <a:buNone/>
            </a:pPr>
            <a:endParaRPr lang="en-US" sz="2800" dirty="0"/>
          </a:p>
        </p:txBody>
      </p:sp>
      <p:pic>
        <p:nvPicPr>
          <p:cNvPr id="4" name="Picture 5" descr="underline_base"/>
          <p:cNvPicPr>
            <a:picLocks noChangeArrowheads="1"/>
          </p:cNvPicPr>
          <p:nvPr/>
        </p:nvPicPr>
        <p:blipFill>
          <a:blip r:embed="rId1"/>
          <a:srcRect/>
          <a:stretch>
            <a:fillRect/>
          </a:stretch>
        </p:blipFill>
        <p:spPr bwMode="auto">
          <a:xfrm>
            <a:off x="582901" y="1094095"/>
            <a:ext cx="5360699" cy="2286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48131"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C079869C-C79D-48BA-9A06-3680A94AA604}" type="slidenum">
              <a:rPr lang="en-US" altLang="en-US">
                <a:cs typeface="Arial" panose="020B0604020202020204" pitchFamily="34" charset="0"/>
              </a:rPr>
            </a:fld>
            <a:endParaRPr lang="en-US" altLang="en-US">
              <a:cs typeface="Arial" panose="020B0604020202020204" pitchFamily="34" charset="0"/>
            </a:endParaRPr>
          </a:p>
        </p:txBody>
      </p:sp>
      <p:pic>
        <p:nvPicPr>
          <p:cNvPr id="48132" name="Picture 712" descr="underline_base"/>
          <p:cNvPicPr>
            <a:picLocks noChangeArrowheads="1"/>
          </p:cNvPicPr>
          <p:nvPr/>
        </p:nvPicPr>
        <p:blipFill>
          <a:blip r:embed="rId1"/>
          <a:srcRect/>
          <a:stretch>
            <a:fillRect/>
          </a:stretch>
        </p:blipFill>
        <p:spPr bwMode="auto">
          <a:xfrm>
            <a:off x="314341" y="836617"/>
            <a:ext cx="8296259" cy="173037"/>
          </a:xfrm>
          <a:prstGeom prst="rect">
            <a:avLst/>
          </a:prstGeom>
          <a:noFill/>
          <a:ln w="9525">
            <a:noFill/>
            <a:miter lim="800000"/>
            <a:headEnd/>
            <a:tailEnd/>
          </a:ln>
        </p:spPr>
      </p:pic>
      <p:sp>
        <p:nvSpPr>
          <p:cNvPr id="48133" name="Rectangle 2"/>
          <p:cNvSpPr>
            <a:spLocks noGrp="1" noChangeArrowheads="1"/>
          </p:cNvSpPr>
          <p:nvPr>
            <p:ph type="title"/>
          </p:nvPr>
        </p:nvSpPr>
        <p:spPr>
          <a:xfrm>
            <a:off x="6" y="57150"/>
            <a:ext cx="8932863" cy="1143000"/>
          </a:xfrm>
        </p:spPr>
        <p:txBody>
          <a:bodyPr/>
          <a:lstStyle/>
          <a:p>
            <a:r>
              <a:rPr lang="en-US" altLang="en-US" sz="4000" dirty="0" err="1">
                <a:solidFill>
                  <a:srgbClr val="002060"/>
                </a:solidFill>
                <a:latin typeface="Arial" panose="020B0604020202020204" pitchFamily="34" charset="0"/>
                <a:cs typeface="Arial" panose="020B0604020202020204" pitchFamily="34" charset="0"/>
              </a:rPr>
              <a:t>Các</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giao</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thức</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và</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kết</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nối</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đa</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truy</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cập</a:t>
            </a:r>
            <a:endParaRPr lang="en-US" altLang="en-US" sz="4800" dirty="0">
              <a:solidFill>
                <a:srgbClr val="002060"/>
              </a:solidFill>
              <a:latin typeface="Arial" panose="020B0604020202020204" pitchFamily="34" charset="0"/>
              <a:cs typeface="Arial" panose="020B0604020202020204" pitchFamily="34" charset="0"/>
            </a:endParaRPr>
          </a:p>
        </p:txBody>
      </p:sp>
      <p:sp>
        <p:nvSpPr>
          <p:cNvPr id="48134" name="Rectangle 3"/>
          <p:cNvSpPr>
            <a:spLocks noGrp="1" noChangeArrowheads="1"/>
          </p:cNvSpPr>
          <p:nvPr>
            <p:ph type="body" idx="1"/>
          </p:nvPr>
        </p:nvSpPr>
        <p:spPr>
          <a:xfrm>
            <a:off x="422276" y="1109664"/>
            <a:ext cx="8397874" cy="3292475"/>
          </a:xfrm>
        </p:spPr>
        <p:txBody>
          <a:bodyPr>
            <a:normAutofit fontScale="92500" lnSpcReduction="10000"/>
          </a:bodyPr>
          <a:lstStyle/>
          <a:p>
            <a:pPr>
              <a:buFont typeface="Wingdings" panose="05000000000000000000" pitchFamily="2" charset="2"/>
              <a:buNone/>
            </a:pPr>
            <a:r>
              <a:rPr lang="en-US" altLang="en-US" dirty="0">
                <a:latin typeface="Arial" panose="020B0604020202020204" pitchFamily="34" charset="0"/>
                <a:cs typeface="Arial" panose="020B0604020202020204" pitchFamily="34" charset="0"/>
              </a:rPr>
              <a:t>2 </a:t>
            </a:r>
            <a:r>
              <a:rPr lang="en-US" altLang="en-US" dirty="0" err="1">
                <a:latin typeface="Arial" panose="020B0604020202020204" pitchFamily="34" charset="0"/>
                <a:cs typeface="Arial" panose="020B0604020202020204" pitchFamily="34" charset="0"/>
              </a:rPr>
              <a:t>kiểu</a:t>
            </a:r>
            <a:r>
              <a:rPr lang="en-US" altLang="en-US" dirty="0">
                <a:latin typeface="Arial" panose="020B0604020202020204" pitchFamily="34" charset="0"/>
                <a:cs typeface="Arial" panose="020B0604020202020204" pitchFamily="34" charset="0"/>
              </a:rPr>
              <a:t> </a:t>
            </a:r>
            <a:r>
              <a:rPr lang="en-US" altLang="ja-JP" dirty="0" err="1">
                <a:latin typeface="Arial" panose="020B0604020202020204" pitchFamily="34" charset="0"/>
                <a:cs typeface="Arial" panose="020B0604020202020204" pitchFamily="34" charset="0"/>
              </a:rPr>
              <a:t>kết</a:t>
            </a:r>
            <a:r>
              <a:rPr lang="en-US" altLang="ja-JP" dirty="0">
                <a:latin typeface="Arial" panose="020B0604020202020204" pitchFamily="34" charset="0"/>
                <a:cs typeface="Arial" panose="020B0604020202020204" pitchFamily="34" charset="0"/>
              </a:rPr>
              <a:t> </a:t>
            </a:r>
            <a:r>
              <a:rPr lang="en-US" altLang="ja-JP" dirty="0" err="1">
                <a:latin typeface="Arial" panose="020B0604020202020204" pitchFamily="34" charset="0"/>
                <a:cs typeface="Arial" panose="020B0604020202020204" pitchFamily="34" charset="0"/>
              </a:rPr>
              <a:t>nối</a:t>
            </a:r>
            <a:r>
              <a:rPr lang="en-US" altLang="ja-JP" dirty="0">
                <a:latin typeface="Arial" panose="020B0604020202020204" pitchFamily="34" charset="0"/>
                <a:cs typeface="Arial" panose="020B0604020202020204" pitchFamily="34" charset="0"/>
              </a:rPr>
              <a:t>:</a:t>
            </a:r>
            <a:endParaRPr lang="en-US" altLang="ja-JP" dirty="0">
              <a:latin typeface="Arial" panose="020B0604020202020204" pitchFamily="34" charset="0"/>
              <a:cs typeface="Arial" panose="020B0604020202020204" pitchFamily="34" charset="0"/>
            </a:endParaRPr>
          </a:p>
          <a:p>
            <a:r>
              <a:rPr lang="en-US" altLang="en-US" dirty="0" err="1">
                <a:solidFill>
                  <a:srgbClr val="FF0000"/>
                </a:solidFill>
                <a:latin typeface="Arial" panose="020B0604020202020204" pitchFamily="34" charset="0"/>
                <a:cs typeface="Arial" panose="020B0604020202020204" pitchFamily="34" charset="0"/>
              </a:rPr>
              <a:t>Điểm-điểm</a:t>
            </a:r>
            <a:r>
              <a:rPr lang="en-US" altLang="en-US" dirty="0">
                <a:solidFill>
                  <a:srgbClr val="FF0000"/>
                </a:solidFill>
                <a:latin typeface="Arial" panose="020B0604020202020204" pitchFamily="34" charset="0"/>
                <a:cs typeface="Arial" panose="020B0604020202020204" pitchFamily="34" charset="0"/>
              </a:rPr>
              <a:t> (point-to-point)</a:t>
            </a:r>
            <a:endParaRPr lang="en-US" altLang="en-US" dirty="0">
              <a:solidFill>
                <a:srgbClr val="FF0000"/>
              </a:solidFill>
              <a:latin typeface="Arial" panose="020B0604020202020204" pitchFamily="34" charset="0"/>
              <a:cs typeface="Arial" panose="020B0604020202020204" pitchFamily="34" charset="0"/>
            </a:endParaRPr>
          </a:p>
          <a:p>
            <a:pPr lvl="1"/>
            <a:r>
              <a:rPr lang="en-US" altLang="en-US" sz="2000" dirty="0">
                <a:latin typeface="Arial" panose="020B0604020202020204" pitchFamily="34" charset="0"/>
                <a:cs typeface="Arial" panose="020B0604020202020204" pitchFamily="34" charset="0"/>
              </a:rPr>
              <a:t>PPP </a:t>
            </a:r>
            <a:r>
              <a:rPr lang="en-US" altLang="en-US" sz="2000" dirty="0" err="1">
                <a:latin typeface="Arial" panose="020B0604020202020204" pitchFamily="34" charset="0"/>
                <a:cs typeface="Arial" panose="020B0604020202020204" pitchFamily="34" charset="0"/>
              </a:rPr>
              <a:t>cho</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truy</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cập</a:t>
            </a:r>
            <a:r>
              <a:rPr lang="en-US" altLang="en-US" sz="2000" dirty="0">
                <a:latin typeface="Arial" panose="020B0604020202020204" pitchFamily="34" charset="0"/>
                <a:cs typeface="Arial" panose="020B0604020202020204" pitchFamily="34" charset="0"/>
              </a:rPr>
              <a:t> dial-up</a:t>
            </a:r>
            <a:endParaRPr lang="en-US" altLang="en-US" sz="2000" dirty="0">
              <a:latin typeface="Arial" panose="020B0604020202020204" pitchFamily="34" charset="0"/>
              <a:cs typeface="Arial" panose="020B0604020202020204" pitchFamily="34" charset="0"/>
            </a:endParaRPr>
          </a:p>
          <a:p>
            <a:pPr lvl="1"/>
            <a:r>
              <a:rPr lang="en-US" altLang="en-US" sz="2000" dirty="0" err="1">
                <a:latin typeface="Arial" panose="020B0604020202020204" pitchFamily="34" charset="0"/>
                <a:cs typeface="Arial" panose="020B0604020202020204" pitchFamily="34" charset="0"/>
              </a:rPr>
              <a:t>Kết</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nối</a:t>
            </a:r>
            <a:r>
              <a:rPr lang="en-US" altLang="en-US" sz="2000" dirty="0">
                <a:latin typeface="Arial" panose="020B0604020202020204" pitchFamily="34" charset="0"/>
                <a:cs typeface="Arial" panose="020B0604020202020204" pitchFamily="34" charset="0"/>
              </a:rPr>
              <a:t> point-to-point </a:t>
            </a:r>
            <a:r>
              <a:rPr lang="en-US" altLang="en-US" sz="2000" dirty="0" err="1">
                <a:latin typeface="Arial" panose="020B0604020202020204" pitchFamily="34" charset="0"/>
                <a:cs typeface="Arial" panose="020B0604020202020204" pitchFamily="34" charset="0"/>
              </a:rPr>
              <a:t>giữa</a:t>
            </a:r>
            <a:r>
              <a:rPr lang="en-US" altLang="en-US" sz="2000" dirty="0">
                <a:latin typeface="Arial" panose="020B0604020202020204" pitchFamily="34" charset="0"/>
                <a:cs typeface="Arial" panose="020B0604020202020204" pitchFamily="34" charset="0"/>
              </a:rPr>
              <a:t> Ethernet switch </a:t>
            </a:r>
            <a:r>
              <a:rPr lang="en-US" altLang="en-US" sz="2000" dirty="0" err="1">
                <a:latin typeface="Arial" panose="020B0604020202020204" pitchFamily="34" charset="0"/>
                <a:cs typeface="Arial" panose="020B0604020202020204" pitchFamily="34" charset="0"/>
              </a:rPr>
              <a:t>và</a:t>
            </a:r>
            <a:r>
              <a:rPr lang="en-US" altLang="en-US" sz="2000" dirty="0">
                <a:latin typeface="Arial" panose="020B0604020202020204" pitchFamily="34" charset="0"/>
                <a:cs typeface="Arial" panose="020B0604020202020204" pitchFamily="34" charset="0"/>
              </a:rPr>
              <a:t> host</a:t>
            </a:r>
            <a:endParaRPr lang="en-US" altLang="en-US" sz="2000" dirty="0">
              <a:latin typeface="Arial" panose="020B0604020202020204" pitchFamily="34" charset="0"/>
              <a:cs typeface="Arial" panose="020B0604020202020204" pitchFamily="34" charset="0"/>
            </a:endParaRPr>
          </a:p>
          <a:p>
            <a:r>
              <a:rPr lang="en-US" altLang="en-US" i="1" dirty="0">
                <a:solidFill>
                  <a:srgbClr val="CC0000"/>
                </a:solidFill>
                <a:latin typeface="Arial" panose="020B0604020202020204" pitchFamily="34" charset="0"/>
                <a:cs typeface="Arial" panose="020B0604020202020204" pitchFamily="34" charset="0"/>
              </a:rPr>
              <a:t>Broadcast (</a:t>
            </a:r>
            <a:r>
              <a:rPr lang="en-US" altLang="en-US" i="1" dirty="0" err="1">
                <a:solidFill>
                  <a:srgbClr val="CC0000"/>
                </a:solidFill>
                <a:latin typeface="Arial" panose="020B0604020202020204" pitchFamily="34" charset="0"/>
                <a:cs typeface="Arial" panose="020B0604020202020204" pitchFamily="34" charset="0"/>
              </a:rPr>
              <a:t>chia</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sẻ</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đường</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truyền</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dùng</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chung</a:t>
            </a:r>
            <a:r>
              <a:rPr lang="en-US" altLang="en-US" i="1" dirty="0">
                <a:solidFill>
                  <a:srgbClr val="CC0000"/>
                </a:solidFill>
                <a:latin typeface="Arial" panose="020B0604020202020204" pitchFamily="34" charset="0"/>
                <a:cs typeface="Arial" panose="020B0604020202020204" pitchFamily="34" charset="0"/>
              </a:rPr>
              <a:t>)</a:t>
            </a:r>
            <a:endParaRPr lang="en-US" altLang="en-US" i="1" dirty="0">
              <a:solidFill>
                <a:srgbClr val="CC0000"/>
              </a:solidFill>
              <a:latin typeface="Arial" panose="020B0604020202020204" pitchFamily="34" charset="0"/>
              <a:cs typeface="Arial" panose="020B0604020202020204" pitchFamily="34" charset="0"/>
            </a:endParaRPr>
          </a:p>
          <a:p>
            <a:pPr lvl="1"/>
            <a:r>
              <a:rPr lang="en-US" altLang="en-US" sz="2000" dirty="0">
                <a:latin typeface="Arial" panose="020B0604020202020204" pitchFamily="34" charset="0"/>
                <a:cs typeface="Arial" panose="020B0604020202020204" pitchFamily="34" charset="0"/>
              </a:rPr>
              <a:t>Shared Wired</a:t>
            </a:r>
            <a:endParaRPr lang="en-US" altLang="en-US" sz="2000" dirty="0">
              <a:latin typeface="Arial" panose="020B0604020202020204" pitchFamily="34" charset="0"/>
              <a:cs typeface="Arial" panose="020B0604020202020204" pitchFamily="34" charset="0"/>
            </a:endParaRPr>
          </a:p>
          <a:p>
            <a:pPr lvl="1">
              <a:buNone/>
            </a:pPr>
            <a:endParaRPr lang="en-US" altLang="en-US" sz="2000" dirty="0">
              <a:latin typeface="Arial" panose="020B0604020202020204" pitchFamily="34" charset="0"/>
              <a:cs typeface="Arial" panose="020B0604020202020204" pitchFamily="34" charset="0"/>
            </a:endParaRPr>
          </a:p>
          <a:p>
            <a:pPr lvl="1"/>
            <a:r>
              <a:rPr lang="en-US" altLang="en-US" sz="2000" dirty="0">
                <a:latin typeface="Arial" panose="020B0604020202020204" pitchFamily="34" charset="0"/>
                <a:cs typeface="Arial" panose="020B0604020202020204" pitchFamily="34" charset="0"/>
              </a:rPr>
              <a:t>Shared medium</a:t>
            </a:r>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
        <p:nvSpPr>
          <p:cNvPr id="48135" name="Text Box 5"/>
          <p:cNvSpPr txBox="1">
            <a:spLocks noChangeArrowheads="1"/>
          </p:cNvSpPr>
          <p:nvPr/>
        </p:nvSpPr>
        <p:spPr bwMode="auto">
          <a:xfrm>
            <a:off x="933450" y="5694367"/>
            <a:ext cx="1616147" cy="458587"/>
          </a:xfrm>
          <a:prstGeom prst="rect">
            <a:avLst/>
          </a:prstGeom>
          <a:noFill/>
          <a:ln w="9525">
            <a:noFill/>
            <a:miter lim="800000"/>
          </a:ln>
        </p:spPr>
        <p:txBody>
          <a:bodyPr wrap="none">
            <a:spAutoFit/>
          </a:bodyPr>
          <a:lstStyle/>
          <a:p>
            <a:pPr algn="ctr">
              <a:lnSpc>
                <a:spcPct val="85000"/>
              </a:lnSpc>
            </a:pPr>
            <a:r>
              <a:rPr lang="en-US" altLang="en-US" sz="1400" i="0">
                <a:latin typeface="Arial" panose="020B0604020202020204" pitchFamily="34" charset="0"/>
                <a:cs typeface="Arial" panose="020B0604020202020204" pitchFamily="34" charset="0"/>
              </a:rPr>
              <a:t>shared wire (e.g., </a:t>
            </a:r>
            <a:endParaRPr lang="en-US" altLang="en-US" sz="1400" i="0">
              <a:latin typeface="Arial" panose="020B0604020202020204" pitchFamily="34" charset="0"/>
              <a:cs typeface="Arial" panose="020B0604020202020204" pitchFamily="34" charset="0"/>
            </a:endParaRPr>
          </a:p>
          <a:p>
            <a:pPr algn="ctr">
              <a:lnSpc>
                <a:spcPct val="85000"/>
              </a:lnSpc>
            </a:pPr>
            <a:r>
              <a:rPr lang="en-US" altLang="en-US" sz="1400" i="0">
                <a:latin typeface="Arial" panose="020B0604020202020204" pitchFamily="34" charset="0"/>
                <a:cs typeface="Arial" panose="020B0604020202020204" pitchFamily="34" charset="0"/>
              </a:rPr>
              <a:t>cabled Ethernet)</a:t>
            </a:r>
            <a:endParaRPr lang="en-US" altLang="en-US" sz="1400" i="0">
              <a:latin typeface="Arial" panose="020B0604020202020204" pitchFamily="34" charset="0"/>
              <a:cs typeface="Arial" panose="020B0604020202020204" pitchFamily="34" charset="0"/>
            </a:endParaRPr>
          </a:p>
        </p:txBody>
      </p:sp>
      <p:sp>
        <p:nvSpPr>
          <p:cNvPr id="48136" name="Text Box 6"/>
          <p:cNvSpPr txBox="1">
            <a:spLocks noChangeArrowheads="1"/>
          </p:cNvSpPr>
          <p:nvPr/>
        </p:nvSpPr>
        <p:spPr bwMode="auto">
          <a:xfrm>
            <a:off x="2781302" y="5683254"/>
            <a:ext cx="1692579" cy="458587"/>
          </a:xfrm>
          <a:prstGeom prst="rect">
            <a:avLst/>
          </a:prstGeom>
          <a:noFill/>
          <a:ln w="9525">
            <a:noFill/>
            <a:miter lim="800000"/>
          </a:ln>
        </p:spPr>
        <p:txBody>
          <a:bodyPr wrap="none">
            <a:spAutoFit/>
          </a:bodyPr>
          <a:lstStyle/>
          <a:p>
            <a:pPr algn="ctr">
              <a:lnSpc>
                <a:spcPct val="85000"/>
              </a:lnSpc>
            </a:pPr>
            <a:r>
              <a:rPr lang="en-US" altLang="en-US" sz="1400" i="0">
                <a:latin typeface="Arial" panose="020B0604020202020204" pitchFamily="34" charset="0"/>
                <a:cs typeface="Arial" panose="020B0604020202020204" pitchFamily="34" charset="0"/>
              </a:rPr>
              <a:t>shared RF</a:t>
            </a:r>
            <a:endParaRPr lang="en-US" altLang="en-US" sz="1400" i="0">
              <a:latin typeface="Arial" panose="020B0604020202020204" pitchFamily="34" charset="0"/>
              <a:cs typeface="Arial" panose="020B0604020202020204" pitchFamily="34" charset="0"/>
            </a:endParaRPr>
          </a:p>
          <a:p>
            <a:pPr algn="ctr">
              <a:lnSpc>
                <a:spcPct val="85000"/>
              </a:lnSpc>
            </a:pPr>
            <a:r>
              <a:rPr lang="en-US" altLang="en-US" sz="1400" i="0">
                <a:latin typeface="Arial" panose="020B0604020202020204" pitchFamily="34" charset="0"/>
                <a:cs typeface="Arial" panose="020B0604020202020204" pitchFamily="34" charset="0"/>
              </a:rPr>
              <a:t> (e.g., 802.11 WiFi)</a:t>
            </a:r>
            <a:endParaRPr lang="en-US" altLang="en-US" sz="1400" i="0">
              <a:latin typeface="Arial" panose="020B0604020202020204" pitchFamily="34" charset="0"/>
              <a:cs typeface="Arial" panose="020B0604020202020204" pitchFamily="34" charset="0"/>
            </a:endParaRPr>
          </a:p>
        </p:txBody>
      </p:sp>
      <p:sp>
        <p:nvSpPr>
          <p:cNvPr id="48137" name="Text Box 7"/>
          <p:cNvSpPr txBox="1">
            <a:spLocks noChangeArrowheads="1"/>
          </p:cNvSpPr>
          <p:nvPr/>
        </p:nvSpPr>
        <p:spPr bwMode="auto">
          <a:xfrm>
            <a:off x="5070476" y="5691192"/>
            <a:ext cx="1019830" cy="458587"/>
          </a:xfrm>
          <a:prstGeom prst="rect">
            <a:avLst/>
          </a:prstGeom>
          <a:noFill/>
          <a:ln w="9525">
            <a:noFill/>
            <a:miter lim="800000"/>
          </a:ln>
        </p:spPr>
        <p:txBody>
          <a:bodyPr wrap="none">
            <a:spAutoFit/>
          </a:bodyPr>
          <a:lstStyle/>
          <a:p>
            <a:pPr algn="ctr">
              <a:lnSpc>
                <a:spcPct val="85000"/>
              </a:lnSpc>
            </a:pPr>
            <a:r>
              <a:rPr lang="en-US" altLang="en-US" sz="1400" i="0">
                <a:latin typeface="Arial" panose="020B0604020202020204" pitchFamily="34" charset="0"/>
                <a:cs typeface="Arial" panose="020B0604020202020204" pitchFamily="34" charset="0"/>
              </a:rPr>
              <a:t>shared RF</a:t>
            </a:r>
            <a:endParaRPr lang="en-US" altLang="en-US" sz="1400" i="0">
              <a:latin typeface="Arial" panose="020B0604020202020204" pitchFamily="34" charset="0"/>
              <a:cs typeface="Arial" panose="020B0604020202020204" pitchFamily="34" charset="0"/>
            </a:endParaRPr>
          </a:p>
          <a:p>
            <a:pPr algn="ctr">
              <a:lnSpc>
                <a:spcPct val="85000"/>
              </a:lnSpc>
            </a:pPr>
            <a:r>
              <a:rPr lang="en-US" altLang="en-US" sz="1400" i="0">
                <a:latin typeface="Arial" panose="020B0604020202020204" pitchFamily="34" charset="0"/>
                <a:cs typeface="Arial" panose="020B0604020202020204" pitchFamily="34" charset="0"/>
              </a:rPr>
              <a:t>(satellite) </a:t>
            </a:r>
            <a:endParaRPr lang="en-US" altLang="en-US" sz="1400" i="0">
              <a:latin typeface="Arial" panose="020B0604020202020204" pitchFamily="34" charset="0"/>
              <a:cs typeface="Arial" panose="020B0604020202020204" pitchFamily="34" charset="0"/>
            </a:endParaRPr>
          </a:p>
        </p:txBody>
      </p:sp>
      <p:sp>
        <p:nvSpPr>
          <p:cNvPr id="48138" name="Text Box 8"/>
          <p:cNvSpPr txBox="1">
            <a:spLocks noChangeArrowheads="1"/>
          </p:cNvSpPr>
          <p:nvPr/>
        </p:nvSpPr>
        <p:spPr bwMode="auto">
          <a:xfrm>
            <a:off x="6553201" y="5700713"/>
            <a:ext cx="2103460" cy="641714"/>
          </a:xfrm>
          <a:prstGeom prst="rect">
            <a:avLst/>
          </a:prstGeom>
          <a:noFill/>
          <a:ln w="9525">
            <a:noFill/>
            <a:miter lim="800000"/>
          </a:ln>
        </p:spPr>
        <p:txBody>
          <a:bodyPr wrap="none">
            <a:spAutoFit/>
          </a:bodyPr>
          <a:lstStyle/>
          <a:p>
            <a:pPr algn="ctr">
              <a:lnSpc>
                <a:spcPct val="85000"/>
              </a:lnSpc>
            </a:pPr>
            <a:r>
              <a:rPr lang="en-US" altLang="en-US" sz="1400" i="0">
                <a:latin typeface="Arial" panose="020B0604020202020204" pitchFamily="34" charset="0"/>
                <a:cs typeface="Arial" panose="020B0604020202020204" pitchFamily="34" charset="0"/>
              </a:rPr>
              <a:t>Trong buổi tiệc coctail</a:t>
            </a:r>
            <a:endParaRPr lang="en-US" altLang="en-US" sz="1400" i="0">
              <a:latin typeface="Arial" panose="020B0604020202020204" pitchFamily="34" charset="0"/>
              <a:cs typeface="Arial" panose="020B0604020202020204" pitchFamily="34" charset="0"/>
            </a:endParaRPr>
          </a:p>
          <a:p>
            <a:pPr algn="ctr">
              <a:lnSpc>
                <a:spcPct val="85000"/>
              </a:lnSpc>
            </a:pPr>
            <a:r>
              <a:rPr lang="en-US" altLang="en-US" sz="1400" i="0">
                <a:latin typeface="Arial" panose="020B0604020202020204" pitchFamily="34" charset="0"/>
                <a:cs typeface="Arial" panose="020B0604020202020204" pitchFamily="34" charset="0"/>
              </a:rPr>
              <a:t>(không khí và âm thanh </a:t>
            </a:r>
            <a:endParaRPr lang="en-US" altLang="en-US" sz="1400" i="0">
              <a:latin typeface="Arial" panose="020B0604020202020204" pitchFamily="34" charset="0"/>
              <a:cs typeface="Arial" panose="020B0604020202020204" pitchFamily="34" charset="0"/>
            </a:endParaRPr>
          </a:p>
          <a:p>
            <a:pPr algn="ctr">
              <a:lnSpc>
                <a:spcPct val="85000"/>
              </a:lnSpc>
            </a:pPr>
            <a:r>
              <a:rPr lang="en-US" altLang="en-US" sz="1400" i="0">
                <a:latin typeface="Arial" panose="020B0604020202020204" pitchFamily="34" charset="0"/>
                <a:cs typeface="Arial" panose="020B0604020202020204" pitchFamily="34" charset="0"/>
              </a:rPr>
              <a:t>được chia sẻ)</a:t>
            </a:r>
            <a:endParaRPr lang="en-US" altLang="en-US" sz="1400" i="0">
              <a:latin typeface="Arial" panose="020B0604020202020204" pitchFamily="34" charset="0"/>
              <a:cs typeface="Arial" panose="020B0604020202020204" pitchFamily="34" charset="0"/>
            </a:endParaRPr>
          </a:p>
        </p:txBody>
      </p:sp>
      <p:sp>
        <p:nvSpPr>
          <p:cNvPr id="48139" name="Line 173"/>
          <p:cNvSpPr>
            <a:spLocks noChangeShapeType="1"/>
          </p:cNvSpPr>
          <p:nvPr/>
        </p:nvSpPr>
        <p:spPr bwMode="auto">
          <a:xfrm flipH="1">
            <a:off x="1544639" y="4522789"/>
            <a:ext cx="466724" cy="890587"/>
          </a:xfrm>
          <a:prstGeom prst="line">
            <a:avLst/>
          </a:prstGeom>
          <a:noFill/>
          <a:ln w="9525">
            <a:solidFill>
              <a:schemeClr val="tx1"/>
            </a:solidFill>
            <a:round/>
          </a:ln>
        </p:spPr>
        <p:txBody>
          <a:bodyPr/>
          <a:lstStyle/>
          <a:p>
            <a:endParaRPr lang="en-US"/>
          </a:p>
        </p:txBody>
      </p:sp>
      <p:sp>
        <p:nvSpPr>
          <p:cNvPr id="48140" name="Line 174"/>
          <p:cNvSpPr>
            <a:spLocks noChangeShapeType="1"/>
          </p:cNvSpPr>
          <p:nvPr/>
        </p:nvSpPr>
        <p:spPr bwMode="auto">
          <a:xfrm>
            <a:off x="1527179" y="4994275"/>
            <a:ext cx="242889" cy="1588"/>
          </a:xfrm>
          <a:prstGeom prst="line">
            <a:avLst/>
          </a:prstGeom>
          <a:noFill/>
          <a:ln w="9525">
            <a:solidFill>
              <a:schemeClr val="tx1"/>
            </a:solidFill>
            <a:round/>
          </a:ln>
        </p:spPr>
        <p:txBody>
          <a:bodyPr/>
          <a:lstStyle/>
          <a:p>
            <a:endParaRPr lang="en-US"/>
          </a:p>
        </p:txBody>
      </p:sp>
      <p:sp>
        <p:nvSpPr>
          <p:cNvPr id="48141" name="Line 175"/>
          <p:cNvSpPr>
            <a:spLocks noChangeShapeType="1"/>
          </p:cNvSpPr>
          <p:nvPr/>
        </p:nvSpPr>
        <p:spPr bwMode="auto">
          <a:xfrm>
            <a:off x="1392242" y="5330825"/>
            <a:ext cx="190501" cy="1588"/>
          </a:xfrm>
          <a:prstGeom prst="line">
            <a:avLst/>
          </a:prstGeom>
          <a:noFill/>
          <a:ln w="9525">
            <a:solidFill>
              <a:schemeClr val="tx1"/>
            </a:solidFill>
            <a:round/>
          </a:ln>
        </p:spPr>
        <p:txBody>
          <a:bodyPr/>
          <a:lstStyle/>
          <a:p>
            <a:endParaRPr lang="en-US"/>
          </a:p>
        </p:txBody>
      </p:sp>
      <p:sp>
        <p:nvSpPr>
          <p:cNvPr id="48142" name="Line 176"/>
          <p:cNvSpPr>
            <a:spLocks noChangeShapeType="1"/>
          </p:cNvSpPr>
          <p:nvPr/>
        </p:nvSpPr>
        <p:spPr bwMode="auto">
          <a:xfrm flipV="1">
            <a:off x="1836740" y="4854575"/>
            <a:ext cx="177800" cy="7938"/>
          </a:xfrm>
          <a:prstGeom prst="line">
            <a:avLst/>
          </a:prstGeom>
          <a:noFill/>
          <a:ln w="9525">
            <a:solidFill>
              <a:schemeClr val="tx1"/>
            </a:solidFill>
            <a:round/>
          </a:ln>
        </p:spPr>
        <p:txBody>
          <a:bodyPr/>
          <a:lstStyle/>
          <a:p>
            <a:endParaRPr lang="en-US"/>
          </a:p>
        </p:txBody>
      </p:sp>
      <p:grpSp>
        <p:nvGrpSpPr>
          <p:cNvPr id="2" name="Group 382"/>
          <p:cNvGrpSpPr/>
          <p:nvPr/>
        </p:nvGrpSpPr>
        <p:grpSpPr bwMode="auto">
          <a:xfrm>
            <a:off x="4808543" y="5362579"/>
            <a:ext cx="288925" cy="220663"/>
            <a:chOff x="2274" y="2821"/>
            <a:chExt cx="215" cy="238"/>
          </a:xfrm>
        </p:grpSpPr>
        <p:sp>
          <p:nvSpPr>
            <p:cNvPr id="48328" name="Freeform 38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ln>
          </p:spPr>
          <p:txBody>
            <a:bodyPr/>
            <a:lstStyle/>
            <a:p>
              <a:endParaRPr lang="en-US"/>
            </a:p>
          </p:txBody>
        </p:sp>
        <p:sp>
          <p:nvSpPr>
            <p:cNvPr id="48329" name="Line 384"/>
            <p:cNvSpPr>
              <a:spLocks noChangeShapeType="1"/>
            </p:cNvSpPr>
            <p:nvPr/>
          </p:nvSpPr>
          <p:spPr bwMode="auto">
            <a:xfrm>
              <a:off x="2317" y="2951"/>
              <a:ext cx="30" cy="1"/>
            </a:xfrm>
            <a:prstGeom prst="line">
              <a:avLst/>
            </a:prstGeom>
            <a:noFill/>
            <a:ln w="6350">
              <a:solidFill>
                <a:srgbClr val="000000"/>
              </a:solidFill>
              <a:round/>
            </a:ln>
          </p:spPr>
          <p:txBody>
            <a:bodyPr/>
            <a:lstStyle/>
            <a:p>
              <a:endParaRPr lang="en-US"/>
            </a:p>
          </p:txBody>
        </p:sp>
        <p:sp>
          <p:nvSpPr>
            <p:cNvPr id="48330" name="Freeform 385"/>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round/>
            </a:ln>
          </p:spPr>
          <p:txBody>
            <a:bodyPr/>
            <a:lstStyle/>
            <a:p>
              <a:endParaRPr lang="en-US"/>
            </a:p>
          </p:txBody>
        </p:sp>
        <p:sp>
          <p:nvSpPr>
            <p:cNvPr id="48331" name="Line 386"/>
            <p:cNvSpPr>
              <a:spLocks noChangeShapeType="1"/>
            </p:cNvSpPr>
            <p:nvPr/>
          </p:nvSpPr>
          <p:spPr bwMode="auto">
            <a:xfrm flipV="1">
              <a:off x="2300" y="2951"/>
              <a:ext cx="47" cy="83"/>
            </a:xfrm>
            <a:prstGeom prst="line">
              <a:avLst/>
            </a:prstGeom>
            <a:noFill/>
            <a:ln w="6350">
              <a:solidFill>
                <a:srgbClr val="000000"/>
              </a:solidFill>
              <a:round/>
            </a:ln>
          </p:spPr>
          <p:txBody>
            <a:bodyPr/>
            <a:lstStyle/>
            <a:p>
              <a:endParaRPr lang="en-US"/>
            </a:p>
          </p:txBody>
        </p:sp>
        <p:sp>
          <p:nvSpPr>
            <p:cNvPr id="48332" name="Freeform 387"/>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round/>
            </a:ln>
          </p:spPr>
          <p:txBody>
            <a:bodyPr/>
            <a:lstStyle/>
            <a:p>
              <a:endParaRPr lang="en-US"/>
            </a:p>
          </p:txBody>
        </p:sp>
        <p:sp>
          <p:nvSpPr>
            <p:cNvPr id="48333" name="Line 388"/>
            <p:cNvSpPr>
              <a:spLocks noChangeShapeType="1"/>
            </p:cNvSpPr>
            <p:nvPr/>
          </p:nvSpPr>
          <p:spPr bwMode="auto">
            <a:xfrm flipH="1" flipV="1">
              <a:off x="2375" y="2960"/>
              <a:ext cx="46" cy="74"/>
            </a:xfrm>
            <a:prstGeom prst="line">
              <a:avLst/>
            </a:prstGeom>
            <a:noFill/>
            <a:ln w="6350">
              <a:solidFill>
                <a:srgbClr val="000000"/>
              </a:solidFill>
              <a:round/>
            </a:ln>
          </p:spPr>
          <p:txBody>
            <a:bodyPr/>
            <a:lstStyle/>
            <a:p>
              <a:endParaRPr lang="en-US"/>
            </a:p>
          </p:txBody>
        </p:sp>
        <p:sp>
          <p:nvSpPr>
            <p:cNvPr id="48334" name="Freeform 389"/>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round/>
            </a:ln>
          </p:spPr>
          <p:txBody>
            <a:bodyPr/>
            <a:lstStyle/>
            <a:p>
              <a:endParaRPr lang="en-US"/>
            </a:p>
          </p:txBody>
        </p:sp>
        <p:sp>
          <p:nvSpPr>
            <p:cNvPr id="48335" name="Freeform 390"/>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round/>
            </a:ln>
          </p:spPr>
          <p:txBody>
            <a:bodyPr/>
            <a:lstStyle/>
            <a:p>
              <a:endParaRPr lang="en-US"/>
            </a:p>
          </p:txBody>
        </p:sp>
        <p:sp>
          <p:nvSpPr>
            <p:cNvPr id="48336" name="Rectangle 391"/>
            <p:cNvSpPr>
              <a:spLocks noChangeArrowheads="1"/>
            </p:cNvSpPr>
            <p:nvPr/>
          </p:nvSpPr>
          <p:spPr bwMode="auto">
            <a:xfrm>
              <a:off x="2347" y="2951"/>
              <a:ext cx="27" cy="83"/>
            </a:xfrm>
            <a:prstGeom prst="rect">
              <a:avLst/>
            </a:prstGeom>
            <a:solidFill>
              <a:srgbClr val="3333FF"/>
            </a:solidFill>
            <a:ln w="6350">
              <a:solidFill>
                <a:srgbClr val="000000"/>
              </a:solidFill>
              <a:miter lim="800000"/>
            </a:ln>
          </p:spPr>
          <p:txBody>
            <a:bodyPr/>
            <a:lstStyle/>
            <a:p>
              <a:endParaRPr lang="vi-VN" altLang="en-US">
                <a:cs typeface="Arial" panose="020B0604020202020204" pitchFamily="34" charset="0"/>
              </a:endParaRPr>
            </a:p>
          </p:txBody>
        </p:sp>
        <p:sp>
          <p:nvSpPr>
            <p:cNvPr id="48337" name="Freeform 39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round/>
            </a:ln>
          </p:spPr>
          <p:txBody>
            <a:bodyPr/>
            <a:lstStyle/>
            <a:p>
              <a:endParaRPr lang="en-US"/>
            </a:p>
          </p:txBody>
        </p:sp>
        <p:sp>
          <p:nvSpPr>
            <p:cNvPr id="48338" name="Line 393"/>
            <p:cNvSpPr>
              <a:spLocks noChangeShapeType="1"/>
            </p:cNvSpPr>
            <p:nvPr/>
          </p:nvSpPr>
          <p:spPr bwMode="auto">
            <a:xfrm flipH="1" flipV="1">
              <a:off x="2285" y="2824"/>
              <a:ext cx="136" cy="2"/>
            </a:xfrm>
            <a:prstGeom prst="line">
              <a:avLst/>
            </a:prstGeom>
            <a:noFill/>
            <a:ln w="1588">
              <a:solidFill>
                <a:srgbClr val="000000"/>
              </a:solidFill>
              <a:round/>
            </a:ln>
          </p:spPr>
          <p:txBody>
            <a:bodyPr/>
            <a:lstStyle/>
            <a:p>
              <a:endParaRPr lang="en-US"/>
            </a:p>
          </p:txBody>
        </p:sp>
        <p:sp>
          <p:nvSpPr>
            <p:cNvPr id="48339" name="Line 394"/>
            <p:cNvSpPr>
              <a:spLocks noChangeShapeType="1"/>
            </p:cNvSpPr>
            <p:nvPr/>
          </p:nvSpPr>
          <p:spPr bwMode="auto">
            <a:xfrm flipH="1">
              <a:off x="2372" y="2826"/>
              <a:ext cx="49" cy="102"/>
            </a:xfrm>
            <a:prstGeom prst="line">
              <a:avLst/>
            </a:prstGeom>
            <a:noFill/>
            <a:ln w="1588">
              <a:solidFill>
                <a:srgbClr val="000000"/>
              </a:solidFill>
              <a:round/>
            </a:ln>
          </p:spPr>
          <p:txBody>
            <a:bodyPr/>
            <a:lstStyle/>
            <a:p>
              <a:endParaRPr lang="en-US"/>
            </a:p>
          </p:txBody>
        </p:sp>
        <p:sp>
          <p:nvSpPr>
            <p:cNvPr id="48340" name="Line 395"/>
            <p:cNvSpPr>
              <a:spLocks noChangeShapeType="1"/>
            </p:cNvSpPr>
            <p:nvPr/>
          </p:nvSpPr>
          <p:spPr bwMode="auto">
            <a:xfrm>
              <a:off x="2421" y="2826"/>
              <a:ext cx="67" cy="144"/>
            </a:xfrm>
            <a:prstGeom prst="line">
              <a:avLst/>
            </a:prstGeom>
            <a:noFill/>
            <a:ln w="1588">
              <a:solidFill>
                <a:srgbClr val="000000"/>
              </a:solidFill>
              <a:round/>
            </a:ln>
          </p:spPr>
          <p:txBody>
            <a:bodyPr/>
            <a:lstStyle/>
            <a:p>
              <a:endParaRPr lang="en-US"/>
            </a:p>
          </p:txBody>
        </p:sp>
        <p:sp>
          <p:nvSpPr>
            <p:cNvPr id="48341" name="Freeform 396"/>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round/>
            </a:ln>
          </p:spPr>
          <p:txBody>
            <a:bodyPr/>
            <a:lstStyle/>
            <a:p>
              <a:endParaRPr lang="en-US"/>
            </a:p>
          </p:txBody>
        </p:sp>
      </p:grpSp>
      <p:grpSp>
        <p:nvGrpSpPr>
          <p:cNvPr id="3" name="Group 398"/>
          <p:cNvGrpSpPr/>
          <p:nvPr/>
        </p:nvGrpSpPr>
        <p:grpSpPr bwMode="auto">
          <a:xfrm>
            <a:off x="5314950" y="5343526"/>
            <a:ext cx="223838" cy="254000"/>
            <a:chOff x="2274" y="2821"/>
            <a:chExt cx="215" cy="238"/>
          </a:xfrm>
        </p:grpSpPr>
        <p:sp>
          <p:nvSpPr>
            <p:cNvPr id="48314" name="Freeform 399"/>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ln>
          </p:spPr>
          <p:txBody>
            <a:bodyPr/>
            <a:lstStyle/>
            <a:p>
              <a:endParaRPr lang="en-US"/>
            </a:p>
          </p:txBody>
        </p:sp>
        <p:sp>
          <p:nvSpPr>
            <p:cNvPr id="48315" name="Line 400"/>
            <p:cNvSpPr>
              <a:spLocks noChangeShapeType="1"/>
            </p:cNvSpPr>
            <p:nvPr/>
          </p:nvSpPr>
          <p:spPr bwMode="auto">
            <a:xfrm>
              <a:off x="2317" y="2951"/>
              <a:ext cx="30" cy="1"/>
            </a:xfrm>
            <a:prstGeom prst="line">
              <a:avLst/>
            </a:prstGeom>
            <a:noFill/>
            <a:ln w="6350">
              <a:solidFill>
                <a:srgbClr val="000000"/>
              </a:solidFill>
              <a:round/>
            </a:ln>
          </p:spPr>
          <p:txBody>
            <a:bodyPr/>
            <a:lstStyle/>
            <a:p>
              <a:endParaRPr lang="en-US"/>
            </a:p>
          </p:txBody>
        </p:sp>
        <p:sp>
          <p:nvSpPr>
            <p:cNvPr id="48316" name="Freeform 401"/>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round/>
            </a:ln>
          </p:spPr>
          <p:txBody>
            <a:bodyPr/>
            <a:lstStyle/>
            <a:p>
              <a:endParaRPr lang="en-US"/>
            </a:p>
          </p:txBody>
        </p:sp>
        <p:sp>
          <p:nvSpPr>
            <p:cNvPr id="48317" name="Line 402"/>
            <p:cNvSpPr>
              <a:spLocks noChangeShapeType="1"/>
            </p:cNvSpPr>
            <p:nvPr/>
          </p:nvSpPr>
          <p:spPr bwMode="auto">
            <a:xfrm flipV="1">
              <a:off x="2300" y="2951"/>
              <a:ext cx="47" cy="83"/>
            </a:xfrm>
            <a:prstGeom prst="line">
              <a:avLst/>
            </a:prstGeom>
            <a:noFill/>
            <a:ln w="6350">
              <a:solidFill>
                <a:srgbClr val="000000"/>
              </a:solidFill>
              <a:round/>
            </a:ln>
          </p:spPr>
          <p:txBody>
            <a:bodyPr/>
            <a:lstStyle/>
            <a:p>
              <a:endParaRPr lang="en-US"/>
            </a:p>
          </p:txBody>
        </p:sp>
        <p:sp>
          <p:nvSpPr>
            <p:cNvPr id="48318" name="Freeform 403"/>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round/>
            </a:ln>
          </p:spPr>
          <p:txBody>
            <a:bodyPr/>
            <a:lstStyle/>
            <a:p>
              <a:endParaRPr lang="en-US"/>
            </a:p>
          </p:txBody>
        </p:sp>
        <p:sp>
          <p:nvSpPr>
            <p:cNvPr id="48319" name="Line 404"/>
            <p:cNvSpPr>
              <a:spLocks noChangeShapeType="1"/>
            </p:cNvSpPr>
            <p:nvPr/>
          </p:nvSpPr>
          <p:spPr bwMode="auto">
            <a:xfrm flipH="1" flipV="1">
              <a:off x="2375" y="2960"/>
              <a:ext cx="46" cy="74"/>
            </a:xfrm>
            <a:prstGeom prst="line">
              <a:avLst/>
            </a:prstGeom>
            <a:noFill/>
            <a:ln w="6350">
              <a:solidFill>
                <a:srgbClr val="000000"/>
              </a:solidFill>
              <a:round/>
            </a:ln>
          </p:spPr>
          <p:txBody>
            <a:bodyPr/>
            <a:lstStyle/>
            <a:p>
              <a:endParaRPr lang="en-US"/>
            </a:p>
          </p:txBody>
        </p:sp>
        <p:sp>
          <p:nvSpPr>
            <p:cNvPr id="48320" name="Freeform 405"/>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round/>
            </a:ln>
          </p:spPr>
          <p:txBody>
            <a:bodyPr/>
            <a:lstStyle/>
            <a:p>
              <a:endParaRPr lang="en-US"/>
            </a:p>
          </p:txBody>
        </p:sp>
        <p:sp>
          <p:nvSpPr>
            <p:cNvPr id="48321" name="Freeform 406"/>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round/>
            </a:ln>
          </p:spPr>
          <p:txBody>
            <a:bodyPr/>
            <a:lstStyle/>
            <a:p>
              <a:endParaRPr lang="en-US"/>
            </a:p>
          </p:txBody>
        </p:sp>
        <p:sp>
          <p:nvSpPr>
            <p:cNvPr id="48322" name="Rectangle 407"/>
            <p:cNvSpPr>
              <a:spLocks noChangeArrowheads="1"/>
            </p:cNvSpPr>
            <p:nvPr/>
          </p:nvSpPr>
          <p:spPr bwMode="auto">
            <a:xfrm>
              <a:off x="2347" y="2951"/>
              <a:ext cx="27" cy="83"/>
            </a:xfrm>
            <a:prstGeom prst="rect">
              <a:avLst/>
            </a:prstGeom>
            <a:solidFill>
              <a:srgbClr val="3333FF"/>
            </a:solidFill>
            <a:ln w="6350">
              <a:solidFill>
                <a:srgbClr val="000000"/>
              </a:solidFill>
              <a:miter lim="800000"/>
            </a:ln>
          </p:spPr>
          <p:txBody>
            <a:bodyPr/>
            <a:lstStyle/>
            <a:p>
              <a:endParaRPr lang="vi-VN" altLang="en-US">
                <a:cs typeface="Arial" panose="020B0604020202020204" pitchFamily="34" charset="0"/>
              </a:endParaRPr>
            </a:p>
          </p:txBody>
        </p:sp>
        <p:sp>
          <p:nvSpPr>
            <p:cNvPr id="48323" name="Freeform 408"/>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round/>
            </a:ln>
          </p:spPr>
          <p:txBody>
            <a:bodyPr/>
            <a:lstStyle/>
            <a:p>
              <a:endParaRPr lang="en-US"/>
            </a:p>
          </p:txBody>
        </p:sp>
        <p:sp>
          <p:nvSpPr>
            <p:cNvPr id="48324" name="Line 409"/>
            <p:cNvSpPr>
              <a:spLocks noChangeShapeType="1"/>
            </p:cNvSpPr>
            <p:nvPr/>
          </p:nvSpPr>
          <p:spPr bwMode="auto">
            <a:xfrm flipH="1" flipV="1">
              <a:off x="2285" y="2824"/>
              <a:ext cx="136" cy="2"/>
            </a:xfrm>
            <a:prstGeom prst="line">
              <a:avLst/>
            </a:prstGeom>
            <a:noFill/>
            <a:ln w="1588">
              <a:solidFill>
                <a:srgbClr val="000000"/>
              </a:solidFill>
              <a:round/>
            </a:ln>
          </p:spPr>
          <p:txBody>
            <a:bodyPr/>
            <a:lstStyle/>
            <a:p>
              <a:endParaRPr lang="en-US"/>
            </a:p>
          </p:txBody>
        </p:sp>
        <p:sp>
          <p:nvSpPr>
            <p:cNvPr id="48325" name="Line 410"/>
            <p:cNvSpPr>
              <a:spLocks noChangeShapeType="1"/>
            </p:cNvSpPr>
            <p:nvPr/>
          </p:nvSpPr>
          <p:spPr bwMode="auto">
            <a:xfrm flipH="1">
              <a:off x="2372" y="2826"/>
              <a:ext cx="49" cy="102"/>
            </a:xfrm>
            <a:prstGeom prst="line">
              <a:avLst/>
            </a:prstGeom>
            <a:noFill/>
            <a:ln w="1588">
              <a:solidFill>
                <a:srgbClr val="000000"/>
              </a:solidFill>
              <a:round/>
            </a:ln>
          </p:spPr>
          <p:txBody>
            <a:bodyPr/>
            <a:lstStyle/>
            <a:p>
              <a:endParaRPr lang="en-US"/>
            </a:p>
          </p:txBody>
        </p:sp>
        <p:sp>
          <p:nvSpPr>
            <p:cNvPr id="48326" name="Line 411"/>
            <p:cNvSpPr>
              <a:spLocks noChangeShapeType="1"/>
            </p:cNvSpPr>
            <p:nvPr/>
          </p:nvSpPr>
          <p:spPr bwMode="auto">
            <a:xfrm>
              <a:off x="2421" y="2826"/>
              <a:ext cx="67" cy="144"/>
            </a:xfrm>
            <a:prstGeom prst="line">
              <a:avLst/>
            </a:prstGeom>
            <a:noFill/>
            <a:ln w="1588">
              <a:solidFill>
                <a:srgbClr val="000000"/>
              </a:solidFill>
              <a:round/>
            </a:ln>
          </p:spPr>
          <p:txBody>
            <a:bodyPr/>
            <a:lstStyle/>
            <a:p>
              <a:endParaRPr lang="en-US"/>
            </a:p>
          </p:txBody>
        </p:sp>
        <p:sp>
          <p:nvSpPr>
            <p:cNvPr id="48327" name="Freeform 412"/>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round/>
            </a:ln>
          </p:spPr>
          <p:txBody>
            <a:bodyPr/>
            <a:lstStyle/>
            <a:p>
              <a:endParaRPr lang="en-US"/>
            </a:p>
          </p:txBody>
        </p:sp>
      </p:grpSp>
      <p:grpSp>
        <p:nvGrpSpPr>
          <p:cNvPr id="4" name="Group 413"/>
          <p:cNvGrpSpPr/>
          <p:nvPr/>
        </p:nvGrpSpPr>
        <p:grpSpPr bwMode="auto">
          <a:xfrm flipH="1">
            <a:off x="5694366" y="5372102"/>
            <a:ext cx="298450" cy="211138"/>
            <a:chOff x="2274" y="2821"/>
            <a:chExt cx="215" cy="238"/>
          </a:xfrm>
        </p:grpSpPr>
        <p:sp>
          <p:nvSpPr>
            <p:cNvPr id="48300" name="Freeform 41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ln>
          </p:spPr>
          <p:txBody>
            <a:bodyPr/>
            <a:lstStyle/>
            <a:p>
              <a:endParaRPr lang="en-US"/>
            </a:p>
          </p:txBody>
        </p:sp>
        <p:sp>
          <p:nvSpPr>
            <p:cNvPr id="48301" name="Line 415"/>
            <p:cNvSpPr>
              <a:spLocks noChangeShapeType="1"/>
            </p:cNvSpPr>
            <p:nvPr/>
          </p:nvSpPr>
          <p:spPr bwMode="auto">
            <a:xfrm>
              <a:off x="2317" y="2951"/>
              <a:ext cx="30" cy="1"/>
            </a:xfrm>
            <a:prstGeom prst="line">
              <a:avLst/>
            </a:prstGeom>
            <a:noFill/>
            <a:ln w="6350">
              <a:solidFill>
                <a:srgbClr val="000000"/>
              </a:solidFill>
              <a:round/>
            </a:ln>
          </p:spPr>
          <p:txBody>
            <a:bodyPr/>
            <a:lstStyle/>
            <a:p>
              <a:endParaRPr lang="en-US"/>
            </a:p>
          </p:txBody>
        </p:sp>
        <p:sp>
          <p:nvSpPr>
            <p:cNvPr id="48302" name="Freeform 416"/>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round/>
            </a:ln>
          </p:spPr>
          <p:txBody>
            <a:bodyPr/>
            <a:lstStyle/>
            <a:p>
              <a:endParaRPr lang="en-US"/>
            </a:p>
          </p:txBody>
        </p:sp>
        <p:sp>
          <p:nvSpPr>
            <p:cNvPr id="48303" name="Line 417"/>
            <p:cNvSpPr>
              <a:spLocks noChangeShapeType="1"/>
            </p:cNvSpPr>
            <p:nvPr/>
          </p:nvSpPr>
          <p:spPr bwMode="auto">
            <a:xfrm flipV="1">
              <a:off x="2300" y="2951"/>
              <a:ext cx="47" cy="83"/>
            </a:xfrm>
            <a:prstGeom prst="line">
              <a:avLst/>
            </a:prstGeom>
            <a:noFill/>
            <a:ln w="6350">
              <a:solidFill>
                <a:srgbClr val="000000"/>
              </a:solidFill>
              <a:round/>
            </a:ln>
          </p:spPr>
          <p:txBody>
            <a:bodyPr/>
            <a:lstStyle/>
            <a:p>
              <a:endParaRPr lang="en-US"/>
            </a:p>
          </p:txBody>
        </p:sp>
        <p:sp>
          <p:nvSpPr>
            <p:cNvPr id="48304" name="Freeform 418"/>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round/>
            </a:ln>
          </p:spPr>
          <p:txBody>
            <a:bodyPr/>
            <a:lstStyle/>
            <a:p>
              <a:endParaRPr lang="en-US"/>
            </a:p>
          </p:txBody>
        </p:sp>
        <p:sp>
          <p:nvSpPr>
            <p:cNvPr id="48305" name="Line 419"/>
            <p:cNvSpPr>
              <a:spLocks noChangeShapeType="1"/>
            </p:cNvSpPr>
            <p:nvPr/>
          </p:nvSpPr>
          <p:spPr bwMode="auto">
            <a:xfrm flipH="1" flipV="1">
              <a:off x="2375" y="2960"/>
              <a:ext cx="46" cy="74"/>
            </a:xfrm>
            <a:prstGeom prst="line">
              <a:avLst/>
            </a:prstGeom>
            <a:noFill/>
            <a:ln w="6350">
              <a:solidFill>
                <a:srgbClr val="000000"/>
              </a:solidFill>
              <a:round/>
            </a:ln>
          </p:spPr>
          <p:txBody>
            <a:bodyPr/>
            <a:lstStyle/>
            <a:p>
              <a:endParaRPr lang="en-US"/>
            </a:p>
          </p:txBody>
        </p:sp>
        <p:sp>
          <p:nvSpPr>
            <p:cNvPr id="48306" name="Freeform 420"/>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round/>
            </a:ln>
          </p:spPr>
          <p:txBody>
            <a:bodyPr/>
            <a:lstStyle/>
            <a:p>
              <a:endParaRPr lang="en-US"/>
            </a:p>
          </p:txBody>
        </p:sp>
        <p:sp>
          <p:nvSpPr>
            <p:cNvPr id="48307" name="Freeform 421"/>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round/>
            </a:ln>
          </p:spPr>
          <p:txBody>
            <a:bodyPr/>
            <a:lstStyle/>
            <a:p>
              <a:endParaRPr lang="en-US"/>
            </a:p>
          </p:txBody>
        </p:sp>
        <p:sp>
          <p:nvSpPr>
            <p:cNvPr id="48308" name="Rectangle 422"/>
            <p:cNvSpPr>
              <a:spLocks noChangeArrowheads="1"/>
            </p:cNvSpPr>
            <p:nvPr/>
          </p:nvSpPr>
          <p:spPr bwMode="auto">
            <a:xfrm>
              <a:off x="2347" y="2951"/>
              <a:ext cx="27" cy="83"/>
            </a:xfrm>
            <a:prstGeom prst="rect">
              <a:avLst/>
            </a:prstGeom>
            <a:solidFill>
              <a:srgbClr val="3333FF"/>
            </a:solidFill>
            <a:ln w="6350">
              <a:solidFill>
                <a:srgbClr val="000000"/>
              </a:solidFill>
              <a:miter lim="800000"/>
            </a:ln>
          </p:spPr>
          <p:txBody>
            <a:bodyPr/>
            <a:lstStyle/>
            <a:p>
              <a:endParaRPr lang="vi-VN" altLang="en-US">
                <a:cs typeface="Arial" panose="020B0604020202020204" pitchFamily="34" charset="0"/>
              </a:endParaRPr>
            </a:p>
          </p:txBody>
        </p:sp>
        <p:sp>
          <p:nvSpPr>
            <p:cNvPr id="48309" name="Freeform 42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round/>
            </a:ln>
          </p:spPr>
          <p:txBody>
            <a:bodyPr/>
            <a:lstStyle/>
            <a:p>
              <a:endParaRPr lang="en-US"/>
            </a:p>
          </p:txBody>
        </p:sp>
        <p:sp>
          <p:nvSpPr>
            <p:cNvPr id="48310" name="Line 424"/>
            <p:cNvSpPr>
              <a:spLocks noChangeShapeType="1"/>
            </p:cNvSpPr>
            <p:nvPr/>
          </p:nvSpPr>
          <p:spPr bwMode="auto">
            <a:xfrm flipH="1" flipV="1">
              <a:off x="2285" y="2824"/>
              <a:ext cx="136" cy="2"/>
            </a:xfrm>
            <a:prstGeom prst="line">
              <a:avLst/>
            </a:prstGeom>
            <a:noFill/>
            <a:ln w="1588">
              <a:solidFill>
                <a:srgbClr val="000000"/>
              </a:solidFill>
              <a:round/>
            </a:ln>
          </p:spPr>
          <p:txBody>
            <a:bodyPr/>
            <a:lstStyle/>
            <a:p>
              <a:endParaRPr lang="en-US"/>
            </a:p>
          </p:txBody>
        </p:sp>
        <p:sp>
          <p:nvSpPr>
            <p:cNvPr id="48311" name="Line 425"/>
            <p:cNvSpPr>
              <a:spLocks noChangeShapeType="1"/>
            </p:cNvSpPr>
            <p:nvPr/>
          </p:nvSpPr>
          <p:spPr bwMode="auto">
            <a:xfrm flipH="1">
              <a:off x="2372" y="2826"/>
              <a:ext cx="49" cy="102"/>
            </a:xfrm>
            <a:prstGeom prst="line">
              <a:avLst/>
            </a:prstGeom>
            <a:noFill/>
            <a:ln w="1588">
              <a:solidFill>
                <a:srgbClr val="000000"/>
              </a:solidFill>
              <a:round/>
            </a:ln>
          </p:spPr>
          <p:txBody>
            <a:bodyPr/>
            <a:lstStyle/>
            <a:p>
              <a:endParaRPr lang="en-US"/>
            </a:p>
          </p:txBody>
        </p:sp>
        <p:sp>
          <p:nvSpPr>
            <p:cNvPr id="48312" name="Line 426"/>
            <p:cNvSpPr>
              <a:spLocks noChangeShapeType="1"/>
            </p:cNvSpPr>
            <p:nvPr/>
          </p:nvSpPr>
          <p:spPr bwMode="auto">
            <a:xfrm>
              <a:off x="2421" y="2826"/>
              <a:ext cx="67" cy="144"/>
            </a:xfrm>
            <a:prstGeom prst="line">
              <a:avLst/>
            </a:prstGeom>
            <a:noFill/>
            <a:ln w="1588">
              <a:solidFill>
                <a:srgbClr val="000000"/>
              </a:solidFill>
              <a:round/>
            </a:ln>
          </p:spPr>
          <p:txBody>
            <a:bodyPr/>
            <a:lstStyle/>
            <a:p>
              <a:endParaRPr lang="en-US"/>
            </a:p>
          </p:txBody>
        </p:sp>
        <p:sp>
          <p:nvSpPr>
            <p:cNvPr id="48313" name="Freeform 427"/>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round/>
            </a:ln>
          </p:spPr>
          <p:txBody>
            <a:bodyPr/>
            <a:lstStyle/>
            <a:p>
              <a:endParaRPr lang="en-US"/>
            </a:p>
          </p:txBody>
        </p:sp>
      </p:grpSp>
      <p:pic>
        <p:nvPicPr>
          <p:cNvPr id="48146" name="Picture 429" descr="MMj03957750000[1]"/>
          <p:cNvPicPr>
            <a:picLocks noChangeAspect="1" noChangeArrowheads="1" noCrop="1"/>
          </p:cNvPicPr>
          <p:nvPr/>
        </p:nvPicPr>
        <p:blipFill>
          <a:blip r:embed="rId2"/>
          <a:srcRect/>
          <a:stretch>
            <a:fillRect/>
          </a:stretch>
        </p:blipFill>
        <p:spPr bwMode="auto">
          <a:xfrm>
            <a:off x="5081589" y="4649792"/>
            <a:ext cx="561975" cy="479425"/>
          </a:xfrm>
          <a:prstGeom prst="rect">
            <a:avLst/>
          </a:prstGeom>
          <a:noFill/>
          <a:ln w="9525">
            <a:noFill/>
            <a:miter lim="800000"/>
            <a:headEnd/>
            <a:tailEnd/>
          </a:ln>
        </p:spPr>
      </p:pic>
      <p:pic>
        <p:nvPicPr>
          <p:cNvPr id="48147" name="Picture 432" descr="cocktail"/>
          <p:cNvPicPr>
            <a:picLocks noChangeAspect="1" noChangeArrowheads="1"/>
          </p:cNvPicPr>
          <p:nvPr/>
        </p:nvPicPr>
        <p:blipFill>
          <a:blip r:embed="rId3"/>
          <a:srcRect/>
          <a:stretch>
            <a:fillRect/>
          </a:stretch>
        </p:blipFill>
        <p:spPr bwMode="auto">
          <a:xfrm>
            <a:off x="6469063" y="4568825"/>
            <a:ext cx="2030412" cy="1041400"/>
          </a:xfrm>
          <a:prstGeom prst="rect">
            <a:avLst/>
          </a:prstGeom>
          <a:noFill/>
          <a:ln w="9525">
            <a:noFill/>
            <a:miter lim="800000"/>
            <a:headEnd/>
            <a:tailEnd/>
          </a:ln>
        </p:spPr>
      </p:pic>
      <p:sp>
        <p:nvSpPr>
          <p:cNvPr id="48148" name="Line 434"/>
          <p:cNvSpPr>
            <a:spLocks noChangeShapeType="1"/>
          </p:cNvSpPr>
          <p:nvPr/>
        </p:nvSpPr>
        <p:spPr bwMode="auto">
          <a:xfrm>
            <a:off x="1708154" y="4627563"/>
            <a:ext cx="242889" cy="1587"/>
          </a:xfrm>
          <a:prstGeom prst="line">
            <a:avLst/>
          </a:prstGeom>
          <a:noFill/>
          <a:ln w="9525">
            <a:solidFill>
              <a:schemeClr val="tx1"/>
            </a:solidFill>
            <a:round/>
          </a:ln>
        </p:spPr>
        <p:txBody>
          <a:bodyPr/>
          <a:lstStyle/>
          <a:p>
            <a:endParaRPr lang="en-US"/>
          </a:p>
        </p:txBody>
      </p:sp>
      <p:sp>
        <p:nvSpPr>
          <p:cNvPr id="48149" name="Line 435"/>
          <p:cNvSpPr>
            <a:spLocks noChangeShapeType="1"/>
          </p:cNvSpPr>
          <p:nvPr/>
        </p:nvSpPr>
        <p:spPr bwMode="auto">
          <a:xfrm>
            <a:off x="1708154" y="4627563"/>
            <a:ext cx="242889" cy="1587"/>
          </a:xfrm>
          <a:prstGeom prst="line">
            <a:avLst/>
          </a:prstGeom>
          <a:noFill/>
          <a:ln w="9525">
            <a:solidFill>
              <a:schemeClr val="tx1"/>
            </a:solidFill>
            <a:round/>
          </a:ln>
        </p:spPr>
        <p:txBody>
          <a:bodyPr/>
          <a:lstStyle/>
          <a:p>
            <a:endParaRPr lang="en-US"/>
          </a:p>
        </p:txBody>
      </p:sp>
      <p:sp>
        <p:nvSpPr>
          <p:cNvPr id="48150" name="Line 436"/>
          <p:cNvSpPr>
            <a:spLocks noChangeShapeType="1"/>
          </p:cNvSpPr>
          <p:nvPr/>
        </p:nvSpPr>
        <p:spPr bwMode="auto">
          <a:xfrm>
            <a:off x="1639892" y="5264150"/>
            <a:ext cx="190501" cy="1588"/>
          </a:xfrm>
          <a:prstGeom prst="line">
            <a:avLst/>
          </a:prstGeom>
          <a:noFill/>
          <a:ln w="9525">
            <a:solidFill>
              <a:schemeClr val="tx1"/>
            </a:solidFill>
            <a:round/>
          </a:ln>
        </p:spPr>
        <p:txBody>
          <a:bodyPr/>
          <a:lstStyle/>
          <a:p>
            <a:endParaRPr lang="en-US"/>
          </a:p>
        </p:txBody>
      </p:sp>
      <p:grpSp>
        <p:nvGrpSpPr>
          <p:cNvPr id="5" name="Group 506"/>
          <p:cNvGrpSpPr/>
          <p:nvPr/>
        </p:nvGrpSpPr>
        <p:grpSpPr bwMode="auto">
          <a:xfrm flipH="1">
            <a:off x="977903" y="5140326"/>
            <a:ext cx="501650" cy="512763"/>
            <a:chOff x="2839" y="3501"/>
            <a:chExt cx="755" cy="803"/>
          </a:xfrm>
        </p:grpSpPr>
        <p:pic>
          <p:nvPicPr>
            <p:cNvPr id="48298" name="Picture 507" descr="desktop_computer_stylized_medium"/>
            <p:cNvPicPr>
              <a:picLocks noChangeAspect="1" noChangeArrowheads="1"/>
            </p:cNvPicPr>
            <p:nvPr/>
          </p:nvPicPr>
          <p:blipFill>
            <a:blip r:embed="rId4"/>
            <a:srcRect/>
            <a:stretch>
              <a:fillRect/>
            </a:stretch>
          </p:blipFill>
          <p:spPr bwMode="auto">
            <a:xfrm>
              <a:off x="2839" y="3501"/>
              <a:ext cx="755" cy="803"/>
            </a:xfrm>
            <a:prstGeom prst="rect">
              <a:avLst/>
            </a:prstGeom>
            <a:noFill/>
            <a:ln w="9525">
              <a:noFill/>
              <a:miter lim="800000"/>
              <a:headEnd/>
              <a:tailEnd/>
            </a:ln>
          </p:spPr>
        </p:pic>
        <p:sp>
          <p:nvSpPr>
            <p:cNvPr id="48299" name="Freeform 508"/>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6" name="Group 621"/>
          <p:cNvGrpSpPr/>
          <p:nvPr/>
        </p:nvGrpSpPr>
        <p:grpSpPr bwMode="auto">
          <a:xfrm>
            <a:off x="3038475" y="4186239"/>
            <a:ext cx="635000" cy="485775"/>
            <a:chOff x="3061" y="2530"/>
            <a:chExt cx="400" cy="306"/>
          </a:xfrm>
        </p:grpSpPr>
        <p:grpSp>
          <p:nvGrpSpPr>
            <p:cNvPr id="7" name="Group 494"/>
            <p:cNvGrpSpPr/>
            <p:nvPr/>
          </p:nvGrpSpPr>
          <p:grpSpPr bwMode="auto">
            <a:xfrm>
              <a:off x="3061" y="2530"/>
              <a:ext cx="327" cy="81"/>
              <a:chOff x="2199" y="955"/>
              <a:chExt cx="2547" cy="506"/>
            </a:xfrm>
          </p:grpSpPr>
          <p:sp>
            <p:nvSpPr>
              <p:cNvPr id="48292" name="Freeform 495"/>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ln>
            </p:spPr>
            <p:txBody>
              <a:bodyPr/>
              <a:lstStyle/>
              <a:p>
                <a:endParaRPr lang="en-US"/>
              </a:p>
            </p:txBody>
          </p:sp>
          <p:sp>
            <p:nvSpPr>
              <p:cNvPr id="48293" name="Freeform 496"/>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ln>
            </p:spPr>
            <p:txBody>
              <a:bodyPr/>
              <a:lstStyle/>
              <a:p>
                <a:endParaRPr lang="en-US"/>
              </a:p>
            </p:txBody>
          </p:sp>
          <p:sp>
            <p:nvSpPr>
              <p:cNvPr id="48294" name="Freeform 497"/>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ln>
            </p:spPr>
            <p:txBody>
              <a:bodyPr/>
              <a:lstStyle/>
              <a:p>
                <a:endParaRPr lang="en-US"/>
              </a:p>
            </p:txBody>
          </p:sp>
          <p:sp>
            <p:nvSpPr>
              <p:cNvPr id="48295" name="Freeform 498"/>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ln>
            </p:spPr>
            <p:txBody>
              <a:bodyPr/>
              <a:lstStyle/>
              <a:p>
                <a:endParaRPr lang="en-US"/>
              </a:p>
            </p:txBody>
          </p:sp>
          <p:sp>
            <p:nvSpPr>
              <p:cNvPr id="48296" name="Freeform 499"/>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ln>
            </p:spPr>
            <p:txBody>
              <a:bodyPr/>
              <a:lstStyle/>
              <a:p>
                <a:endParaRPr lang="en-US"/>
              </a:p>
            </p:txBody>
          </p:sp>
          <p:sp>
            <p:nvSpPr>
              <p:cNvPr id="48297" name="Freeform 500"/>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ln>
            </p:spPr>
            <p:txBody>
              <a:bodyPr/>
              <a:lstStyle/>
              <a:p>
                <a:endParaRPr lang="en-US"/>
              </a:p>
            </p:txBody>
          </p:sp>
        </p:grpSp>
        <p:pic>
          <p:nvPicPr>
            <p:cNvPr id="48268" name="Picture 549" descr="laptop_keyboard"/>
            <p:cNvPicPr>
              <a:picLocks noChangeAspect="1" noChangeArrowheads="1"/>
            </p:cNvPicPr>
            <p:nvPr/>
          </p:nvPicPr>
          <p:blipFill>
            <a:blip r:embed="rId5"/>
            <a:srcRect/>
            <a:stretch>
              <a:fillRect/>
            </a:stretch>
          </p:blipFill>
          <p:spPr bwMode="auto">
            <a:xfrm rot="109064" flipH="1">
              <a:off x="3109" y="2736"/>
              <a:ext cx="245" cy="100"/>
            </a:xfrm>
            <a:prstGeom prst="rect">
              <a:avLst/>
            </a:prstGeom>
            <a:noFill/>
            <a:ln w="9525">
              <a:noFill/>
              <a:miter lim="800000"/>
              <a:headEnd/>
              <a:tailEnd/>
            </a:ln>
          </p:spPr>
        </p:pic>
        <p:sp>
          <p:nvSpPr>
            <p:cNvPr id="48269" name="Freeform 550"/>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48270" name="Picture 551" descr="screen"/>
            <p:cNvPicPr>
              <a:picLocks noChangeAspect="1" noChangeArrowheads="1"/>
            </p:cNvPicPr>
            <p:nvPr/>
          </p:nvPicPr>
          <p:blipFill>
            <a:blip r:embed="rId6"/>
            <a:srcRect/>
            <a:stretch>
              <a:fillRect/>
            </a:stretch>
          </p:blipFill>
          <p:spPr bwMode="auto">
            <a:xfrm>
              <a:off x="3200" y="2641"/>
              <a:ext cx="179" cy="120"/>
            </a:xfrm>
            <a:prstGeom prst="rect">
              <a:avLst/>
            </a:prstGeom>
            <a:noFill/>
            <a:ln w="9525">
              <a:noFill/>
              <a:miter lim="800000"/>
              <a:headEnd/>
              <a:tailEnd/>
            </a:ln>
          </p:spPr>
        </p:pic>
        <p:sp>
          <p:nvSpPr>
            <p:cNvPr id="48271" name="Freeform 552"/>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ln>
          </p:spPr>
          <p:txBody>
            <a:bodyPr/>
            <a:lstStyle/>
            <a:p>
              <a:endParaRPr lang="en-US"/>
            </a:p>
          </p:txBody>
        </p:sp>
        <p:sp>
          <p:nvSpPr>
            <p:cNvPr id="48272" name="Freeform 553"/>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ln>
          </p:spPr>
          <p:txBody>
            <a:bodyPr/>
            <a:lstStyle/>
            <a:p>
              <a:endParaRPr lang="en-US"/>
            </a:p>
          </p:txBody>
        </p:sp>
        <p:sp>
          <p:nvSpPr>
            <p:cNvPr id="48273" name="Freeform 554"/>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ln>
          </p:spPr>
          <p:txBody>
            <a:bodyPr/>
            <a:lstStyle/>
            <a:p>
              <a:endParaRPr lang="en-US"/>
            </a:p>
          </p:txBody>
        </p:sp>
        <p:sp>
          <p:nvSpPr>
            <p:cNvPr id="48274" name="Freeform 555"/>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ln>
          </p:spPr>
          <p:txBody>
            <a:bodyPr/>
            <a:lstStyle/>
            <a:p>
              <a:endParaRPr lang="en-US"/>
            </a:p>
          </p:txBody>
        </p:sp>
        <p:sp>
          <p:nvSpPr>
            <p:cNvPr id="48275" name="Freeform 556"/>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ln>
          </p:spPr>
          <p:txBody>
            <a:bodyPr/>
            <a:lstStyle/>
            <a:p>
              <a:endParaRPr lang="en-US"/>
            </a:p>
          </p:txBody>
        </p:sp>
        <p:sp>
          <p:nvSpPr>
            <p:cNvPr id="48276" name="Freeform 557"/>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ln>
          </p:spPr>
          <p:txBody>
            <a:bodyPr/>
            <a:lstStyle/>
            <a:p>
              <a:endParaRPr lang="en-US"/>
            </a:p>
          </p:txBody>
        </p:sp>
        <p:grpSp>
          <p:nvGrpSpPr>
            <p:cNvPr id="8" name="Group 558"/>
            <p:cNvGrpSpPr/>
            <p:nvPr/>
          </p:nvGrpSpPr>
          <p:grpSpPr bwMode="auto">
            <a:xfrm>
              <a:off x="3186" y="2777"/>
              <a:ext cx="55" cy="24"/>
              <a:chOff x="1740" y="2642"/>
              <a:chExt cx="752" cy="327"/>
            </a:xfrm>
          </p:grpSpPr>
          <p:sp>
            <p:nvSpPr>
              <p:cNvPr id="48286" name="Freeform 559"/>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ln>
            </p:spPr>
            <p:txBody>
              <a:bodyPr/>
              <a:lstStyle/>
              <a:p>
                <a:endParaRPr lang="en-US"/>
              </a:p>
            </p:txBody>
          </p:sp>
          <p:sp>
            <p:nvSpPr>
              <p:cNvPr id="48287" name="Freeform 560"/>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ln>
            </p:spPr>
            <p:txBody>
              <a:bodyPr/>
              <a:lstStyle/>
              <a:p>
                <a:endParaRPr lang="en-US"/>
              </a:p>
            </p:txBody>
          </p:sp>
          <p:sp>
            <p:nvSpPr>
              <p:cNvPr id="48288" name="Freeform 56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ln>
            </p:spPr>
            <p:txBody>
              <a:bodyPr/>
              <a:lstStyle/>
              <a:p>
                <a:endParaRPr lang="en-US"/>
              </a:p>
            </p:txBody>
          </p:sp>
          <p:sp>
            <p:nvSpPr>
              <p:cNvPr id="48289" name="Freeform 562"/>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ln>
            </p:spPr>
            <p:txBody>
              <a:bodyPr/>
              <a:lstStyle/>
              <a:p>
                <a:endParaRPr lang="en-US"/>
              </a:p>
            </p:txBody>
          </p:sp>
          <p:sp>
            <p:nvSpPr>
              <p:cNvPr id="48290" name="Freeform 563"/>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ln>
            </p:spPr>
            <p:txBody>
              <a:bodyPr/>
              <a:lstStyle/>
              <a:p>
                <a:endParaRPr lang="en-US"/>
              </a:p>
            </p:txBody>
          </p:sp>
          <p:sp>
            <p:nvSpPr>
              <p:cNvPr id="48291" name="Freeform 564"/>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ln>
            </p:spPr>
            <p:txBody>
              <a:bodyPr/>
              <a:lstStyle/>
              <a:p>
                <a:endParaRPr lang="en-US"/>
              </a:p>
            </p:txBody>
          </p:sp>
        </p:grpSp>
        <p:sp>
          <p:nvSpPr>
            <p:cNvPr id="48278" name="Freeform 565"/>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ln>
          </p:spPr>
          <p:txBody>
            <a:bodyPr/>
            <a:lstStyle/>
            <a:p>
              <a:endParaRPr lang="en-US"/>
            </a:p>
          </p:txBody>
        </p:sp>
        <p:sp>
          <p:nvSpPr>
            <p:cNvPr id="48279" name="Freeform 566"/>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sp>
          <p:nvSpPr>
            <p:cNvPr id="48280" name="Freeform 567"/>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ln>
          </p:spPr>
          <p:txBody>
            <a:bodyPr/>
            <a:lstStyle/>
            <a:p>
              <a:endParaRPr lang="en-US"/>
            </a:p>
          </p:txBody>
        </p:sp>
        <p:sp>
          <p:nvSpPr>
            <p:cNvPr id="48281" name="Freeform 568"/>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ln>
          </p:spPr>
          <p:txBody>
            <a:bodyPr/>
            <a:lstStyle/>
            <a:p>
              <a:endParaRPr lang="en-US"/>
            </a:p>
          </p:txBody>
        </p:sp>
        <p:sp>
          <p:nvSpPr>
            <p:cNvPr id="48282" name="Freeform 569"/>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sp>
          <p:nvSpPr>
            <p:cNvPr id="48283" name="Freeform 570"/>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sp>
          <p:nvSpPr>
            <p:cNvPr id="48284" name="Freeform 589"/>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ln>
          </p:spPr>
          <p:txBody>
            <a:bodyPr/>
            <a:lstStyle/>
            <a:p>
              <a:endParaRPr lang="en-US"/>
            </a:p>
          </p:txBody>
        </p:sp>
        <p:sp>
          <p:nvSpPr>
            <p:cNvPr id="48285" name="Freeform 590"/>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ln>
          </p:spPr>
          <p:txBody>
            <a:bodyPr/>
            <a:lstStyle/>
            <a:p>
              <a:endParaRPr lang="en-US"/>
            </a:p>
          </p:txBody>
        </p:sp>
      </p:grpSp>
      <p:grpSp>
        <p:nvGrpSpPr>
          <p:cNvPr id="9" name="Group 632"/>
          <p:cNvGrpSpPr/>
          <p:nvPr/>
        </p:nvGrpSpPr>
        <p:grpSpPr bwMode="auto">
          <a:xfrm>
            <a:off x="3925893" y="4354517"/>
            <a:ext cx="536575" cy="401637"/>
            <a:chOff x="3328" y="2543"/>
            <a:chExt cx="338" cy="253"/>
          </a:xfrm>
        </p:grpSpPr>
        <p:grpSp>
          <p:nvGrpSpPr>
            <p:cNvPr id="10" name="Group 487"/>
            <p:cNvGrpSpPr/>
            <p:nvPr/>
          </p:nvGrpSpPr>
          <p:grpSpPr bwMode="auto">
            <a:xfrm>
              <a:off x="3328" y="2543"/>
              <a:ext cx="327" cy="81"/>
              <a:chOff x="2199" y="955"/>
              <a:chExt cx="2547" cy="506"/>
            </a:xfrm>
          </p:grpSpPr>
          <p:sp>
            <p:nvSpPr>
              <p:cNvPr id="48261" name="Freeform 488"/>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ln>
            </p:spPr>
            <p:txBody>
              <a:bodyPr/>
              <a:lstStyle/>
              <a:p>
                <a:endParaRPr lang="en-US"/>
              </a:p>
            </p:txBody>
          </p:sp>
          <p:sp>
            <p:nvSpPr>
              <p:cNvPr id="48262" name="Freeform 489"/>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ln>
            </p:spPr>
            <p:txBody>
              <a:bodyPr/>
              <a:lstStyle/>
              <a:p>
                <a:endParaRPr lang="en-US"/>
              </a:p>
            </p:txBody>
          </p:sp>
          <p:sp>
            <p:nvSpPr>
              <p:cNvPr id="48263" name="Freeform 490"/>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ln>
            </p:spPr>
            <p:txBody>
              <a:bodyPr/>
              <a:lstStyle/>
              <a:p>
                <a:endParaRPr lang="en-US"/>
              </a:p>
            </p:txBody>
          </p:sp>
          <p:sp>
            <p:nvSpPr>
              <p:cNvPr id="48264" name="Freeform 491"/>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ln>
            </p:spPr>
            <p:txBody>
              <a:bodyPr/>
              <a:lstStyle/>
              <a:p>
                <a:endParaRPr lang="en-US"/>
              </a:p>
            </p:txBody>
          </p:sp>
          <p:sp>
            <p:nvSpPr>
              <p:cNvPr id="48265" name="Freeform 492"/>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ln>
            </p:spPr>
            <p:txBody>
              <a:bodyPr/>
              <a:lstStyle/>
              <a:p>
                <a:endParaRPr lang="en-US"/>
              </a:p>
            </p:txBody>
          </p:sp>
          <p:sp>
            <p:nvSpPr>
              <p:cNvPr id="48266" name="Freeform 493"/>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ln>
            </p:spPr>
            <p:txBody>
              <a:bodyPr/>
              <a:lstStyle/>
              <a:p>
                <a:endParaRPr lang="en-US"/>
              </a:p>
            </p:txBody>
          </p:sp>
        </p:grpSp>
        <p:pic>
          <p:nvPicPr>
            <p:cNvPr id="48241" name="Picture 571" descr="laptop_keyboard"/>
            <p:cNvPicPr>
              <a:picLocks noChangeAspect="1" noChangeArrowheads="1"/>
            </p:cNvPicPr>
            <p:nvPr/>
          </p:nvPicPr>
          <p:blipFill>
            <a:blip r:embed="rId5"/>
            <a:srcRect/>
            <a:stretch>
              <a:fillRect/>
            </a:stretch>
          </p:blipFill>
          <p:spPr bwMode="auto">
            <a:xfrm rot="109064" flipH="1">
              <a:off x="3381" y="2696"/>
              <a:ext cx="245" cy="100"/>
            </a:xfrm>
            <a:prstGeom prst="rect">
              <a:avLst/>
            </a:prstGeom>
            <a:noFill/>
            <a:ln w="9525">
              <a:noFill/>
              <a:miter lim="800000"/>
              <a:headEnd/>
              <a:tailEnd/>
            </a:ln>
          </p:spPr>
        </p:pic>
        <p:sp>
          <p:nvSpPr>
            <p:cNvPr id="48242" name="Freeform 572"/>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48243" name="Picture 573" descr="screen"/>
            <p:cNvPicPr>
              <a:picLocks noChangeAspect="1" noChangeArrowheads="1"/>
            </p:cNvPicPr>
            <p:nvPr/>
          </p:nvPicPr>
          <p:blipFill>
            <a:blip r:embed="rId6"/>
            <a:srcRect/>
            <a:stretch>
              <a:fillRect/>
            </a:stretch>
          </p:blipFill>
          <p:spPr bwMode="auto">
            <a:xfrm>
              <a:off x="3472" y="2601"/>
              <a:ext cx="179" cy="120"/>
            </a:xfrm>
            <a:prstGeom prst="rect">
              <a:avLst/>
            </a:prstGeom>
            <a:noFill/>
            <a:ln w="9525">
              <a:noFill/>
              <a:miter lim="800000"/>
              <a:headEnd/>
              <a:tailEnd/>
            </a:ln>
          </p:spPr>
        </p:pic>
        <p:sp>
          <p:nvSpPr>
            <p:cNvPr id="48244" name="Freeform 574"/>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ln>
          </p:spPr>
          <p:txBody>
            <a:bodyPr/>
            <a:lstStyle/>
            <a:p>
              <a:endParaRPr lang="en-US"/>
            </a:p>
          </p:txBody>
        </p:sp>
        <p:sp>
          <p:nvSpPr>
            <p:cNvPr id="48245" name="Freeform 575"/>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ln>
          </p:spPr>
          <p:txBody>
            <a:bodyPr/>
            <a:lstStyle/>
            <a:p>
              <a:endParaRPr lang="en-US"/>
            </a:p>
          </p:txBody>
        </p:sp>
        <p:sp>
          <p:nvSpPr>
            <p:cNvPr id="48246" name="Freeform 576"/>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ln>
          </p:spPr>
          <p:txBody>
            <a:bodyPr/>
            <a:lstStyle/>
            <a:p>
              <a:endParaRPr lang="en-US"/>
            </a:p>
          </p:txBody>
        </p:sp>
        <p:sp>
          <p:nvSpPr>
            <p:cNvPr id="48247" name="Freeform 577"/>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ln>
          </p:spPr>
          <p:txBody>
            <a:bodyPr/>
            <a:lstStyle/>
            <a:p>
              <a:endParaRPr lang="en-US"/>
            </a:p>
          </p:txBody>
        </p:sp>
        <p:sp>
          <p:nvSpPr>
            <p:cNvPr id="48248" name="Freeform 578"/>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ln>
          </p:spPr>
          <p:txBody>
            <a:bodyPr/>
            <a:lstStyle/>
            <a:p>
              <a:endParaRPr lang="en-US"/>
            </a:p>
          </p:txBody>
        </p:sp>
        <p:sp>
          <p:nvSpPr>
            <p:cNvPr id="48249" name="Freeform 579"/>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ln>
          </p:spPr>
          <p:txBody>
            <a:bodyPr/>
            <a:lstStyle/>
            <a:p>
              <a:endParaRPr lang="en-US"/>
            </a:p>
          </p:txBody>
        </p:sp>
        <p:grpSp>
          <p:nvGrpSpPr>
            <p:cNvPr id="11" name="Group 580"/>
            <p:cNvGrpSpPr/>
            <p:nvPr/>
          </p:nvGrpSpPr>
          <p:grpSpPr bwMode="auto">
            <a:xfrm>
              <a:off x="3458" y="2737"/>
              <a:ext cx="55" cy="24"/>
              <a:chOff x="1740" y="2642"/>
              <a:chExt cx="752" cy="327"/>
            </a:xfrm>
          </p:grpSpPr>
          <p:sp>
            <p:nvSpPr>
              <p:cNvPr id="48255" name="Freeform 58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ln>
            </p:spPr>
            <p:txBody>
              <a:bodyPr/>
              <a:lstStyle/>
              <a:p>
                <a:endParaRPr lang="en-US"/>
              </a:p>
            </p:txBody>
          </p:sp>
          <p:sp>
            <p:nvSpPr>
              <p:cNvPr id="48256" name="Freeform 582"/>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ln>
            </p:spPr>
            <p:txBody>
              <a:bodyPr/>
              <a:lstStyle/>
              <a:p>
                <a:endParaRPr lang="en-US"/>
              </a:p>
            </p:txBody>
          </p:sp>
          <p:sp>
            <p:nvSpPr>
              <p:cNvPr id="48257" name="Freeform 583"/>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ln>
            </p:spPr>
            <p:txBody>
              <a:bodyPr/>
              <a:lstStyle/>
              <a:p>
                <a:endParaRPr lang="en-US"/>
              </a:p>
            </p:txBody>
          </p:sp>
          <p:sp>
            <p:nvSpPr>
              <p:cNvPr id="48258" name="Freeform 584"/>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ln>
            </p:spPr>
            <p:txBody>
              <a:bodyPr/>
              <a:lstStyle/>
              <a:p>
                <a:endParaRPr lang="en-US"/>
              </a:p>
            </p:txBody>
          </p:sp>
          <p:sp>
            <p:nvSpPr>
              <p:cNvPr id="48259" name="Freeform 585"/>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ln>
            </p:spPr>
            <p:txBody>
              <a:bodyPr/>
              <a:lstStyle/>
              <a:p>
                <a:endParaRPr lang="en-US"/>
              </a:p>
            </p:txBody>
          </p:sp>
          <p:sp>
            <p:nvSpPr>
              <p:cNvPr id="48260" name="Freeform 586"/>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ln>
            </p:spPr>
            <p:txBody>
              <a:bodyPr/>
              <a:lstStyle/>
              <a:p>
                <a:endParaRPr lang="en-US"/>
              </a:p>
            </p:txBody>
          </p:sp>
        </p:grpSp>
        <p:sp>
          <p:nvSpPr>
            <p:cNvPr id="48251" name="Freeform 587"/>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ln>
          </p:spPr>
          <p:txBody>
            <a:bodyPr/>
            <a:lstStyle/>
            <a:p>
              <a:endParaRPr lang="en-US"/>
            </a:p>
          </p:txBody>
        </p:sp>
        <p:sp>
          <p:nvSpPr>
            <p:cNvPr id="48252" name="Freeform 588"/>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sp>
          <p:nvSpPr>
            <p:cNvPr id="48253" name="Freeform 591"/>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sp>
          <p:nvSpPr>
            <p:cNvPr id="48254" name="Freeform 592"/>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grpSp>
      <p:grpSp>
        <p:nvGrpSpPr>
          <p:cNvPr id="12" name="Group 631"/>
          <p:cNvGrpSpPr/>
          <p:nvPr/>
        </p:nvGrpSpPr>
        <p:grpSpPr bwMode="auto">
          <a:xfrm>
            <a:off x="3308350" y="4614863"/>
            <a:ext cx="585788" cy="419100"/>
            <a:chOff x="5096" y="2218"/>
            <a:chExt cx="369" cy="264"/>
          </a:xfrm>
        </p:grpSpPr>
        <p:grpSp>
          <p:nvGrpSpPr>
            <p:cNvPr id="13" name="Group 622"/>
            <p:cNvGrpSpPr/>
            <p:nvPr/>
          </p:nvGrpSpPr>
          <p:grpSpPr bwMode="auto">
            <a:xfrm>
              <a:off x="5096" y="2218"/>
              <a:ext cx="327" cy="81"/>
              <a:chOff x="2199" y="955"/>
              <a:chExt cx="2547" cy="506"/>
            </a:xfrm>
          </p:grpSpPr>
          <p:sp>
            <p:nvSpPr>
              <p:cNvPr id="48234" name="Freeform 623"/>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ln>
            </p:spPr>
            <p:txBody>
              <a:bodyPr/>
              <a:lstStyle/>
              <a:p>
                <a:endParaRPr lang="en-US"/>
              </a:p>
            </p:txBody>
          </p:sp>
          <p:sp>
            <p:nvSpPr>
              <p:cNvPr id="48235" name="Freeform 624"/>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ln>
            </p:spPr>
            <p:txBody>
              <a:bodyPr/>
              <a:lstStyle/>
              <a:p>
                <a:endParaRPr lang="en-US"/>
              </a:p>
            </p:txBody>
          </p:sp>
          <p:sp>
            <p:nvSpPr>
              <p:cNvPr id="48236" name="Freeform 625"/>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ln>
            </p:spPr>
            <p:txBody>
              <a:bodyPr/>
              <a:lstStyle/>
              <a:p>
                <a:endParaRPr lang="en-US"/>
              </a:p>
            </p:txBody>
          </p:sp>
          <p:sp>
            <p:nvSpPr>
              <p:cNvPr id="48237" name="Freeform 626"/>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ln>
            </p:spPr>
            <p:txBody>
              <a:bodyPr/>
              <a:lstStyle/>
              <a:p>
                <a:endParaRPr lang="en-US"/>
              </a:p>
            </p:txBody>
          </p:sp>
          <p:sp>
            <p:nvSpPr>
              <p:cNvPr id="48238" name="Freeform 627"/>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ln>
            </p:spPr>
            <p:txBody>
              <a:bodyPr/>
              <a:lstStyle/>
              <a:p>
                <a:endParaRPr lang="en-US"/>
              </a:p>
            </p:txBody>
          </p:sp>
          <p:sp>
            <p:nvSpPr>
              <p:cNvPr id="48239" name="Freeform 628"/>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ln>
            </p:spPr>
            <p:txBody>
              <a:bodyPr/>
              <a:lstStyle/>
              <a:p>
                <a:endParaRPr lang="en-US"/>
              </a:p>
            </p:txBody>
          </p:sp>
        </p:grpSp>
        <p:pic>
          <p:nvPicPr>
            <p:cNvPr id="48232" name="Picture 629" descr="access_point_stylized_small"/>
            <p:cNvPicPr>
              <a:picLocks noChangeAspect="1" noChangeArrowheads="1"/>
            </p:cNvPicPr>
            <p:nvPr/>
          </p:nvPicPr>
          <p:blipFill>
            <a:blip r:embed="rId7"/>
            <a:srcRect/>
            <a:stretch>
              <a:fillRect/>
            </a:stretch>
          </p:blipFill>
          <p:spPr bwMode="auto">
            <a:xfrm>
              <a:off x="5192" y="2250"/>
              <a:ext cx="273" cy="229"/>
            </a:xfrm>
            <a:prstGeom prst="rect">
              <a:avLst/>
            </a:prstGeom>
            <a:noFill/>
            <a:ln w="9525">
              <a:noFill/>
              <a:miter lim="800000"/>
              <a:headEnd/>
              <a:tailEnd/>
            </a:ln>
          </p:spPr>
        </p:pic>
        <p:pic>
          <p:nvPicPr>
            <p:cNvPr id="48233" name="Picture 630" descr="access_point_stylized_small"/>
            <p:cNvPicPr>
              <a:picLocks noChangeAspect="1" noChangeArrowheads="1"/>
            </p:cNvPicPr>
            <p:nvPr/>
          </p:nvPicPr>
          <p:blipFill>
            <a:blip r:embed="rId7"/>
            <a:srcRect/>
            <a:stretch>
              <a:fillRect/>
            </a:stretch>
          </p:blipFill>
          <p:spPr bwMode="auto">
            <a:xfrm>
              <a:off x="5195" y="2251"/>
              <a:ext cx="260" cy="231"/>
            </a:xfrm>
            <a:prstGeom prst="rect">
              <a:avLst/>
            </a:prstGeom>
            <a:noFill/>
            <a:ln w="9525">
              <a:noFill/>
              <a:miter lim="800000"/>
              <a:headEnd/>
              <a:tailEnd/>
            </a:ln>
          </p:spPr>
        </p:pic>
      </p:grpSp>
      <p:grpSp>
        <p:nvGrpSpPr>
          <p:cNvPr id="14" name="Group 633"/>
          <p:cNvGrpSpPr/>
          <p:nvPr/>
        </p:nvGrpSpPr>
        <p:grpSpPr bwMode="auto">
          <a:xfrm>
            <a:off x="3009900" y="5040313"/>
            <a:ext cx="635000" cy="485775"/>
            <a:chOff x="3061" y="2530"/>
            <a:chExt cx="400" cy="306"/>
          </a:xfrm>
        </p:grpSpPr>
        <p:grpSp>
          <p:nvGrpSpPr>
            <p:cNvPr id="15" name="Group 634"/>
            <p:cNvGrpSpPr/>
            <p:nvPr/>
          </p:nvGrpSpPr>
          <p:grpSpPr bwMode="auto">
            <a:xfrm>
              <a:off x="3061" y="2530"/>
              <a:ext cx="327" cy="81"/>
              <a:chOff x="2199" y="955"/>
              <a:chExt cx="2547" cy="506"/>
            </a:xfrm>
          </p:grpSpPr>
          <p:sp>
            <p:nvSpPr>
              <p:cNvPr id="48225" name="Freeform 635"/>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ln>
            </p:spPr>
            <p:txBody>
              <a:bodyPr/>
              <a:lstStyle/>
              <a:p>
                <a:endParaRPr lang="en-US"/>
              </a:p>
            </p:txBody>
          </p:sp>
          <p:sp>
            <p:nvSpPr>
              <p:cNvPr id="48226" name="Freeform 636"/>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ln>
            </p:spPr>
            <p:txBody>
              <a:bodyPr/>
              <a:lstStyle/>
              <a:p>
                <a:endParaRPr lang="en-US"/>
              </a:p>
            </p:txBody>
          </p:sp>
          <p:sp>
            <p:nvSpPr>
              <p:cNvPr id="48227" name="Freeform 637"/>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ln>
            </p:spPr>
            <p:txBody>
              <a:bodyPr/>
              <a:lstStyle/>
              <a:p>
                <a:endParaRPr lang="en-US"/>
              </a:p>
            </p:txBody>
          </p:sp>
          <p:sp>
            <p:nvSpPr>
              <p:cNvPr id="48228" name="Freeform 638"/>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ln>
            </p:spPr>
            <p:txBody>
              <a:bodyPr/>
              <a:lstStyle/>
              <a:p>
                <a:endParaRPr lang="en-US"/>
              </a:p>
            </p:txBody>
          </p:sp>
          <p:sp>
            <p:nvSpPr>
              <p:cNvPr id="48229" name="Freeform 639"/>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ln>
            </p:spPr>
            <p:txBody>
              <a:bodyPr/>
              <a:lstStyle/>
              <a:p>
                <a:endParaRPr lang="en-US"/>
              </a:p>
            </p:txBody>
          </p:sp>
          <p:sp>
            <p:nvSpPr>
              <p:cNvPr id="48230" name="Freeform 640"/>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ln>
            </p:spPr>
            <p:txBody>
              <a:bodyPr/>
              <a:lstStyle/>
              <a:p>
                <a:endParaRPr lang="en-US"/>
              </a:p>
            </p:txBody>
          </p:sp>
        </p:grpSp>
        <p:pic>
          <p:nvPicPr>
            <p:cNvPr id="48201" name="Picture 641" descr="laptop_keyboard"/>
            <p:cNvPicPr>
              <a:picLocks noChangeAspect="1" noChangeArrowheads="1"/>
            </p:cNvPicPr>
            <p:nvPr/>
          </p:nvPicPr>
          <p:blipFill>
            <a:blip r:embed="rId5"/>
            <a:srcRect/>
            <a:stretch>
              <a:fillRect/>
            </a:stretch>
          </p:blipFill>
          <p:spPr bwMode="auto">
            <a:xfrm rot="109064" flipH="1">
              <a:off x="3109" y="2736"/>
              <a:ext cx="245" cy="100"/>
            </a:xfrm>
            <a:prstGeom prst="rect">
              <a:avLst/>
            </a:prstGeom>
            <a:noFill/>
            <a:ln w="9525">
              <a:noFill/>
              <a:miter lim="800000"/>
              <a:headEnd/>
              <a:tailEnd/>
            </a:ln>
          </p:spPr>
        </p:pic>
        <p:sp>
          <p:nvSpPr>
            <p:cNvPr id="48202" name="Freeform 642"/>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48203" name="Picture 643" descr="screen"/>
            <p:cNvPicPr>
              <a:picLocks noChangeAspect="1" noChangeArrowheads="1"/>
            </p:cNvPicPr>
            <p:nvPr/>
          </p:nvPicPr>
          <p:blipFill>
            <a:blip r:embed="rId6"/>
            <a:srcRect/>
            <a:stretch>
              <a:fillRect/>
            </a:stretch>
          </p:blipFill>
          <p:spPr bwMode="auto">
            <a:xfrm>
              <a:off x="3200" y="2641"/>
              <a:ext cx="179" cy="120"/>
            </a:xfrm>
            <a:prstGeom prst="rect">
              <a:avLst/>
            </a:prstGeom>
            <a:noFill/>
            <a:ln w="9525">
              <a:noFill/>
              <a:miter lim="800000"/>
              <a:headEnd/>
              <a:tailEnd/>
            </a:ln>
          </p:spPr>
        </p:pic>
        <p:sp>
          <p:nvSpPr>
            <p:cNvPr id="48204" name="Freeform 644"/>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ln>
          </p:spPr>
          <p:txBody>
            <a:bodyPr/>
            <a:lstStyle/>
            <a:p>
              <a:endParaRPr lang="en-US"/>
            </a:p>
          </p:txBody>
        </p:sp>
        <p:sp>
          <p:nvSpPr>
            <p:cNvPr id="48205" name="Freeform 645"/>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ln>
          </p:spPr>
          <p:txBody>
            <a:bodyPr/>
            <a:lstStyle/>
            <a:p>
              <a:endParaRPr lang="en-US"/>
            </a:p>
          </p:txBody>
        </p:sp>
        <p:sp>
          <p:nvSpPr>
            <p:cNvPr id="48206" name="Freeform 646"/>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ln>
          </p:spPr>
          <p:txBody>
            <a:bodyPr/>
            <a:lstStyle/>
            <a:p>
              <a:endParaRPr lang="en-US"/>
            </a:p>
          </p:txBody>
        </p:sp>
        <p:sp>
          <p:nvSpPr>
            <p:cNvPr id="48207" name="Freeform 647"/>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ln>
          </p:spPr>
          <p:txBody>
            <a:bodyPr/>
            <a:lstStyle/>
            <a:p>
              <a:endParaRPr lang="en-US"/>
            </a:p>
          </p:txBody>
        </p:sp>
        <p:sp>
          <p:nvSpPr>
            <p:cNvPr id="48208" name="Freeform 648"/>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ln>
          </p:spPr>
          <p:txBody>
            <a:bodyPr/>
            <a:lstStyle/>
            <a:p>
              <a:endParaRPr lang="en-US"/>
            </a:p>
          </p:txBody>
        </p:sp>
        <p:sp>
          <p:nvSpPr>
            <p:cNvPr id="48209" name="Freeform 649"/>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ln>
          </p:spPr>
          <p:txBody>
            <a:bodyPr/>
            <a:lstStyle/>
            <a:p>
              <a:endParaRPr lang="en-US"/>
            </a:p>
          </p:txBody>
        </p:sp>
        <p:grpSp>
          <p:nvGrpSpPr>
            <p:cNvPr id="16" name="Group 650"/>
            <p:cNvGrpSpPr/>
            <p:nvPr/>
          </p:nvGrpSpPr>
          <p:grpSpPr bwMode="auto">
            <a:xfrm>
              <a:off x="3186" y="2777"/>
              <a:ext cx="55" cy="24"/>
              <a:chOff x="1740" y="2642"/>
              <a:chExt cx="752" cy="327"/>
            </a:xfrm>
          </p:grpSpPr>
          <p:sp>
            <p:nvSpPr>
              <p:cNvPr id="48219" name="Freeform 65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ln>
            </p:spPr>
            <p:txBody>
              <a:bodyPr/>
              <a:lstStyle/>
              <a:p>
                <a:endParaRPr lang="en-US"/>
              </a:p>
            </p:txBody>
          </p:sp>
          <p:sp>
            <p:nvSpPr>
              <p:cNvPr id="48220" name="Freeform 652"/>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ln>
            </p:spPr>
            <p:txBody>
              <a:bodyPr/>
              <a:lstStyle/>
              <a:p>
                <a:endParaRPr lang="en-US"/>
              </a:p>
            </p:txBody>
          </p:sp>
          <p:sp>
            <p:nvSpPr>
              <p:cNvPr id="48221" name="Freeform 653"/>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ln>
            </p:spPr>
            <p:txBody>
              <a:bodyPr/>
              <a:lstStyle/>
              <a:p>
                <a:endParaRPr lang="en-US"/>
              </a:p>
            </p:txBody>
          </p:sp>
          <p:sp>
            <p:nvSpPr>
              <p:cNvPr id="48222" name="Freeform 654"/>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ln>
            </p:spPr>
            <p:txBody>
              <a:bodyPr/>
              <a:lstStyle/>
              <a:p>
                <a:endParaRPr lang="en-US"/>
              </a:p>
            </p:txBody>
          </p:sp>
          <p:sp>
            <p:nvSpPr>
              <p:cNvPr id="48223" name="Freeform 655"/>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ln>
            </p:spPr>
            <p:txBody>
              <a:bodyPr/>
              <a:lstStyle/>
              <a:p>
                <a:endParaRPr lang="en-US"/>
              </a:p>
            </p:txBody>
          </p:sp>
          <p:sp>
            <p:nvSpPr>
              <p:cNvPr id="48224" name="Freeform 656"/>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ln>
            </p:spPr>
            <p:txBody>
              <a:bodyPr/>
              <a:lstStyle/>
              <a:p>
                <a:endParaRPr lang="en-US"/>
              </a:p>
            </p:txBody>
          </p:sp>
        </p:grpSp>
        <p:sp>
          <p:nvSpPr>
            <p:cNvPr id="48211" name="Freeform 657"/>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ln>
          </p:spPr>
          <p:txBody>
            <a:bodyPr/>
            <a:lstStyle/>
            <a:p>
              <a:endParaRPr lang="en-US"/>
            </a:p>
          </p:txBody>
        </p:sp>
        <p:sp>
          <p:nvSpPr>
            <p:cNvPr id="48212" name="Freeform 658"/>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sp>
          <p:nvSpPr>
            <p:cNvPr id="48213" name="Freeform 659"/>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ln>
          </p:spPr>
          <p:txBody>
            <a:bodyPr/>
            <a:lstStyle/>
            <a:p>
              <a:endParaRPr lang="en-US"/>
            </a:p>
          </p:txBody>
        </p:sp>
        <p:sp>
          <p:nvSpPr>
            <p:cNvPr id="48214" name="Freeform 660"/>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ln>
          </p:spPr>
          <p:txBody>
            <a:bodyPr/>
            <a:lstStyle/>
            <a:p>
              <a:endParaRPr lang="en-US"/>
            </a:p>
          </p:txBody>
        </p:sp>
        <p:sp>
          <p:nvSpPr>
            <p:cNvPr id="48215" name="Freeform 661"/>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sp>
          <p:nvSpPr>
            <p:cNvPr id="48216" name="Freeform 662"/>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sp>
          <p:nvSpPr>
            <p:cNvPr id="48217" name="Freeform 663"/>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ln>
          </p:spPr>
          <p:txBody>
            <a:bodyPr/>
            <a:lstStyle/>
            <a:p>
              <a:endParaRPr lang="en-US"/>
            </a:p>
          </p:txBody>
        </p:sp>
        <p:sp>
          <p:nvSpPr>
            <p:cNvPr id="48218" name="Freeform 664"/>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ln>
          </p:spPr>
          <p:txBody>
            <a:bodyPr/>
            <a:lstStyle/>
            <a:p>
              <a:endParaRPr lang="en-US"/>
            </a:p>
          </p:txBody>
        </p:sp>
      </p:grpSp>
      <p:grpSp>
        <p:nvGrpSpPr>
          <p:cNvPr id="17" name="Group 665"/>
          <p:cNvGrpSpPr/>
          <p:nvPr/>
        </p:nvGrpSpPr>
        <p:grpSpPr bwMode="auto">
          <a:xfrm>
            <a:off x="3492500" y="5095875"/>
            <a:ext cx="635000" cy="485775"/>
            <a:chOff x="3061" y="2530"/>
            <a:chExt cx="400" cy="306"/>
          </a:xfrm>
        </p:grpSpPr>
        <p:grpSp>
          <p:nvGrpSpPr>
            <p:cNvPr id="18" name="Group 666"/>
            <p:cNvGrpSpPr/>
            <p:nvPr/>
          </p:nvGrpSpPr>
          <p:grpSpPr bwMode="auto">
            <a:xfrm>
              <a:off x="3061" y="2530"/>
              <a:ext cx="327" cy="81"/>
              <a:chOff x="2199" y="955"/>
              <a:chExt cx="2547" cy="506"/>
            </a:xfrm>
          </p:grpSpPr>
          <p:sp>
            <p:nvSpPr>
              <p:cNvPr id="48194" name="Freeform 667"/>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ln>
            </p:spPr>
            <p:txBody>
              <a:bodyPr/>
              <a:lstStyle/>
              <a:p>
                <a:endParaRPr lang="en-US"/>
              </a:p>
            </p:txBody>
          </p:sp>
          <p:sp>
            <p:nvSpPr>
              <p:cNvPr id="48195" name="Freeform 668"/>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ln>
            </p:spPr>
            <p:txBody>
              <a:bodyPr/>
              <a:lstStyle/>
              <a:p>
                <a:endParaRPr lang="en-US"/>
              </a:p>
            </p:txBody>
          </p:sp>
          <p:sp>
            <p:nvSpPr>
              <p:cNvPr id="48196" name="Freeform 669"/>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ln>
            </p:spPr>
            <p:txBody>
              <a:bodyPr/>
              <a:lstStyle/>
              <a:p>
                <a:endParaRPr lang="en-US"/>
              </a:p>
            </p:txBody>
          </p:sp>
          <p:sp>
            <p:nvSpPr>
              <p:cNvPr id="48197" name="Freeform 670"/>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ln>
            </p:spPr>
            <p:txBody>
              <a:bodyPr/>
              <a:lstStyle/>
              <a:p>
                <a:endParaRPr lang="en-US"/>
              </a:p>
            </p:txBody>
          </p:sp>
          <p:sp>
            <p:nvSpPr>
              <p:cNvPr id="48198" name="Freeform 671"/>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ln>
            </p:spPr>
            <p:txBody>
              <a:bodyPr/>
              <a:lstStyle/>
              <a:p>
                <a:endParaRPr lang="en-US"/>
              </a:p>
            </p:txBody>
          </p:sp>
          <p:sp>
            <p:nvSpPr>
              <p:cNvPr id="48199" name="Freeform 672"/>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ln>
            </p:spPr>
            <p:txBody>
              <a:bodyPr/>
              <a:lstStyle/>
              <a:p>
                <a:endParaRPr lang="en-US"/>
              </a:p>
            </p:txBody>
          </p:sp>
        </p:grpSp>
        <p:pic>
          <p:nvPicPr>
            <p:cNvPr id="48170" name="Picture 673" descr="laptop_keyboard"/>
            <p:cNvPicPr>
              <a:picLocks noChangeAspect="1" noChangeArrowheads="1"/>
            </p:cNvPicPr>
            <p:nvPr/>
          </p:nvPicPr>
          <p:blipFill>
            <a:blip r:embed="rId5"/>
            <a:srcRect/>
            <a:stretch>
              <a:fillRect/>
            </a:stretch>
          </p:blipFill>
          <p:spPr bwMode="auto">
            <a:xfrm rot="109064" flipH="1">
              <a:off x="3109" y="2736"/>
              <a:ext cx="245" cy="100"/>
            </a:xfrm>
            <a:prstGeom prst="rect">
              <a:avLst/>
            </a:prstGeom>
            <a:noFill/>
            <a:ln w="9525">
              <a:noFill/>
              <a:miter lim="800000"/>
              <a:headEnd/>
              <a:tailEnd/>
            </a:ln>
          </p:spPr>
        </p:pic>
        <p:sp>
          <p:nvSpPr>
            <p:cNvPr id="48171" name="Freeform 674"/>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a:p>
          </p:txBody>
        </p:sp>
        <p:pic>
          <p:nvPicPr>
            <p:cNvPr id="48172" name="Picture 675" descr="screen"/>
            <p:cNvPicPr>
              <a:picLocks noChangeAspect="1" noChangeArrowheads="1"/>
            </p:cNvPicPr>
            <p:nvPr/>
          </p:nvPicPr>
          <p:blipFill>
            <a:blip r:embed="rId6"/>
            <a:srcRect/>
            <a:stretch>
              <a:fillRect/>
            </a:stretch>
          </p:blipFill>
          <p:spPr bwMode="auto">
            <a:xfrm>
              <a:off x="3200" y="2641"/>
              <a:ext cx="179" cy="120"/>
            </a:xfrm>
            <a:prstGeom prst="rect">
              <a:avLst/>
            </a:prstGeom>
            <a:noFill/>
            <a:ln w="9525">
              <a:noFill/>
              <a:miter lim="800000"/>
              <a:headEnd/>
              <a:tailEnd/>
            </a:ln>
          </p:spPr>
        </p:pic>
        <p:sp>
          <p:nvSpPr>
            <p:cNvPr id="48173" name="Freeform 676"/>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ln>
          </p:spPr>
          <p:txBody>
            <a:bodyPr/>
            <a:lstStyle/>
            <a:p>
              <a:endParaRPr lang="en-US"/>
            </a:p>
          </p:txBody>
        </p:sp>
        <p:sp>
          <p:nvSpPr>
            <p:cNvPr id="48174" name="Freeform 677"/>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ln>
          </p:spPr>
          <p:txBody>
            <a:bodyPr/>
            <a:lstStyle/>
            <a:p>
              <a:endParaRPr lang="en-US"/>
            </a:p>
          </p:txBody>
        </p:sp>
        <p:sp>
          <p:nvSpPr>
            <p:cNvPr id="48175" name="Freeform 678"/>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ln>
          </p:spPr>
          <p:txBody>
            <a:bodyPr/>
            <a:lstStyle/>
            <a:p>
              <a:endParaRPr lang="en-US"/>
            </a:p>
          </p:txBody>
        </p:sp>
        <p:sp>
          <p:nvSpPr>
            <p:cNvPr id="48176" name="Freeform 679"/>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ln>
          </p:spPr>
          <p:txBody>
            <a:bodyPr/>
            <a:lstStyle/>
            <a:p>
              <a:endParaRPr lang="en-US"/>
            </a:p>
          </p:txBody>
        </p:sp>
        <p:sp>
          <p:nvSpPr>
            <p:cNvPr id="48177" name="Freeform 680"/>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ln>
          </p:spPr>
          <p:txBody>
            <a:bodyPr/>
            <a:lstStyle/>
            <a:p>
              <a:endParaRPr lang="en-US"/>
            </a:p>
          </p:txBody>
        </p:sp>
        <p:sp>
          <p:nvSpPr>
            <p:cNvPr id="48178" name="Freeform 681"/>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ln>
          </p:spPr>
          <p:txBody>
            <a:bodyPr/>
            <a:lstStyle/>
            <a:p>
              <a:endParaRPr lang="en-US"/>
            </a:p>
          </p:txBody>
        </p:sp>
        <p:grpSp>
          <p:nvGrpSpPr>
            <p:cNvPr id="19" name="Group 682"/>
            <p:cNvGrpSpPr/>
            <p:nvPr/>
          </p:nvGrpSpPr>
          <p:grpSpPr bwMode="auto">
            <a:xfrm>
              <a:off x="3186" y="2777"/>
              <a:ext cx="55" cy="24"/>
              <a:chOff x="1740" y="2642"/>
              <a:chExt cx="752" cy="327"/>
            </a:xfrm>
          </p:grpSpPr>
          <p:sp>
            <p:nvSpPr>
              <p:cNvPr id="48188" name="Freeform 683"/>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ln>
            </p:spPr>
            <p:txBody>
              <a:bodyPr/>
              <a:lstStyle/>
              <a:p>
                <a:endParaRPr lang="en-US"/>
              </a:p>
            </p:txBody>
          </p:sp>
          <p:sp>
            <p:nvSpPr>
              <p:cNvPr id="48189" name="Freeform 684"/>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ln>
            </p:spPr>
            <p:txBody>
              <a:bodyPr/>
              <a:lstStyle/>
              <a:p>
                <a:endParaRPr lang="en-US"/>
              </a:p>
            </p:txBody>
          </p:sp>
          <p:sp>
            <p:nvSpPr>
              <p:cNvPr id="48190" name="Freeform 685"/>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ln>
            </p:spPr>
            <p:txBody>
              <a:bodyPr/>
              <a:lstStyle/>
              <a:p>
                <a:endParaRPr lang="en-US"/>
              </a:p>
            </p:txBody>
          </p:sp>
          <p:sp>
            <p:nvSpPr>
              <p:cNvPr id="48191" name="Freeform 686"/>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ln>
            </p:spPr>
            <p:txBody>
              <a:bodyPr/>
              <a:lstStyle/>
              <a:p>
                <a:endParaRPr lang="en-US"/>
              </a:p>
            </p:txBody>
          </p:sp>
          <p:sp>
            <p:nvSpPr>
              <p:cNvPr id="48192" name="Freeform 687"/>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ln>
            </p:spPr>
            <p:txBody>
              <a:bodyPr/>
              <a:lstStyle/>
              <a:p>
                <a:endParaRPr lang="en-US"/>
              </a:p>
            </p:txBody>
          </p:sp>
          <p:sp>
            <p:nvSpPr>
              <p:cNvPr id="48193" name="Freeform 688"/>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ln>
            </p:spPr>
            <p:txBody>
              <a:bodyPr/>
              <a:lstStyle/>
              <a:p>
                <a:endParaRPr lang="en-US"/>
              </a:p>
            </p:txBody>
          </p:sp>
        </p:grpSp>
        <p:sp>
          <p:nvSpPr>
            <p:cNvPr id="48180" name="Freeform 689"/>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ln>
          </p:spPr>
          <p:txBody>
            <a:bodyPr/>
            <a:lstStyle/>
            <a:p>
              <a:endParaRPr lang="en-US"/>
            </a:p>
          </p:txBody>
        </p:sp>
        <p:sp>
          <p:nvSpPr>
            <p:cNvPr id="48181" name="Freeform 690"/>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sp>
          <p:nvSpPr>
            <p:cNvPr id="48182" name="Freeform 691"/>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ln>
          </p:spPr>
          <p:txBody>
            <a:bodyPr/>
            <a:lstStyle/>
            <a:p>
              <a:endParaRPr lang="en-US"/>
            </a:p>
          </p:txBody>
        </p:sp>
        <p:sp>
          <p:nvSpPr>
            <p:cNvPr id="48183" name="Freeform 692"/>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ln>
          </p:spPr>
          <p:txBody>
            <a:bodyPr/>
            <a:lstStyle/>
            <a:p>
              <a:endParaRPr lang="en-US"/>
            </a:p>
          </p:txBody>
        </p:sp>
        <p:sp>
          <p:nvSpPr>
            <p:cNvPr id="48184" name="Freeform 693"/>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sp>
          <p:nvSpPr>
            <p:cNvPr id="48185" name="Freeform 694"/>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ln>
          </p:spPr>
          <p:txBody>
            <a:bodyPr/>
            <a:lstStyle/>
            <a:p>
              <a:endParaRPr lang="en-US"/>
            </a:p>
          </p:txBody>
        </p:sp>
        <p:sp>
          <p:nvSpPr>
            <p:cNvPr id="48186" name="Freeform 695"/>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ln>
          </p:spPr>
          <p:txBody>
            <a:bodyPr/>
            <a:lstStyle/>
            <a:p>
              <a:endParaRPr lang="en-US"/>
            </a:p>
          </p:txBody>
        </p:sp>
        <p:sp>
          <p:nvSpPr>
            <p:cNvPr id="48187" name="Freeform 696"/>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ln>
          </p:spPr>
          <p:txBody>
            <a:bodyPr/>
            <a:lstStyle/>
            <a:p>
              <a:endParaRPr lang="en-US"/>
            </a:p>
          </p:txBody>
        </p:sp>
      </p:grpSp>
      <p:grpSp>
        <p:nvGrpSpPr>
          <p:cNvPr id="20" name="Group 699"/>
          <p:cNvGrpSpPr/>
          <p:nvPr/>
        </p:nvGrpSpPr>
        <p:grpSpPr bwMode="auto">
          <a:xfrm flipH="1">
            <a:off x="1131890" y="4695826"/>
            <a:ext cx="501650" cy="512763"/>
            <a:chOff x="2839" y="3501"/>
            <a:chExt cx="755" cy="803"/>
          </a:xfrm>
        </p:grpSpPr>
        <p:pic>
          <p:nvPicPr>
            <p:cNvPr id="48167" name="Picture 700" descr="desktop_computer_stylized_medium"/>
            <p:cNvPicPr>
              <a:picLocks noChangeAspect="1" noChangeArrowheads="1"/>
            </p:cNvPicPr>
            <p:nvPr/>
          </p:nvPicPr>
          <p:blipFill>
            <a:blip r:embed="rId4"/>
            <a:srcRect/>
            <a:stretch>
              <a:fillRect/>
            </a:stretch>
          </p:blipFill>
          <p:spPr bwMode="auto">
            <a:xfrm>
              <a:off x="2839" y="3501"/>
              <a:ext cx="755" cy="803"/>
            </a:xfrm>
            <a:prstGeom prst="rect">
              <a:avLst/>
            </a:prstGeom>
            <a:noFill/>
            <a:ln w="9525">
              <a:noFill/>
              <a:miter lim="800000"/>
              <a:headEnd/>
              <a:tailEnd/>
            </a:ln>
          </p:spPr>
        </p:pic>
        <p:sp>
          <p:nvSpPr>
            <p:cNvPr id="48168" name="Freeform 70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21" name="Group 702"/>
          <p:cNvGrpSpPr/>
          <p:nvPr/>
        </p:nvGrpSpPr>
        <p:grpSpPr bwMode="auto">
          <a:xfrm flipH="1">
            <a:off x="1282701" y="4268788"/>
            <a:ext cx="501650" cy="512762"/>
            <a:chOff x="2839" y="3501"/>
            <a:chExt cx="755" cy="803"/>
          </a:xfrm>
        </p:grpSpPr>
        <p:pic>
          <p:nvPicPr>
            <p:cNvPr id="48165" name="Picture 703" descr="desktop_computer_stylized_medium"/>
            <p:cNvPicPr>
              <a:picLocks noChangeAspect="1" noChangeArrowheads="1"/>
            </p:cNvPicPr>
            <p:nvPr/>
          </p:nvPicPr>
          <p:blipFill>
            <a:blip r:embed="rId4"/>
            <a:srcRect/>
            <a:stretch>
              <a:fillRect/>
            </a:stretch>
          </p:blipFill>
          <p:spPr bwMode="auto">
            <a:xfrm>
              <a:off x="2839" y="3501"/>
              <a:ext cx="755" cy="803"/>
            </a:xfrm>
            <a:prstGeom prst="rect">
              <a:avLst/>
            </a:prstGeom>
            <a:noFill/>
            <a:ln w="9525">
              <a:noFill/>
              <a:miter lim="800000"/>
              <a:headEnd/>
              <a:tailEnd/>
            </a:ln>
          </p:spPr>
        </p:pic>
        <p:sp>
          <p:nvSpPr>
            <p:cNvPr id="48166" name="Freeform 704"/>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22" name="Group 705"/>
          <p:cNvGrpSpPr/>
          <p:nvPr/>
        </p:nvGrpSpPr>
        <p:grpSpPr bwMode="auto">
          <a:xfrm>
            <a:off x="1955800" y="4656138"/>
            <a:ext cx="501650" cy="512762"/>
            <a:chOff x="2839" y="3501"/>
            <a:chExt cx="755" cy="803"/>
          </a:xfrm>
        </p:grpSpPr>
        <p:pic>
          <p:nvPicPr>
            <p:cNvPr id="48163" name="Picture 706" descr="desktop_computer_stylized_medium"/>
            <p:cNvPicPr>
              <a:picLocks noChangeAspect="1" noChangeArrowheads="1"/>
            </p:cNvPicPr>
            <p:nvPr/>
          </p:nvPicPr>
          <p:blipFill>
            <a:blip r:embed="rId4"/>
            <a:srcRect/>
            <a:stretch>
              <a:fillRect/>
            </a:stretch>
          </p:blipFill>
          <p:spPr bwMode="auto">
            <a:xfrm>
              <a:off x="2839" y="3501"/>
              <a:ext cx="755" cy="803"/>
            </a:xfrm>
            <a:prstGeom prst="rect">
              <a:avLst/>
            </a:prstGeom>
            <a:noFill/>
            <a:ln w="9525">
              <a:noFill/>
              <a:miter lim="800000"/>
              <a:headEnd/>
              <a:tailEnd/>
            </a:ln>
          </p:spPr>
        </p:pic>
        <p:sp>
          <p:nvSpPr>
            <p:cNvPr id="48164" name="Freeform 707"/>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23" name="Group 708"/>
          <p:cNvGrpSpPr/>
          <p:nvPr/>
        </p:nvGrpSpPr>
        <p:grpSpPr bwMode="auto">
          <a:xfrm>
            <a:off x="1757365" y="5095875"/>
            <a:ext cx="501650" cy="512763"/>
            <a:chOff x="2839" y="3501"/>
            <a:chExt cx="755" cy="803"/>
          </a:xfrm>
        </p:grpSpPr>
        <p:pic>
          <p:nvPicPr>
            <p:cNvPr id="48161" name="Picture 709" descr="desktop_computer_stylized_medium"/>
            <p:cNvPicPr>
              <a:picLocks noChangeAspect="1" noChangeArrowheads="1"/>
            </p:cNvPicPr>
            <p:nvPr/>
          </p:nvPicPr>
          <p:blipFill>
            <a:blip r:embed="rId4"/>
            <a:srcRect/>
            <a:stretch>
              <a:fillRect/>
            </a:stretch>
          </p:blipFill>
          <p:spPr bwMode="auto">
            <a:xfrm>
              <a:off x="2839" y="3501"/>
              <a:ext cx="755" cy="803"/>
            </a:xfrm>
            <a:prstGeom prst="rect">
              <a:avLst/>
            </a:prstGeom>
            <a:noFill/>
            <a:ln w="9525">
              <a:noFill/>
              <a:miter lim="800000"/>
              <a:headEnd/>
              <a:tailEnd/>
            </a:ln>
          </p:spPr>
        </p:pic>
        <p:sp>
          <p:nvSpPr>
            <p:cNvPr id="48162" name="Freeform 710"/>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50179"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30E9157D-63A5-4B1D-92A5-CF29C2E16095}"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pic>
        <p:nvPicPr>
          <p:cNvPr id="50180" name="Picture 5" descr="underline_base"/>
          <p:cNvPicPr>
            <a:picLocks noChangeArrowheads="1"/>
          </p:cNvPicPr>
          <p:nvPr/>
        </p:nvPicPr>
        <p:blipFill>
          <a:blip r:embed="rId1"/>
          <a:srcRect/>
          <a:stretch>
            <a:fillRect/>
          </a:stretch>
        </p:blipFill>
        <p:spPr bwMode="auto">
          <a:xfrm>
            <a:off x="1676400" y="838200"/>
            <a:ext cx="5942013" cy="173038"/>
          </a:xfrm>
          <a:prstGeom prst="rect">
            <a:avLst/>
          </a:prstGeom>
          <a:noFill/>
          <a:ln w="9525">
            <a:noFill/>
            <a:miter lim="800000"/>
            <a:headEnd/>
            <a:tailEnd/>
          </a:ln>
        </p:spPr>
      </p:pic>
      <p:sp>
        <p:nvSpPr>
          <p:cNvPr id="50181" name="Rectangle 2"/>
          <p:cNvSpPr>
            <a:spLocks noGrp="1" noChangeArrowheads="1"/>
          </p:cNvSpPr>
          <p:nvPr>
            <p:ph type="title"/>
          </p:nvPr>
        </p:nvSpPr>
        <p:spPr>
          <a:xfrm>
            <a:off x="457201" y="274638"/>
            <a:ext cx="8229600" cy="534983"/>
          </a:xfrm>
        </p:spPr>
        <p:txBody>
          <a:bodyPr>
            <a:normAutofit fontScale="90000"/>
          </a:bodyPr>
          <a:lstStyle/>
          <a:p>
            <a:r>
              <a:rPr lang="en-US" altLang="en-US" dirty="0" err="1">
                <a:solidFill>
                  <a:srgbClr val="0040C0"/>
                </a:solidFill>
                <a:latin typeface="Arial" panose="020B0604020202020204" pitchFamily="34" charset="0"/>
                <a:cs typeface="Arial" panose="020B0604020202020204" pitchFamily="34" charset="0"/>
              </a:rPr>
              <a:t>Các</a:t>
            </a:r>
            <a:r>
              <a:rPr lang="en-US" altLang="en-US" dirty="0">
                <a:solidFill>
                  <a:srgbClr val="0040C0"/>
                </a:solidFill>
                <a:latin typeface="Arial" panose="020B0604020202020204" pitchFamily="34" charset="0"/>
                <a:cs typeface="Arial" panose="020B0604020202020204" pitchFamily="34" charset="0"/>
              </a:rPr>
              <a:t> </a:t>
            </a:r>
            <a:r>
              <a:rPr lang="en-US" altLang="en-US" dirty="0" err="1">
                <a:solidFill>
                  <a:srgbClr val="0040C0"/>
                </a:solidFill>
                <a:latin typeface="Arial" panose="020B0604020202020204" pitchFamily="34" charset="0"/>
                <a:cs typeface="Arial" panose="020B0604020202020204" pitchFamily="34" charset="0"/>
              </a:rPr>
              <a:t>giao</a:t>
            </a:r>
            <a:r>
              <a:rPr lang="en-US" altLang="en-US" dirty="0">
                <a:solidFill>
                  <a:srgbClr val="0040C0"/>
                </a:solidFill>
                <a:latin typeface="Arial" panose="020B0604020202020204" pitchFamily="34" charset="0"/>
                <a:cs typeface="Arial" panose="020B0604020202020204" pitchFamily="34" charset="0"/>
              </a:rPr>
              <a:t> </a:t>
            </a:r>
            <a:r>
              <a:rPr lang="en-US" altLang="en-US" dirty="0" err="1">
                <a:solidFill>
                  <a:srgbClr val="0040C0"/>
                </a:solidFill>
                <a:latin typeface="Arial" panose="020B0604020202020204" pitchFamily="34" charset="0"/>
                <a:cs typeface="Arial" panose="020B0604020202020204" pitchFamily="34" charset="0"/>
              </a:rPr>
              <a:t>thức</a:t>
            </a:r>
            <a:r>
              <a:rPr lang="en-US" altLang="en-US" dirty="0">
                <a:solidFill>
                  <a:srgbClr val="0040C0"/>
                </a:solidFill>
                <a:latin typeface="Arial" panose="020B0604020202020204" pitchFamily="34" charset="0"/>
                <a:cs typeface="Arial" panose="020B0604020202020204" pitchFamily="34" charset="0"/>
              </a:rPr>
              <a:t> </a:t>
            </a:r>
            <a:r>
              <a:rPr lang="en-US" altLang="en-US" dirty="0" err="1">
                <a:solidFill>
                  <a:srgbClr val="0040C0"/>
                </a:solidFill>
                <a:latin typeface="Arial" panose="020B0604020202020204" pitchFamily="34" charset="0"/>
                <a:cs typeface="Arial" panose="020B0604020202020204" pitchFamily="34" charset="0"/>
              </a:rPr>
              <a:t>đa</a:t>
            </a:r>
            <a:r>
              <a:rPr lang="en-US" altLang="en-US" dirty="0">
                <a:solidFill>
                  <a:srgbClr val="0040C0"/>
                </a:solidFill>
                <a:latin typeface="Arial" panose="020B0604020202020204" pitchFamily="34" charset="0"/>
                <a:cs typeface="Arial" panose="020B0604020202020204" pitchFamily="34" charset="0"/>
              </a:rPr>
              <a:t> </a:t>
            </a:r>
            <a:r>
              <a:rPr lang="en-US" altLang="en-US" dirty="0" err="1">
                <a:solidFill>
                  <a:srgbClr val="0040C0"/>
                </a:solidFill>
                <a:latin typeface="Arial" panose="020B0604020202020204" pitchFamily="34" charset="0"/>
                <a:cs typeface="Arial" panose="020B0604020202020204" pitchFamily="34" charset="0"/>
              </a:rPr>
              <a:t>truy</a:t>
            </a:r>
            <a:r>
              <a:rPr lang="en-US" altLang="en-US" dirty="0">
                <a:solidFill>
                  <a:srgbClr val="0040C0"/>
                </a:solidFill>
                <a:latin typeface="Arial" panose="020B0604020202020204" pitchFamily="34" charset="0"/>
                <a:cs typeface="Arial" panose="020B0604020202020204" pitchFamily="34" charset="0"/>
              </a:rPr>
              <a:t> </a:t>
            </a:r>
            <a:r>
              <a:rPr lang="en-US" altLang="en-US" dirty="0" err="1">
                <a:solidFill>
                  <a:srgbClr val="0040C0"/>
                </a:solidFill>
                <a:latin typeface="Arial" panose="020B0604020202020204" pitchFamily="34" charset="0"/>
                <a:cs typeface="Arial" panose="020B0604020202020204" pitchFamily="34" charset="0"/>
              </a:rPr>
              <a:t>cập</a:t>
            </a:r>
            <a:endParaRPr lang="en-US" altLang="en-US" dirty="0">
              <a:solidFill>
                <a:srgbClr val="0040C0"/>
              </a:solidFill>
              <a:latin typeface="Arial" panose="020B0604020202020204" pitchFamily="34" charset="0"/>
              <a:cs typeface="Arial" panose="020B0604020202020204" pitchFamily="34" charset="0"/>
            </a:endParaRPr>
          </a:p>
        </p:txBody>
      </p:sp>
      <p:sp>
        <p:nvSpPr>
          <p:cNvPr id="50182" name="Rectangle 3"/>
          <p:cNvSpPr>
            <a:spLocks noGrp="1" noChangeArrowheads="1"/>
          </p:cNvSpPr>
          <p:nvPr>
            <p:ph type="body" idx="1"/>
          </p:nvPr>
        </p:nvSpPr>
        <p:spPr>
          <a:xfrm>
            <a:off x="500068" y="1395413"/>
            <a:ext cx="8396287" cy="4648200"/>
          </a:xfrm>
        </p:spPr>
        <p:txBody>
          <a:bodyPr>
            <a:normAutofit fontScale="77500" lnSpcReduction="20000"/>
          </a:bodyPr>
          <a:lstStyle/>
          <a:p>
            <a:pPr marL="0" indent="0">
              <a:buNone/>
            </a:pPr>
            <a:r>
              <a:rPr lang="en-US" altLang="en-US" sz="3300" b="1" i="1" dirty="0">
                <a:solidFill>
                  <a:srgbClr val="FF0000"/>
                </a:solidFill>
                <a:latin typeface="Arial" panose="020B0604020202020204" pitchFamily="34" charset="0"/>
                <a:cs typeface="Arial" panose="020B0604020202020204" pitchFamily="34" charset="0"/>
              </a:rPr>
              <a:t>Problem</a:t>
            </a:r>
            <a:endParaRPr lang="en-US" altLang="en-US" sz="3300" b="1" i="1" dirty="0">
              <a:solidFill>
                <a:srgbClr val="FF0000"/>
              </a:solidFill>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Chia </a:t>
            </a:r>
            <a:r>
              <a:rPr lang="en-US" altLang="en-US" sz="2400" dirty="0" err="1">
                <a:latin typeface="Arial" panose="020B0604020202020204" pitchFamily="34" charset="0"/>
                <a:cs typeface="Arial" panose="020B0604020202020204" pitchFamily="34" charset="0"/>
              </a:rPr>
              <a:t>sẻ</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chung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kênh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quảng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bá</a:t>
            </a:r>
            <a:r>
              <a:rPr lang="en-US" altLang="en-US" sz="2400" dirty="0">
                <a:latin typeface="Arial" panose="020B0604020202020204" pitchFamily="34" charset="0"/>
                <a:cs typeface="Arial" panose="020B0604020202020204" pitchFamily="34" charset="0"/>
              </a:rPr>
              <a:t> (broadcast) </a:t>
            </a:r>
            <a:r>
              <a:rPr lang="en-US" altLang="en-US" sz="2400" dirty="0" err="1">
                <a:latin typeface="Arial" panose="020B0604020202020204" pitchFamily="34" charset="0"/>
                <a:cs typeface="Arial" panose="020B0604020202020204" pitchFamily="34" charset="0"/>
              </a:rPr>
              <a:t>đơn</a:t>
            </a:r>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2 </a:t>
            </a:r>
            <a:r>
              <a:rPr lang="en-US" altLang="en-US" sz="2400" dirty="0" err="1">
                <a:latin typeface="Arial" panose="020B0604020202020204" pitchFamily="34" charset="0"/>
                <a:cs typeface="Arial" panose="020B0604020202020204" pitchFamily="34" charset="0"/>
              </a:rPr>
              <a:t>hoặc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nhiều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phiên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truyền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đồng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thời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bởi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node: </a:t>
            </a:r>
            <a:r>
              <a:rPr lang="en-US" altLang="en-US" sz="2400" dirty="0" err="1">
                <a:latin typeface="Arial" panose="020B0604020202020204" pitchFamily="34" charset="0"/>
                <a:cs typeface="Arial" panose="020B0604020202020204" pitchFamily="34" charset="0"/>
              </a:rPr>
              <a:t>nhiễu</a:t>
            </a:r>
            <a:r>
              <a:rPr lang="en-US" altLang="en-US" sz="2400" dirty="0">
                <a:latin typeface="Arial" panose="020B0604020202020204" pitchFamily="34" charset="0"/>
                <a:cs typeface="Arial" panose="020B0604020202020204" pitchFamily="34" charset="0"/>
              </a:rPr>
              <a:t> - </a:t>
            </a:r>
            <a:r>
              <a:rPr lang="en-US" altLang="en-US" sz="2400" dirty="0" err="1">
                <a:latin typeface="Arial" panose="020B0604020202020204" pitchFamily="34" charset="0"/>
                <a:cs typeface="Arial" panose="020B0604020202020204" pitchFamily="34" charset="0"/>
              </a:rPr>
              <a:t>giao</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thoa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gây</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biến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đổi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mức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tín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hiệu</a:t>
            </a:r>
            <a:endParaRPr lang="en-US" altLang="en-US" sz="2400" dirty="0">
              <a:latin typeface="Arial" panose="020B0604020202020204" pitchFamily="34" charset="0"/>
              <a:cs typeface="Arial" panose="020B0604020202020204" pitchFamily="34" charset="0"/>
            </a:endParaRPr>
          </a:p>
          <a:p>
            <a:pPr lvl="1"/>
            <a:r>
              <a:rPr lang="en-US" altLang="en-US" i="1" dirty="0">
                <a:solidFill>
                  <a:srgbClr val="CC0000"/>
                </a:solidFill>
                <a:latin typeface="Arial" panose="020B0604020202020204" pitchFamily="34" charset="0"/>
                <a:cs typeface="Arial" panose="020B0604020202020204" pitchFamily="34" charset="0"/>
              </a:rPr>
              <a:t>collision</a:t>
            </a:r>
            <a:r>
              <a:rPr lang="en-US" altLang="en-US" dirty="0">
                <a:latin typeface="Arial" panose="020B0604020202020204" pitchFamily="34" charset="0"/>
                <a:cs typeface="Arial" panose="020B0604020202020204" pitchFamily="34" charset="0"/>
              </a:rPr>
              <a:t> (</a:t>
            </a:r>
            <a:r>
              <a:rPr lang="en-US" altLang="en-US" dirty="0" err="1">
                <a:solidFill>
                  <a:srgbClr val="C00000"/>
                </a:solidFill>
                <a:latin typeface="Arial" panose="020B0604020202020204" pitchFamily="34" charset="0"/>
                <a:cs typeface="Arial" panose="020B0604020202020204" pitchFamily="34" charset="0"/>
              </a:rPr>
              <a:t>đụng</a:t>
            </a:r>
            <a:r>
              <a:rPr lang="en-US" altLang="en-US" dirty="0">
                <a:solidFill>
                  <a:srgbClr val="C00000"/>
                </a:solidFill>
                <a:latin typeface="Arial" panose="020B0604020202020204" pitchFamily="34" charset="0"/>
                <a:cs typeface="Arial" panose="020B0604020202020204" pitchFamily="34" charset="0"/>
              </a:rPr>
              <a:t> </a:t>
            </a:r>
            <a:r>
              <a:rPr lang="en-US" altLang="en-US" dirty="0" err="1">
                <a:solidFill>
                  <a:srgbClr val="C00000"/>
                </a:solidFill>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xảy</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ra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nếu</a:t>
            </a:r>
            <a:r>
              <a:rPr lang="en-US" altLang="en-US" dirty="0">
                <a:latin typeface="Arial" panose="020B0604020202020204" pitchFamily="34" charset="0"/>
                <a:cs typeface="Arial" panose="020B0604020202020204" pitchFamily="34" charset="0"/>
              </a:rPr>
              <a:t> node </a:t>
            </a:r>
            <a:r>
              <a:rPr lang="en-US" altLang="en-US" dirty="0" err="1">
                <a:latin typeface="Arial" panose="020B0604020202020204" pitchFamily="34" charset="0"/>
                <a:cs typeface="Arial" panose="020B0604020202020204" pitchFamily="34" charset="0"/>
              </a:rPr>
              <a:t>nhận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được</a:t>
            </a:r>
            <a:r>
              <a:rPr lang="en-US" altLang="en-US" dirty="0">
                <a:latin typeface="Arial" panose="020B0604020202020204" pitchFamily="34" charset="0"/>
                <a:cs typeface="Arial" panose="020B0604020202020204" pitchFamily="34" charset="0"/>
              </a:rPr>
              <a:t> 2 </a:t>
            </a:r>
            <a:r>
              <a:rPr lang="en-US" altLang="en-US" dirty="0" err="1">
                <a:latin typeface="Arial" panose="020B0604020202020204" pitchFamily="34" charset="0"/>
                <a:cs typeface="Arial" panose="020B0604020202020204" pitchFamily="34" charset="0"/>
              </a:rPr>
              <a:t>hoặc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nhiều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tín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hiệu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tại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cùng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thời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điểm</a:t>
            </a:r>
            <a:endParaRPr lang="en-US" altLang="en-US" dirty="0">
              <a:latin typeface="Arial" panose="020B0604020202020204" pitchFamily="34" charset="0"/>
              <a:cs typeface="Arial" panose="020B0604020202020204" pitchFamily="34" charset="0"/>
            </a:endParaRPr>
          </a:p>
          <a:p>
            <a:pPr>
              <a:buFont typeface="Wingdings" panose="05000000000000000000" pitchFamily="2" charset="2"/>
              <a:buNone/>
            </a:pPr>
            <a:endParaRPr lang="en-US" altLang="en-US" sz="2400" i="1" u="sng" dirty="0">
              <a:solidFill>
                <a:srgbClr val="FF0000"/>
              </a:solidFill>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3600" b="1" i="1" dirty="0">
                <a:solidFill>
                  <a:srgbClr val="CC0000"/>
                </a:solidFill>
                <a:latin typeface="Arial" panose="020B0604020202020204" pitchFamily="34" charset="0"/>
                <a:cs typeface="Arial" panose="020B0604020202020204" pitchFamily="34" charset="0"/>
              </a:rPr>
              <a:t>Solution </a:t>
            </a:r>
            <a:endParaRPr lang="en-US" altLang="en-US" sz="3600" b="1" i="1" dirty="0">
              <a:solidFill>
                <a:srgbClr val="CC0000"/>
              </a:solidFill>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dirty="0" err="1">
                <a:solidFill>
                  <a:srgbClr val="202140"/>
                </a:solidFill>
                <a:latin typeface="Arial" panose="020B0604020202020204" pitchFamily="34" charset="0"/>
                <a:cs typeface="Arial" panose="020B0604020202020204" pitchFamily="34" charset="0"/>
              </a:rPr>
              <a:t>Giao</a:t>
            </a:r>
            <a:r>
              <a:rPr lang="en-US" altLang="en-US" dirty="0">
                <a:solidFill>
                  <a:srgbClr val="202140"/>
                </a:solidFill>
                <a:latin typeface="Arial" panose="020B0604020202020204" pitchFamily="34" charset="0"/>
                <a:cs typeface="Arial" panose="020B0604020202020204" pitchFamily="34" charset="0"/>
              </a:rPr>
              <a:t> </a:t>
            </a:r>
            <a:r>
              <a:rPr lang="en-US" altLang="en-US" dirty="0" err="1">
                <a:solidFill>
                  <a:srgbClr val="202140"/>
                </a:solidFill>
                <a:latin typeface="Arial" panose="020B0604020202020204" pitchFamily="34" charset="0"/>
                <a:cs typeface="Arial" panose="020B0604020202020204" pitchFamily="34" charset="0"/>
              </a:rPr>
              <a:t>thức</a:t>
            </a:r>
            <a:r>
              <a:rPr lang="en-US" altLang="en-US" dirty="0">
                <a:solidFill>
                  <a:srgbClr val="202140"/>
                </a:solidFill>
                <a:latin typeface="Arial" panose="020B0604020202020204" pitchFamily="34" charset="0"/>
                <a:cs typeface="Arial" panose="020B0604020202020204" pitchFamily="34" charset="0"/>
              </a:rPr>
              <a:t> </a:t>
            </a:r>
            <a:r>
              <a:rPr lang="en-US" altLang="en-US" dirty="0" err="1">
                <a:solidFill>
                  <a:srgbClr val="202140"/>
                </a:solidFill>
                <a:latin typeface="Arial" panose="020B0604020202020204" pitchFamily="34" charset="0"/>
                <a:cs typeface="Arial" panose="020B0604020202020204" pitchFamily="34" charset="0"/>
              </a:rPr>
              <a:t>đa</a:t>
            </a:r>
            <a:r>
              <a:rPr lang="en-US" altLang="en-US" dirty="0">
                <a:solidFill>
                  <a:srgbClr val="202140"/>
                </a:solidFill>
                <a:latin typeface="Arial" panose="020B0604020202020204" pitchFamily="34" charset="0"/>
                <a:cs typeface="Arial" panose="020B0604020202020204" pitchFamily="34" charset="0"/>
              </a:rPr>
              <a:t> </a:t>
            </a:r>
            <a:r>
              <a:rPr lang="en-US" altLang="en-US" dirty="0" err="1">
                <a:solidFill>
                  <a:srgbClr val="202140"/>
                </a:solidFill>
                <a:latin typeface="Arial" panose="020B0604020202020204" pitchFamily="34" charset="0"/>
                <a:cs typeface="Arial" panose="020B0604020202020204" pitchFamily="34" charset="0"/>
              </a:rPr>
              <a:t>truy</a:t>
            </a:r>
            <a:r>
              <a:rPr lang="en-US" altLang="en-US" dirty="0">
                <a:solidFill>
                  <a:srgbClr val="202140"/>
                </a:solidFill>
                <a:latin typeface="Arial" panose="020B0604020202020204" pitchFamily="34" charset="0"/>
                <a:cs typeface="Arial" panose="020B0604020202020204" pitchFamily="34" charset="0"/>
              </a:rPr>
              <a:t> </a:t>
            </a:r>
            <a:r>
              <a:rPr lang="en-US" altLang="en-US" dirty="0" err="1">
                <a:solidFill>
                  <a:srgbClr val="202140"/>
                </a:solidFill>
                <a:latin typeface="Arial" panose="020B0604020202020204" pitchFamily="34" charset="0"/>
                <a:cs typeface="Arial" panose="020B0604020202020204" pitchFamily="34" charset="0"/>
              </a:rPr>
              <a:t>cập</a:t>
            </a:r>
            <a:endParaRPr lang="en-US" altLang="en-US" dirty="0">
              <a:solidFill>
                <a:srgbClr val="202140"/>
              </a:solidFill>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Dùng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thuật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toán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phân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phân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tán</a:t>
            </a:r>
            <a:r>
              <a:rPr lang="en-US" altLang="en-US" sz="2400" dirty="0">
                <a:latin typeface="Arial" panose="020B0604020202020204" pitchFamily="34" charset="0"/>
                <a:cs typeface="Arial" panose="020B0604020202020204" pitchFamily="34" charset="0"/>
              </a:rPr>
              <a:t> (distributed algorithm) </a:t>
            </a:r>
            <a:r>
              <a:rPr lang="en-US" altLang="en-US" sz="2400" dirty="0" err="1">
                <a:latin typeface="Arial" panose="020B0604020202020204" pitchFamily="34" charset="0"/>
                <a:cs typeface="Arial" panose="020B0604020202020204" pitchFamily="34" charset="0"/>
              </a:rPr>
              <a:t>xác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định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node chia </a:t>
            </a:r>
            <a:r>
              <a:rPr lang="en-US" altLang="en-US" sz="2400" dirty="0" err="1">
                <a:latin typeface="Arial" panose="020B0604020202020204" pitchFamily="34" charset="0"/>
                <a:cs typeface="Arial" panose="020B0604020202020204" pitchFamily="34" charset="0"/>
              </a:rPr>
              <a:t>sẻ</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kênh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truyền</a:t>
            </a:r>
            <a:endParaRPr lang="en-US" altLang="en-US" sz="2400" dirty="0">
              <a:latin typeface="Arial" panose="020B0604020202020204" pitchFamily="34" charset="0"/>
              <a:cs typeface="Arial" panose="020B0604020202020204" pitchFamily="34" charset="0"/>
            </a:endParaRPr>
          </a:p>
          <a:p>
            <a:pPr marL="0" indent="0">
              <a:buNone/>
            </a:pP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ví</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dụ</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xác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định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khi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nào</a:t>
            </a:r>
            <a:r>
              <a:rPr lang="en-US" altLang="en-US" sz="2400" dirty="0">
                <a:latin typeface="Arial" panose="020B0604020202020204" pitchFamily="34" charset="0"/>
                <a:cs typeface="Arial" panose="020B0604020202020204" pitchFamily="34" charset="0"/>
              </a:rPr>
              <a:t> node </a:t>
            </a:r>
            <a:r>
              <a:rPr lang="en-US" altLang="en-US" sz="2400" dirty="0" err="1">
                <a:latin typeface="Arial" panose="020B0604020202020204" pitchFamily="34" charset="0"/>
                <a:cs typeface="Arial" panose="020B0604020202020204" pitchFamily="34" charset="0"/>
              </a:rPr>
              <a:t>có</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thể</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truyền</a:t>
            </a:r>
            <a:endParaRPr lang="en-US" altLang="en-US" sz="24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thông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báo</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về</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việc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chia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sẻ</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kênh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truyền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phải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sử</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dụng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chính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kênh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đó</a:t>
            </a:r>
            <a:r>
              <a:rPr lang="en-US" altLang="en-US" sz="2400" dirty="0">
                <a:latin typeface="Arial" panose="020B0604020202020204" pitchFamily="34" charset="0"/>
                <a:cs typeface="Arial" panose="020B0604020202020204" pitchFamily="34" charset="0"/>
              </a:rPr>
              <a:t>! </a:t>
            </a:r>
            <a:endParaRPr lang="en-US" altLang="en-US" sz="2400" dirty="0">
              <a:latin typeface="Arial" panose="020B0604020202020204" pitchFamily="34" charset="0"/>
              <a:cs typeface="Arial" panose="020B0604020202020204" pitchFamily="34" charset="0"/>
            </a:endParaRPr>
          </a:p>
          <a:p>
            <a:pPr lvl="1"/>
            <a:r>
              <a:rPr lang="en-US" altLang="en-US" sz="2600" dirty="0" err="1">
                <a:latin typeface="Arial" panose="020B0604020202020204" pitchFamily="34" charset="0"/>
                <a:cs typeface="Arial" panose="020B0604020202020204" pitchFamily="34" charset="0"/>
              </a:rPr>
              <a:t>Không</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dùng</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thêm</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kênh</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khác</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để</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phối</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hợp</a:t>
            </a:r>
            <a:endParaRPr lang="en-US" altLang="en-US" sz="2600" dirty="0">
              <a:latin typeface="Arial" panose="020B060402020202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52227"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6EB37EAB-3E2A-4147-B0AA-A1240E046A8C}" type="slidenum">
              <a:rPr lang="en-US" altLang="en-US">
                <a:cs typeface="Arial" panose="020B0604020202020204" pitchFamily="34" charset="0"/>
              </a:rPr>
            </a:fld>
            <a:endParaRPr lang="en-US" altLang="en-US">
              <a:cs typeface="Arial" panose="020B0604020202020204" pitchFamily="34" charset="0"/>
            </a:endParaRPr>
          </a:p>
        </p:txBody>
      </p:sp>
      <p:pic>
        <p:nvPicPr>
          <p:cNvPr id="52228" name="Picture 4" descr="underline_base"/>
          <p:cNvPicPr>
            <a:picLocks noChangeArrowheads="1"/>
          </p:cNvPicPr>
          <p:nvPr/>
        </p:nvPicPr>
        <p:blipFill>
          <a:blip r:embed="rId1"/>
          <a:srcRect/>
          <a:stretch>
            <a:fillRect/>
          </a:stretch>
        </p:blipFill>
        <p:spPr bwMode="auto">
          <a:xfrm>
            <a:off x="1144589" y="1122363"/>
            <a:ext cx="6856411" cy="173037"/>
          </a:xfrm>
          <a:prstGeom prst="rect">
            <a:avLst/>
          </a:prstGeom>
          <a:noFill/>
          <a:ln w="9525">
            <a:noFill/>
            <a:miter lim="800000"/>
            <a:headEnd/>
            <a:tailEnd/>
          </a:ln>
        </p:spPr>
      </p:pic>
      <p:sp>
        <p:nvSpPr>
          <p:cNvPr id="52229" name="Rectangle 2"/>
          <p:cNvSpPr>
            <a:spLocks noGrp="1" noChangeArrowheads="1"/>
          </p:cNvSpPr>
          <p:nvPr>
            <p:ph type="title"/>
          </p:nvPr>
        </p:nvSpPr>
        <p:spPr/>
        <p:txBody>
          <a:bodyPr/>
          <a:lstStyle/>
          <a:p>
            <a:r>
              <a:rPr lang="en-US" altLang="en-US" sz="4000" dirty="0" err="1">
                <a:solidFill>
                  <a:srgbClr val="002060"/>
                </a:solidFill>
                <a:latin typeface="Arial" panose="020B0604020202020204" pitchFamily="34" charset="0"/>
                <a:cs typeface="Arial" panose="020B0604020202020204" pitchFamily="34" charset="0"/>
              </a:rPr>
              <a:t>Giao</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thức</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đa</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truy</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cập</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lý</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tưởng</a:t>
            </a:r>
            <a:endParaRPr lang="en-US" altLang="en-US" sz="4000" dirty="0">
              <a:solidFill>
                <a:srgbClr val="002060"/>
              </a:solidFill>
              <a:latin typeface="Arial" panose="020B0604020202020204" pitchFamily="34" charset="0"/>
              <a:cs typeface="Arial" panose="020B0604020202020204" pitchFamily="34" charset="0"/>
            </a:endParaRPr>
          </a:p>
        </p:txBody>
      </p:sp>
      <p:sp>
        <p:nvSpPr>
          <p:cNvPr id="52230" name="Rectangle 3"/>
          <p:cNvSpPr>
            <a:spLocks noGrp="1" noChangeArrowheads="1"/>
          </p:cNvSpPr>
          <p:nvPr>
            <p:ph type="body" idx="1"/>
          </p:nvPr>
        </p:nvSpPr>
        <p:spPr>
          <a:xfrm>
            <a:off x="533402" y="1600200"/>
            <a:ext cx="8229600" cy="4648200"/>
          </a:xfrm>
        </p:spPr>
        <p:txBody>
          <a:bodyPr>
            <a:normAutofit fontScale="92500" lnSpcReduction="10000"/>
          </a:bodyPr>
          <a:lstStyle/>
          <a:p>
            <a:pPr>
              <a:buFont typeface="Wingdings" panose="05000000000000000000" pitchFamily="2" charset="2"/>
              <a:buNone/>
            </a:pPr>
            <a:r>
              <a:rPr lang="en-US" altLang="en-US" i="1" dirty="0">
                <a:solidFill>
                  <a:srgbClr val="CC0000"/>
                </a:solidFill>
                <a:latin typeface="Arial" panose="020B0604020202020204" pitchFamily="34" charset="0"/>
                <a:cs typeface="Arial" panose="020B0604020202020204" pitchFamily="34" charset="0"/>
              </a:rPr>
              <a:t>Cho </a:t>
            </a:r>
            <a:r>
              <a:rPr lang="en-US" altLang="en-US" i="1" dirty="0" err="1">
                <a:solidFill>
                  <a:srgbClr val="CC0000"/>
                </a:solidFill>
                <a:latin typeface="Arial" panose="020B0604020202020204" pitchFamily="34" charset="0"/>
                <a:cs typeface="Arial" panose="020B0604020202020204" pitchFamily="34" charset="0"/>
              </a:rPr>
              <a:t>trước</a:t>
            </a:r>
            <a:r>
              <a:rPr lang="en-US" altLang="en-US" i="1" dirty="0">
                <a:solidFill>
                  <a:srgbClr val="CC0000"/>
                </a:solidFill>
                <a:latin typeface="Arial" panose="020B0604020202020204" pitchFamily="34" charset="0"/>
                <a:cs typeface="Arial" panose="020B0604020202020204" pitchFamily="34" charset="0"/>
              </a:rPr>
              <a:t>:</a:t>
            </a:r>
            <a:r>
              <a:rPr lang="en-US" altLang="en-US" dirty="0">
                <a:solidFill>
                  <a:srgbClr val="CC0000"/>
                </a:solidFill>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kênh</a:t>
            </a:r>
            <a:r>
              <a:rPr lang="en-US" altLang="en-US" dirty="0">
                <a:latin typeface="Arial" panose="020B0604020202020204" pitchFamily="34" charset="0"/>
                <a:cs typeface="Arial" panose="020B0604020202020204" pitchFamily="34" charset="0"/>
              </a:rPr>
              <a:t> broadcast </a:t>
            </a:r>
            <a:r>
              <a:rPr lang="en-US" altLang="en-US" dirty="0" err="1">
                <a:latin typeface="Arial" panose="020B0604020202020204" pitchFamily="34" charset="0"/>
                <a:cs typeface="Arial" panose="020B0604020202020204" pitchFamily="34" charset="0"/>
              </a:rPr>
              <a:t>với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tốc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R bps</a:t>
            </a:r>
            <a:endParaRPr lang="en-US" altLang="en-US"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i="1" dirty="0" err="1">
                <a:solidFill>
                  <a:srgbClr val="CC0000"/>
                </a:solidFill>
                <a:latin typeface="Arial" panose="020B0604020202020204" pitchFamily="34" charset="0"/>
                <a:cs typeface="Arial" panose="020B0604020202020204" pitchFamily="34" charset="0"/>
              </a:rPr>
              <a:t>Mong</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muốn</a:t>
            </a:r>
            <a:r>
              <a:rPr lang="en-US" altLang="en-US" i="1" dirty="0">
                <a:solidFill>
                  <a:srgbClr val="CC0000"/>
                </a:solidFill>
                <a:latin typeface="Arial" panose="020B0604020202020204" pitchFamily="34" charset="0"/>
                <a:cs typeface="Arial" panose="020B0604020202020204" pitchFamily="34" charset="0"/>
              </a:rPr>
              <a:t>:</a:t>
            </a:r>
            <a:endParaRPr lang="en-US" altLang="en-US" i="1" dirty="0">
              <a:solidFill>
                <a:srgbClr val="CC0000"/>
              </a:solidFill>
              <a:latin typeface="Arial" panose="020B0604020202020204" pitchFamily="34" charset="0"/>
              <a:cs typeface="Arial" panose="020B0604020202020204" pitchFamily="34" charset="0"/>
            </a:endParaRPr>
          </a:p>
          <a:p>
            <a:pPr lvl="1">
              <a:buFont typeface="Wingdings" panose="05000000000000000000" pitchFamily="2" charset="2"/>
              <a:buNone/>
            </a:pPr>
            <a:r>
              <a:rPr lang="en-US" altLang="en-US" dirty="0">
                <a:latin typeface="Arial" panose="020B0604020202020204" pitchFamily="34" charset="0"/>
                <a:cs typeface="Arial" panose="020B0604020202020204" pitchFamily="34" charset="0"/>
              </a:rPr>
              <a:t>1.Hiệu </a:t>
            </a:r>
            <a:r>
              <a:rPr lang="en-US" altLang="en-US" dirty="0" err="1">
                <a:latin typeface="Arial" panose="020B0604020202020204" pitchFamily="34" charset="0"/>
                <a:cs typeface="Arial" panose="020B0604020202020204" pitchFamily="34" charset="0"/>
              </a:rPr>
              <a:t>quả</a:t>
            </a:r>
            <a:r>
              <a:rPr lang="en-US" altLang="en-US" dirty="0">
                <a:latin typeface="Arial" panose="020B0604020202020204" pitchFamily="34" charset="0"/>
                <a:cs typeface="Arial" panose="020B0604020202020204" pitchFamily="34" charset="0"/>
              </a:rPr>
              <a:t> :  </a:t>
            </a:r>
            <a:r>
              <a:rPr lang="en-US" altLang="en-US" dirty="0" err="1">
                <a:latin typeface="Arial" panose="020B0604020202020204" pitchFamily="34" charset="0"/>
                <a:cs typeface="Arial" panose="020B0604020202020204" pitchFamily="34" charset="0"/>
              </a:rPr>
              <a:t>Khi</a:t>
            </a:r>
            <a:r>
              <a:rPr lang="en-US" altLang="en-US" dirty="0">
                <a:latin typeface="Arial" panose="020B0604020202020204" pitchFamily="34" charset="0"/>
                <a:cs typeface="Arial" panose="020B0604020202020204" pitchFamily="34" charset="0"/>
              </a:rPr>
              <a:t> 1 node </a:t>
            </a:r>
            <a:r>
              <a:rPr lang="en-US" altLang="en-US" dirty="0" err="1">
                <a:latin typeface="Arial" panose="020B0604020202020204" pitchFamily="34" charset="0"/>
                <a:cs typeface="Arial" panose="020B0604020202020204" pitchFamily="34" charset="0"/>
              </a:rPr>
              <a:t>muốn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thể</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gửi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dữ</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liệu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với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tốc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R.</a:t>
            </a:r>
            <a:endParaRPr lang="en-US" altLang="en-US" dirty="0">
              <a:latin typeface="Arial" panose="020B0604020202020204" pitchFamily="34" charset="0"/>
              <a:cs typeface="Arial" panose="020B0604020202020204" pitchFamily="34" charset="0"/>
            </a:endParaRPr>
          </a:p>
          <a:p>
            <a:pPr lvl="1">
              <a:buFont typeface="Wingdings" panose="05000000000000000000" pitchFamily="2" charset="2"/>
              <a:buNone/>
            </a:pPr>
            <a:r>
              <a:rPr lang="en-US" altLang="en-US" dirty="0">
                <a:latin typeface="Arial" panose="020B0604020202020204" pitchFamily="34" charset="0"/>
                <a:cs typeface="Arial" panose="020B0604020202020204" pitchFamily="34" charset="0"/>
              </a:rPr>
              <a:t>2. </a:t>
            </a:r>
            <a:r>
              <a:rPr lang="en-US" altLang="en-US" dirty="0" err="1">
                <a:latin typeface="Arial" panose="020B0604020202020204" pitchFamily="34" charset="0"/>
                <a:cs typeface="Arial" panose="020B0604020202020204" pitchFamily="34" charset="0"/>
              </a:rPr>
              <a:t>Khi</a:t>
            </a:r>
            <a:r>
              <a:rPr lang="en-US" altLang="en-US" dirty="0">
                <a:latin typeface="Arial" panose="020B0604020202020204" pitchFamily="34" charset="0"/>
                <a:cs typeface="Arial" panose="020B0604020202020204" pitchFamily="34" charset="0"/>
              </a:rPr>
              <a:t> M node </a:t>
            </a:r>
            <a:r>
              <a:rPr lang="en-US" altLang="en-US" dirty="0" err="1">
                <a:latin typeface="Arial" panose="020B0604020202020204" pitchFamily="34" charset="0"/>
                <a:cs typeface="Arial" panose="020B0604020202020204" pitchFamily="34" charset="0"/>
              </a:rPr>
              <a:t>muốn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mỗi</a:t>
            </a:r>
            <a:r>
              <a:rPr lang="en-US" altLang="en-US" dirty="0">
                <a:latin typeface="Arial" panose="020B0604020202020204" pitchFamily="34" charset="0"/>
                <a:cs typeface="Arial" panose="020B0604020202020204" pitchFamily="34" charset="0"/>
              </a:rPr>
              <a:t> node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thể</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gửi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với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tốc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bình</a:t>
            </a:r>
            <a:r>
              <a:rPr lang="en-US" altLang="en-US" dirty="0">
                <a:latin typeface="Arial" panose="020B0604020202020204" pitchFamily="34" charset="0"/>
                <a:cs typeface="Arial" panose="020B0604020202020204" pitchFamily="34" charset="0"/>
              </a:rPr>
              <a:t> R/M</a:t>
            </a:r>
            <a:endParaRPr lang="en-US" altLang="en-US" dirty="0">
              <a:latin typeface="Arial" panose="020B0604020202020204" pitchFamily="34" charset="0"/>
              <a:cs typeface="Arial" panose="020B0604020202020204" pitchFamily="34" charset="0"/>
            </a:endParaRPr>
          </a:p>
          <a:p>
            <a:pPr lvl="1">
              <a:buFont typeface="Wingdings" panose="05000000000000000000" pitchFamily="2" charset="2"/>
              <a:buNone/>
            </a:pPr>
            <a:r>
              <a:rPr lang="en-US" altLang="en-US" dirty="0">
                <a:latin typeface="Arial" panose="020B0604020202020204" pitchFamily="34" charset="0"/>
                <a:cs typeface="Arial" panose="020B0604020202020204" pitchFamily="34" charset="0"/>
              </a:rPr>
              <a:t>3. </a:t>
            </a:r>
            <a:r>
              <a:rPr lang="en-US" altLang="en-US" dirty="0" err="1">
                <a:latin typeface="Arial" panose="020B0604020202020204" pitchFamily="34" charset="0"/>
                <a:cs typeface="Arial" panose="020B0604020202020204" pitchFamily="34" charset="0"/>
              </a:rPr>
              <a:t>Hoàn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toàn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phân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tán</a:t>
            </a:r>
            <a:r>
              <a:rPr lang="en-US" altLang="en-US"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a:p>
            <a:pPr lvl="2"/>
            <a:r>
              <a:rPr lang="en-US" altLang="en-US" sz="2400" dirty="0" err="1">
                <a:latin typeface="Arial" panose="020B0604020202020204" pitchFamily="34" charset="0"/>
                <a:cs typeface="Arial" panose="020B0604020202020204" pitchFamily="34" charset="0"/>
              </a:rPr>
              <a:t>không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có</a:t>
            </a:r>
            <a:r>
              <a:rPr lang="en-US" altLang="en-US" sz="2400" dirty="0">
                <a:latin typeface="Arial" panose="020B0604020202020204" pitchFamily="34" charset="0"/>
                <a:cs typeface="Arial" panose="020B0604020202020204" pitchFamily="34" charset="0"/>
              </a:rPr>
              <a:t> node </a:t>
            </a:r>
            <a:r>
              <a:rPr lang="en-US" altLang="en-US" sz="2400" dirty="0" err="1">
                <a:latin typeface="Arial" panose="020B0604020202020204" pitchFamily="34" charset="0"/>
                <a:cs typeface="Arial" panose="020B0604020202020204" pitchFamily="34" charset="0"/>
              </a:rPr>
              <a:t>đặc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biệt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để</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điều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phối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quá</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trình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truyền</a:t>
            </a:r>
            <a:endParaRPr lang="en-US" altLang="en-US" sz="2400" dirty="0">
              <a:latin typeface="Arial" panose="020B0604020202020204" pitchFamily="34" charset="0"/>
              <a:cs typeface="Arial" panose="020B0604020202020204" pitchFamily="34" charset="0"/>
            </a:endParaRPr>
          </a:p>
          <a:p>
            <a:pPr lvl="2"/>
            <a:r>
              <a:rPr lang="en-US" altLang="en-US" sz="2400" dirty="0" err="1">
                <a:latin typeface="Arial" panose="020B0604020202020204" pitchFamily="34" charset="0"/>
                <a:cs typeface="Arial" panose="020B0604020202020204" pitchFamily="34" charset="0"/>
              </a:rPr>
              <a:t>không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cần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đồng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bộ</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đồng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hồ</a:t>
            </a:r>
            <a:r>
              <a:rPr lang="en-US" altLang="en-US" sz="2400" dirty="0">
                <a:latin typeface="Arial" panose="020B0604020202020204" pitchFamily="34" charset="0"/>
                <a:cs typeface="Arial" panose="020B0604020202020204" pitchFamily="34" charset="0"/>
              </a:rPr>
              <a:t>, slot</a:t>
            </a:r>
            <a:endParaRPr lang="en-US" altLang="en-US" sz="2400" dirty="0">
              <a:latin typeface="Arial" panose="020B0604020202020204" pitchFamily="34" charset="0"/>
              <a:cs typeface="Arial" panose="020B0604020202020204" pitchFamily="34" charset="0"/>
            </a:endParaRPr>
          </a:p>
          <a:p>
            <a:pPr lvl="1">
              <a:buFont typeface="Wingdings" panose="05000000000000000000" pitchFamily="2" charset="2"/>
              <a:buNone/>
            </a:pPr>
            <a:r>
              <a:rPr lang="en-US" altLang="en-US" dirty="0">
                <a:latin typeface="Arial" panose="020B0604020202020204" pitchFamily="34" charset="0"/>
                <a:cs typeface="Arial" panose="020B0604020202020204" pitchFamily="34" charset="0"/>
              </a:rPr>
              <a:t>4. </a:t>
            </a:r>
            <a:r>
              <a:rPr lang="en-US" altLang="en-US" dirty="0" err="1">
                <a:latin typeface="Arial" panose="020B0604020202020204" pitchFamily="34" charset="0"/>
                <a:cs typeface="Arial" panose="020B0604020202020204" pitchFamily="34" charset="0"/>
              </a:rPr>
              <a:t>Đơn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giản</a:t>
            </a:r>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54275"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B0CF856B-9798-4B50-A1BB-57F87D95F65E}" type="slidenum">
              <a:rPr lang="en-US" altLang="en-US">
                <a:cs typeface="Arial" panose="020B0604020202020204" pitchFamily="34" charset="0"/>
              </a:rPr>
            </a:fld>
            <a:endParaRPr lang="en-US" altLang="en-US">
              <a:cs typeface="Arial" panose="020B0604020202020204" pitchFamily="34" charset="0"/>
            </a:endParaRPr>
          </a:p>
        </p:txBody>
      </p:sp>
      <p:pic>
        <p:nvPicPr>
          <p:cNvPr id="54276" name="Picture 6" descr="underline_base"/>
          <p:cNvPicPr>
            <a:picLocks noChangeArrowheads="1"/>
          </p:cNvPicPr>
          <p:nvPr/>
        </p:nvPicPr>
        <p:blipFill>
          <a:blip r:embed="rId1"/>
          <a:srcRect/>
          <a:stretch>
            <a:fillRect/>
          </a:stretch>
        </p:blipFill>
        <p:spPr bwMode="auto">
          <a:xfrm>
            <a:off x="960120" y="970280"/>
            <a:ext cx="7355840" cy="297815"/>
          </a:xfrm>
          <a:prstGeom prst="rect">
            <a:avLst/>
          </a:prstGeom>
          <a:noFill/>
          <a:ln w="9525">
            <a:noFill/>
            <a:miter lim="800000"/>
            <a:headEnd/>
            <a:tailEnd/>
          </a:ln>
        </p:spPr>
      </p:pic>
      <p:sp>
        <p:nvSpPr>
          <p:cNvPr id="54277" name="Rectangle 2"/>
          <p:cNvSpPr>
            <a:spLocks noGrp="1" noChangeArrowheads="1"/>
          </p:cNvSpPr>
          <p:nvPr>
            <p:ph type="title"/>
          </p:nvPr>
        </p:nvSpPr>
        <p:spPr>
          <a:xfrm>
            <a:off x="533400" y="161927"/>
            <a:ext cx="8101013" cy="1143000"/>
          </a:xfrm>
        </p:spPr>
        <p:txBody>
          <a:bodyPr>
            <a:normAutofit fontScale="90000"/>
          </a:bodyPr>
          <a:lstStyle/>
          <a:p>
            <a:r>
              <a:rPr lang="en-US" altLang="en-US" sz="4000" dirty="0" err="1">
                <a:solidFill>
                  <a:srgbClr val="002060"/>
                </a:solidFill>
                <a:latin typeface="Arial" panose="020B0604020202020204" pitchFamily="34" charset="0"/>
                <a:cs typeface="Arial" panose="020B0604020202020204" pitchFamily="34" charset="0"/>
              </a:rPr>
              <a:t>Các</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giao</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thức</a:t>
            </a:r>
            <a:r>
              <a:rPr lang="en-US" altLang="en-US" sz="4000" dirty="0">
                <a:solidFill>
                  <a:srgbClr val="002060"/>
                </a:solidFill>
                <a:latin typeface="Arial" panose="020B0604020202020204" pitchFamily="34" charset="0"/>
                <a:cs typeface="Arial" panose="020B0604020202020204" pitchFamily="34" charset="0"/>
              </a:rPr>
              <a:t> đa truy cập : </a:t>
            </a:r>
            <a:r>
              <a:rPr lang="en-US" altLang="en-US" sz="4000" dirty="0" err="1">
                <a:solidFill>
                  <a:srgbClr val="002060"/>
                </a:solidFill>
                <a:latin typeface="Arial" panose="020B0604020202020204" pitchFamily="34" charset="0"/>
                <a:cs typeface="Arial" panose="020B0604020202020204" pitchFamily="34" charset="0"/>
              </a:rPr>
              <a:t>phân</a:t>
            </a:r>
            <a:r>
              <a:rPr lang="en-US" altLang="en-US" sz="4000" dirty="0">
                <a:solidFill>
                  <a:srgbClr val="002060"/>
                </a:solidFill>
                <a:latin typeface="Arial" panose="020B0604020202020204" pitchFamily="34" charset="0"/>
                <a:cs typeface="Arial" panose="020B0604020202020204" pitchFamily="34" charset="0"/>
              </a:rPr>
              <a:t> </a:t>
            </a:r>
            <a:r>
              <a:rPr lang="en-US" altLang="en-US" sz="4000" dirty="0" err="1">
                <a:solidFill>
                  <a:srgbClr val="002060"/>
                </a:solidFill>
                <a:latin typeface="Arial" panose="020B0604020202020204" pitchFamily="34" charset="0"/>
                <a:cs typeface="Arial" panose="020B0604020202020204" pitchFamily="34" charset="0"/>
              </a:rPr>
              <a:t>loại</a:t>
            </a:r>
            <a:endParaRPr lang="en-US" altLang="en-US" sz="4000" dirty="0" err="1">
              <a:solidFill>
                <a:srgbClr val="002060"/>
              </a:solidFill>
              <a:latin typeface="Arial" panose="020B0604020202020204" pitchFamily="34" charset="0"/>
              <a:cs typeface="Arial" panose="020B0604020202020204" pitchFamily="34" charset="0"/>
            </a:endParaRPr>
          </a:p>
        </p:txBody>
      </p:sp>
      <p:sp>
        <p:nvSpPr>
          <p:cNvPr id="54278" name="Rectangle 3"/>
          <p:cNvSpPr>
            <a:spLocks noGrp="1" noChangeArrowheads="1"/>
          </p:cNvSpPr>
          <p:nvPr>
            <p:ph type="body" idx="1"/>
          </p:nvPr>
        </p:nvSpPr>
        <p:spPr>
          <a:xfrm>
            <a:off x="533405" y="1219200"/>
            <a:ext cx="7772401" cy="5333999"/>
          </a:xfrm>
        </p:spPr>
        <p:txBody>
          <a:bodyPr>
            <a:normAutofit fontScale="70000" lnSpcReduction="20000"/>
          </a:bodyPr>
          <a:lstStyle/>
          <a:p>
            <a:pPr>
              <a:buFont typeface="Wingdings" panose="05000000000000000000" pitchFamily="2" charset="2"/>
              <a:buNone/>
            </a:pPr>
            <a:r>
              <a:rPr lang="en-US" altLang="en-US" dirty="0">
                <a:latin typeface="Arial" panose="020B0604020202020204" pitchFamily="34" charset="0"/>
                <a:cs typeface="Arial" panose="020B0604020202020204" pitchFamily="34" charset="0"/>
              </a:rPr>
              <a:t>3 </a:t>
            </a:r>
            <a:r>
              <a:rPr lang="en-US" altLang="en-US" dirty="0" err="1">
                <a:latin typeface="Arial" panose="020B0604020202020204" pitchFamily="34" charset="0"/>
                <a:cs typeface="Arial" panose="020B0604020202020204" pitchFamily="34" charset="0"/>
              </a:rPr>
              <a:t>loại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chính</a:t>
            </a:r>
            <a:r>
              <a:rPr lang="en-US" altLang="en-US"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a:p>
            <a:r>
              <a:rPr lang="en-US" altLang="en-US" i="1" dirty="0" err="1">
                <a:solidFill>
                  <a:srgbClr val="CC0000"/>
                </a:solidFill>
                <a:latin typeface="Arial" panose="020B0604020202020204" pitchFamily="34" charset="0"/>
                <a:cs typeface="Arial" panose="020B0604020202020204" pitchFamily="34" charset="0"/>
              </a:rPr>
              <a:t>Phân</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hoạch</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kênh</a:t>
            </a:r>
            <a:r>
              <a:rPr lang="en-US" altLang="en-US" i="1" dirty="0">
                <a:solidFill>
                  <a:srgbClr val="CC0000"/>
                </a:solidFill>
                <a:latin typeface="Arial" panose="020B0604020202020204" pitchFamily="34" charset="0"/>
                <a:cs typeface="Arial" panose="020B0604020202020204" pitchFamily="34" charset="0"/>
              </a:rPr>
              <a:t> (channel partitioning)</a:t>
            </a:r>
            <a:endParaRPr lang="en-US" altLang="en-US" i="1" dirty="0">
              <a:solidFill>
                <a:srgbClr val="CC0000"/>
              </a:solidFill>
              <a:latin typeface="Arial" panose="020B0604020202020204" pitchFamily="34" charset="0"/>
              <a:cs typeface="Arial" panose="020B0604020202020204" pitchFamily="34" charset="0"/>
            </a:endParaRPr>
          </a:p>
          <a:p>
            <a:pPr lvl="1"/>
            <a:r>
              <a:rPr lang="en-US" altLang="en-US" sz="2300" dirty="0" err="1">
                <a:latin typeface="Arial" panose="020B0604020202020204" pitchFamily="34" charset="0"/>
                <a:cs typeface="Arial" panose="020B0604020202020204" pitchFamily="34" charset="0"/>
              </a:rPr>
              <a:t>Chia</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kênh</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truyền</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thành</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các</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mảnh</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nhỏ</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hơn</a:t>
            </a:r>
            <a:r>
              <a:rPr lang="en-US" altLang="en-US" sz="2300" dirty="0">
                <a:latin typeface="Arial" panose="020B0604020202020204" pitchFamily="34" charset="0"/>
                <a:cs typeface="Arial" panose="020B0604020202020204" pitchFamily="34" charset="0"/>
              </a:rPr>
              <a:t> </a:t>
            </a:r>
            <a:r>
              <a:rPr lang="en-US" altLang="ja-JP" sz="2300" dirty="0">
                <a:latin typeface="Arial" panose="020B0604020202020204" pitchFamily="34" charset="0"/>
                <a:cs typeface="Arial" panose="020B0604020202020204" pitchFamily="34" charset="0"/>
              </a:rPr>
              <a:t>(</a:t>
            </a:r>
            <a:r>
              <a:rPr lang="en-US" altLang="ja-JP" sz="2300" dirty="0" err="1">
                <a:latin typeface="Arial" panose="020B0604020202020204" pitchFamily="34" charset="0"/>
                <a:cs typeface="Arial" panose="020B0604020202020204" pitchFamily="34" charset="0"/>
              </a:rPr>
              <a:t>các</a:t>
            </a:r>
            <a:r>
              <a:rPr lang="en-US" altLang="ja-JP" sz="2300" dirty="0">
                <a:latin typeface="Arial" panose="020B0604020202020204" pitchFamily="34" charset="0"/>
                <a:cs typeface="Arial" panose="020B0604020202020204" pitchFamily="34" charset="0"/>
              </a:rPr>
              <a:t> slot </a:t>
            </a:r>
            <a:r>
              <a:rPr lang="en-US" altLang="ja-JP" sz="2300" dirty="0" err="1">
                <a:latin typeface="Arial" panose="020B0604020202020204" pitchFamily="34" charset="0"/>
                <a:cs typeface="Arial" panose="020B0604020202020204" pitchFamily="34" charset="0"/>
              </a:rPr>
              <a:t>thời</a:t>
            </a:r>
            <a:r>
              <a:rPr lang="en-US" altLang="ja-JP" sz="2300" dirty="0">
                <a:latin typeface="Arial" panose="020B0604020202020204" pitchFamily="34" charset="0"/>
                <a:cs typeface="Arial" panose="020B0604020202020204" pitchFamily="34" charset="0"/>
              </a:rPr>
              <a:t> </a:t>
            </a:r>
            <a:r>
              <a:rPr lang="en-US" altLang="ja-JP" sz="2300" dirty="0" err="1">
                <a:latin typeface="Arial" panose="020B0604020202020204" pitchFamily="34" charset="0"/>
                <a:cs typeface="Arial" panose="020B0604020202020204" pitchFamily="34" charset="0"/>
              </a:rPr>
              <a:t>gian</a:t>
            </a:r>
            <a:r>
              <a:rPr lang="en-US" altLang="ja-JP" sz="2300" dirty="0">
                <a:latin typeface="Arial" panose="020B0604020202020204" pitchFamily="34" charset="0"/>
                <a:cs typeface="Arial" panose="020B0604020202020204" pitchFamily="34" charset="0"/>
              </a:rPr>
              <a:t> - TDM, </a:t>
            </a:r>
            <a:r>
              <a:rPr lang="en-US" altLang="ja-JP" sz="2300" dirty="0" err="1">
                <a:latin typeface="Arial" panose="020B0604020202020204" pitchFamily="34" charset="0"/>
                <a:cs typeface="Arial" panose="020B0604020202020204" pitchFamily="34" charset="0"/>
              </a:rPr>
              <a:t>tần</a:t>
            </a:r>
            <a:r>
              <a:rPr lang="en-US" altLang="ja-JP" sz="2300" dirty="0">
                <a:latin typeface="Arial" panose="020B0604020202020204" pitchFamily="34" charset="0"/>
                <a:cs typeface="Arial" panose="020B0604020202020204" pitchFamily="34" charset="0"/>
              </a:rPr>
              <a:t> </a:t>
            </a:r>
            <a:r>
              <a:rPr lang="en-US" altLang="ja-JP" sz="2300" dirty="0" err="1">
                <a:latin typeface="Arial" panose="020B0604020202020204" pitchFamily="34" charset="0"/>
                <a:cs typeface="Arial" panose="020B0604020202020204" pitchFamily="34" charset="0"/>
              </a:rPr>
              <a:t>số</a:t>
            </a:r>
            <a:r>
              <a:rPr lang="en-US" altLang="ja-JP" sz="2300" dirty="0">
                <a:latin typeface="Arial" panose="020B0604020202020204" pitchFamily="34" charset="0"/>
                <a:cs typeface="Arial" panose="020B0604020202020204" pitchFamily="34" charset="0"/>
              </a:rPr>
              <a:t> - FDM, </a:t>
            </a:r>
            <a:r>
              <a:rPr lang="en-US" altLang="ja-JP" sz="2300" dirty="0" err="1">
                <a:latin typeface="Arial" panose="020B0604020202020204" pitchFamily="34" charset="0"/>
                <a:cs typeface="Arial" panose="020B0604020202020204" pitchFamily="34" charset="0"/>
              </a:rPr>
              <a:t>mã</a:t>
            </a:r>
            <a:r>
              <a:rPr lang="en-US" altLang="ja-JP" sz="2300" dirty="0">
                <a:latin typeface="Arial" panose="020B0604020202020204" pitchFamily="34" charset="0"/>
                <a:cs typeface="Arial" panose="020B0604020202020204" pitchFamily="34" charset="0"/>
              </a:rPr>
              <a:t> - CDM)</a:t>
            </a:r>
            <a:endParaRPr lang="en-US" altLang="ja-JP" sz="2300" dirty="0">
              <a:latin typeface="Arial" panose="020B0604020202020204" pitchFamily="34" charset="0"/>
              <a:cs typeface="Arial" panose="020B0604020202020204" pitchFamily="34" charset="0"/>
            </a:endParaRPr>
          </a:p>
          <a:p>
            <a:pPr lvl="1"/>
            <a:r>
              <a:rPr lang="en-US" altLang="en-US" sz="2300" dirty="0" err="1">
                <a:latin typeface="Arial" panose="020B0604020202020204" pitchFamily="34" charset="0"/>
                <a:cs typeface="Arial" panose="020B0604020202020204" pitchFamily="34" charset="0"/>
              </a:rPr>
              <a:t>Chia</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sẻ</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kênh</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hiệu</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quả</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và</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công</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bằng</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với</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tải</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lớn</a:t>
            </a:r>
            <a:endParaRPr lang="en-US" altLang="en-US" sz="2300" dirty="0">
              <a:latin typeface="Arial" panose="020B0604020202020204" pitchFamily="34" charset="0"/>
              <a:cs typeface="Arial" panose="020B0604020202020204" pitchFamily="34" charset="0"/>
            </a:endParaRPr>
          </a:p>
          <a:p>
            <a:pPr lvl="1"/>
            <a:r>
              <a:rPr lang="en-US" altLang="en-US" sz="2300" dirty="0" err="1">
                <a:latin typeface="Arial" panose="020B0604020202020204" pitchFamily="34" charset="0"/>
                <a:cs typeface="Arial" panose="020B0604020202020204" pitchFamily="34" charset="0"/>
              </a:rPr>
              <a:t>Cấp</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phát</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mảnh</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này</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cho</a:t>
            </a:r>
            <a:r>
              <a:rPr lang="en-US" altLang="en-US" sz="2300" dirty="0">
                <a:latin typeface="Arial" panose="020B0604020202020204" pitchFamily="34" charset="0"/>
                <a:cs typeface="Arial" panose="020B0604020202020204" pitchFamily="34" charset="0"/>
              </a:rPr>
              <a:t> node </a:t>
            </a:r>
            <a:r>
              <a:rPr lang="en-US" altLang="en-US" sz="2300" dirty="0" err="1">
                <a:latin typeface="Arial" panose="020B0604020202020204" pitchFamily="34" charset="0"/>
                <a:cs typeface="Arial" panose="020B0604020202020204" pitchFamily="34" charset="0"/>
              </a:rPr>
              <a:t>để</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sử</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dụng</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độc</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quyền</a:t>
            </a:r>
            <a:endParaRPr lang="en-US" altLang="en-US" sz="2300" dirty="0">
              <a:latin typeface="Arial" panose="020B0604020202020204" pitchFamily="34" charset="0"/>
              <a:cs typeface="Arial" panose="020B0604020202020204" pitchFamily="34" charset="0"/>
            </a:endParaRPr>
          </a:p>
          <a:p>
            <a:pPr lvl="1"/>
            <a:r>
              <a:rPr lang="en-US" altLang="en-US" sz="2300" dirty="0">
                <a:latin typeface="Arial" panose="020B0604020202020204" pitchFamily="34" charset="0"/>
                <a:cs typeface="Arial" panose="020B0604020202020204" pitchFamily="34" charset="0"/>
              </a:rPr>
              <a:t>VD : TDMA, CDMA</a:t>
            </a:r>
            <a:endParaRPr lang="en-US" altLang="en-US" sz="2300" dirty="0">
              <a:latin typeface="Arial" panose="020B0604020202020204" pitchFamily="34" charset="0"/>
              <a:cs typeface="Arial" panose="020B0604020202020204" pitchFamily="34" charset="0"/>
            </a:endParaRPr>
          </a:p>
          <a:p>
            <a:r>
              <a:rPr lang="en-US" altLang="en-US" i="1" dirty="0" err="1">
                <a:solidFill>
                  <a:srgbClr val="CC0000"/>
                </a:solidFill>
                <a:latin typeface="Arial" panose="020B0604020202020204" pitchFamily="34" charset="0"/>
                <a:cs typeface="Arial" panose="020B0604020202020204" pitchFamily="34" charset="0"/>
              </a:rPr>
              <a:t>Truy</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cập</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ngẫu</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nhiên</a:t>
            </a:r>
            <a:r>
              <a:rPr lang="en-US" altLang="en-US" i="1" dirty="0">
                <a:solidFill>
                  <a:srgbClr val="CC0000"/>
                </a:solidFill>
                <a:latin typeface="Arial" panose="020B0604020202020204" pitchFamily="34" charset="0"/>
                <a:cs typeface="Arial" panose="020B0604020202020204" pitchFamily="34" charset="0"/>
              </a:rPr>
              <a:t> (random access)</a:t>
            </a:r>
            <a:endParaRPr lang="en-US" altLang="en-US" i="1" dirty="0">
              <a:solidFill>
                <a:srgbClr val="CC0000"/>
              </a:solidFill>
              <a:latin typeface="Arial" panose="020B0604020202020204" pitchFamily="34" charset="0"/>
              <a:cs typeface="Arial" panose="020B0604020202020204" pitchFamily="34" charset="0"/>
            </a:endParaRPr>
          </a:p>
          <a:p>
            <a:pPr lvl="1"/>
            <a:r>
              <a:rPr lang="en-US" altLang="en-US" sz="2300" dirty="0" err="1">
                <a:latin typeface="Arial" panose="020B0604020202020204" pitchFamily="34" charset="0"/>
                <a:cs typeface="Arial" panose="020B0604020202020204" pitchFamily="34" charset="0"/>
              </a:rPr>
              <a:t>Kênh</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truyền</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không</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được</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chia</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cho</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phép</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đụng</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độ</a:t>
            </a:r>
            <a:endParaRPr lang="en-US" altLang="en-US" sz="2300" dirty="0">
              <a:latin typeface="Arial" panose="020B0604020202020204" pitchFamily="34" charset="0"/>
              <a:cs typeface="Arial" panose="020B0604020202020204" pitchFamily="34" charset="0"/>
            </a:endParaRPr>
          </a:p>
          <a:p>
            <a:pPr lvl="1"/>
            <a:r>
              <a:rPr lang="ja-JP" altLang="en-US" sz="2300" dirty="0">
                <a:latin typeface="Arial" panose="020B0604020202020204" pitchFamily="34" charset="0"/>
                <a:cs typeface="Arial" panose="020B0604020202020204" pitchFamily="34" charset="0"/>
              </a:rPr>
              <a:t>“</a:t>
            </a:r>
            <a:r>
              <a:rPr lang="en-US" altLang="ja-JP" sz="2300" dirty="0" err="1">
                <a:latin typeface="Arial" panose="020B0604020202020204" pitchFamily="34" charset="0"/>
                <a:cs typeface="Arial" panose="020B0604020202020204" pitchFamily="34" charset="0"/>
              </a:rPr>
              <a:t>giải</a:t>
            </a:r>
            <a:r>
              <a:rPr lang="en-US" altLang="ja-JP" sz="2300" dirty="0">
                <a:latin typeface="Arial" panose="020B0604020202020204" pitchFamily="34" charset="0"/>
                <a:cs typeface="Arial" panose="020B0604020202020204" pitchFamily="34" charset="0"/>
              </a:rPr>
              <a:t> </a:t>
            </a:r>
            <a:r>
              <a:rPr lang="en-US" altLang="ja-JP" sz="2300" dirty="0" err="1">
                <a:latin typeface="Arial" panose="020B0604020202020204" pitchFamily="34" charset="0"/>
                <a:cs typeface="Arial" panose="020B0604020202020204" pitchFamily="34" charset="0"/>
              </a:rPr>
              <a:t>quyết</a:t>
            </a:r>
            <a:r>
              <a:rPr lang="ja-JP" altLang="en-US" sz="2300" dirty="0">
                <a:latin typeface="Arial" panose="020B0604020202020204" pitchFamily="34" charset="0"/>
                <a:cs typeface="Arial" panose="020B0604020202020204" pitchFamily="34" charset="0"/>
              </a:rPr>
              <a:t>”</a:t>
            </a:r>
            <a:r>
              <a:rPr lang="en-US" altLang="ja-JP" sz="2300" dirty="0">
                <a:latin typeface="Arial" panose="020B0604020202020204" pitchFamily="34" charset="0"/>
                <a:cs typeface="Arial" panose="020B0604020202020204" pitchFamily="34" charset="0"/>
              </a:rPr>
              <a:t> </a:t>
            </a:r>
            <a:r>
              <a:rPr lang="en-US" altLang="ja-JP" sz="2300" dirty="0" err="1">
                <a:latin typeface="Arial" panose="020B0604020202020204" pitchFamily="34" charset="0"/>
                <a:cs typeface="Arial" panose="020B0604020202020204" pitchFamily="34" charset="0"/>
              </a:rPr>
              <a:t>đụng</a:t>
            </a:r>
            <a:r>
              <a:rPr lang="en-US" altLang="ja-JP" sz="2300" dirty="0">
                <a:latin typeface="Arial" panose="020B0604020202020204" pitchFamily="34" charset="0"/>
                <a:cs typeface="Arial" panose="020B0604020202020204" pitchFamily="34" charset="0"/>
              </a:rPr>
              <a:t> </a:t>
            </a:r>
            <a:r>
              <a:rPr lang="en-US" altLang="ja-JP" sz="2300" dirty="0" err="1">
                <a:latin typeface="Arial" panose="020B0604020202020204" pitchFamily="34" charset="0"/>
                <a:cs typeface="Arial" panose="020B0604020202020204" pitchFamily="34" charset="0"/>
              </a:rPr>
              <a:t>độ</a:t>
            </a:r>
            <a:endParaRPr lang="en-US" altLang="ja-JP" sz="2300" dirty="0">
              <a:latin typeface="Arial" panose="020B0604020202020204" pitchFamily="34" charset="0"/>
              <a:cs typeface="Arial" panose="020B0604020202020204" pitchFamily="34" charset="0"/>
            </a:endParaRPr>
          </a:p>
          <a:p>
            <a:pPr lvl="1"/>
            <a:r>
              <a:rPr lang="en-US" altLang="en-US" sz="2300" dirty="0" err="1">
                <a:latin typeface="Arial" panose="020B0604020202020204" pitchFamily="34" charset="0"/>
                <a:cs typeface="Arial" panose="020B0604020202020204" pitchFamily="34" charset="0"/>
              </a:rPr>
              <a:t>Hiệu</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quả</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tại</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tải</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thấp</a:t>
            </a:r>
            <a:r>
              <a:rPr lang="en-US" altLang="en-US" sz="2300" dirty="0">
                <a:latin typeface="Arial" panose="020B0604020202020204" pitchFamily="34" charset="0"/>
                <a:cs typeface="Arial" panose="020B0604020202020204" pitchFamily="34" charset="0"/>
              </a:rPr>
              <a:t>: node </a:t>
            </a:r>
            <a:r>
              <a:rPr lang="en-US" altLang="en-US" sz="2300" dirty="0" err="1">
                <a:latin typeface="Arial" panose="020B0604020202020204" pitchFamily="34" charset="0"/>
                <a:cs typeface="Arial" panose="020B0604020202020204" pitchFamily="34" charset="0"/>
              </a:rPr>
              <a:t>đơn</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có</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thể</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dùng</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hết</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khả</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năng</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của</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kênh</a:t>
            </a:r>
            <a:endParaRPr lang="en-US" altLang="en-US" sz="2300" dirty="0">
              <a:latin typeface="Arial" panose="020B0604020202020204" pitchFamily="34" charset="0"/>
              <a:cs typeface="Arial" panose="020B0604020202020204" pitchFamily="34" charset="0"/>
            </a:endParaRPr>
          </a:p>
          <a:p>
            <a:pPr lvl="1"/>
            <a:r>
              <a:rPr lang="en-US" altLang="en-US" sz="2300" dirty="0" err="1">
                <a:latin typeface="Arial" panose="020B0604020202020204" pitchFamily="34" charset="0"/>
                <a:cs typeface="Arial" panose="020B0604020202020204" pitchFamily="34" charset="0"/>
              </a:rPr>
              <a:t>Tải</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cao</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đụng</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độ</a:t>
            </a:r>
            <a:r>
              <a:rPr lang="en-US" altLang="en-US" sz="2300" dirty="0">
                <a:latin typeface="Arial" panose="020B0604020202020204" pitchFamily="34" charset="0"/>
                <a:cs typeface="Arial" panose="020B0604020202020204" pitchFamily="34" charset="0"/>
              </a:rPr>
              <a:t> </a:t>
            </a:r>
            <a:r>
              <a:rPr lang="en-US" altLang="en-US" sz="2300" dirty="0" err="1">
                <a:latin typeface="Arial" panose="020B0604020202020204" pitchFamily="34" charset="0"/>
                <a:cs typeface="Arial" panose="020B0604020202020204" pitchFamily="34" charset="0"/>
              </a:rPr>
              <a:t>cao</a:t>
            </a:r>
            <a:endParaRPr lang="en-US" altLang="en-US" sz="2300" dirty="0">
              <a:latin typeface="Arial" panose="020B0604020202020204" pitchFamily="34" charset="0"/>
              <a:cs typeface="Arial" panose="020B0604020202020204" pitchFamily="34" charset="0"/>
            </a:endParaRPr>
          </a:p>
          <a:p>
            <a:pPr marL="457200" lvl="1" indent="0">
              <a:buNone/>
            </a:pPr>
            <a:r>
              <a:rPr lang="en-US" altLang="en-US" sz="2300" dirty="0">
                <a:latin typeface="Arial" panose="020B0604020202020204" pitchFamily="34" charset="0"/>
                <a:cs typeface="Arial" panose="020B0604020202020204" pitchFamily="34" charset="0"/>
              </a:rPr>
              <a:t>VD: Slotted ALOHA, ALOHA</a:t>
            </a:r>
            <a:endParaRPr lang="en-US" altLang="en-US" sz="2300" dirty="0">
              <a:latin typeface="Arial" panose="020B0604020202020204" pitchFamily="34" charset="0"/>
              <a:cs typeface="Arial" panose="020B0604020202020204" pitchFamily="34" charset="0"/>
            </a:endParaRPr>
          </a:p>
          <a:p>
            <a:pPr lvl="1"/>
            <a:r>
              <a:rPr lang="en-US" altLang="ja-JP" dirty="0">
                <a:latin typeface="Arial" panose="020B0604020202020204" pitchFamily="34" charset="0"/>
                <a:cs typeface="Arial" panose="020B0604020202020204" pitchFamily="34" charset="0"/>
              </a:rPr>
              <a:t>  CSMA, CSMA/CD, CSMA/CA.</a:t>
            </a:r>
            <a:endParaRPr lang="en-US" altLang="ja-JP" dirty="0">
              <a:latin typeface="Arial" panose="020B0604020202020204" pitchFamily="34" charset="0"/>
              <a:cs typeface="Arial" panose="020B0604020202020204" pitchFamily="34" charset="0"/>
            </a:endParaRPr>
          </a:p>
          <a:p>
            <a:r>
              <a:rPr lang="en-US" altLang="ja-JP" i="1" dirty="0" err="1">
                <a:solidFill>
                  <a:srgbClr val="CC0000"/>
                </a:solidFill>
                <a:latin typeface="Arial" panose="020B0604020202020204" pitchFamily="34" charset="0"/>
                <a:cs typeface="Arial" panose="020B0604020202020204" pitchFamily="34" charset="0"/>
              </a:rPr>
              <a:t>Xoay</a:t>
            </a:r>
            <a:r>
              <a:rPr lang="en-US" altLang="ja-JP" i="1" dirty="0">
                <a:solidFill>
                  <a:srgbClr val="CC0000"/>
                </a:solidFill>
                <a:latin typeface="Arial" panose="020B0604020202020204" pitchFamily="34" charset="0"/>
                <a:cs typeface="Arial" panose="020B0604020202020204" pitchFamily="34" charset="0"/>
              </a:rPr>
              <a:t> </a:t>
            </a:r>
            <a:r>
              <a:rPr lang="en-US" altLang="ja-JP" i="1" dirty="0" err="1">
                <a:solidFill>
                  <a:srgbClr val="CC0000"/>
                </a:solidFill>
                <a:latin typeface="Arial" panose="020B0604020202020204" pitchFamily="34" charset="0"/>
                <a:cs typeface="Arial" panose="020B0604020202020204" pitchFamily="34" charset="0"/>
              </a:rPr>
              <a:t>vòng</a:t>
            </a:r>
            <a:r>
              <a:rPr lang="ja-JP" altLang="en-US" i="1" dirty="0">
                <a:solidFill>
                  <a:srgbClr val="CC0000"/>
                </a:solidFill>
                <a:latin typeface="Arial" panose="020B0604020202020204" pitchFamily="34" charset="0"/>
                <a:cs typeface="Arial" panose="020B0604020202020204" pitchFamily="34" charset="0"/>
              </a:rPr>
              <a:t> </a:t>
            </a:r>
            <a:r>
              <a:rPr lang="en-US" altLang="ja-JP" i="1" dirty="0">
                <a:solidFill>
                  <a:srgbClr val="CC0000"/>
                </a:solidFill>
                <a:latin typeface="Arial" panose="020B0604020202020204" pitchFamily="34" charset="0"/>
                <a:cs typeface="Arial" panose="020B0604020202020204" pitchFamily="34" charset="0"/>
              </a:rPr>
              <a:t>( Taking-Turns)</a:t>
            </a:r>
            <a:endParaRPr lang="en-US" altLang="ja-JP" i="1" dirty="0">
              <a:solidFill>
                <a:srgbClr val="CC0000"/>
              </a:solidFill>
              <a:latin typeface="Arial" panose="020B0604020202020204" pitchFamily="34" charset="0"/>
              <a:cs typeface="Arial" panose="020B0604020202020204" pitchFamily="34" charset="0"/>
            </a:endParaRPr>
          </a:p>
          <a:p>
            <a:pPr lvl="1"/>
            <a:r>
              <a:rPr lang="en-US" altLang="en-US" sz="2900" dirty="0" err="1">
                <a:latin typeface="Arial" panose="020B0604020202020204" pitchFamily="34" charset="0"/>
                <a:cs typeface="Arial" panose="020B0604020202020204" pitchFamily="34" charset="0"/>
              </a:rPr>
              <a:t>Các</a:t>
            </a:r>
            <a:r>
              <a:rPr lang="en-US" altLang="en-US" sz="2900" dirty="0">
                <a:latin typeface="Arial" panose="020B0604020202020204" pitchFamily="34" charset="0"/>
                <a:cs typeface="Arial" panose="020B0604020202020204" pitchFamily="34" charset="0"/>
              </a:rPr>
              <a:t> node </a:t>
            </a:r>
            <a:r>
              <a:rPr lang="en-US" altLang="en-US" sz="2900" dirty="0" err="1">
                <a:latin typeface="Arial" panose="020B0604020202020204" pitchFamily="34" charset="0"/>
                <a:cs typeface="Arial" panose="020B0604020202020204" pitchFamily="34" charset="0"/>
              </a:rPr>
              <a:t>thay</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phiên</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nhau</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nhưng</a:t>
            </a:r>
            <a:r>
              <a:rPr lang="en-US" altLang="en-US" sz="2900" dirty="0">
                <a:latin typeface="Arial" panose="020B0604020202020204" pitchFamily="34" charset="0"/>
                <a:cs typeface="Arial" panose="020B0604020202020204" pitchFamily="34" charset="0"/>
              </a:rPr>
              <a:t> node </a:t>
            </a:r>
            <a:r>
              <a:rPr lang="en-US" altLang="en-US" sz="2900" dirty="0" err="1">
                <a:latin typeface="Arial" panose="020B0604020202020204" pitchFamily="34" charset="0"/>
                <a:cs typeface="Arial" panose="020B0604020202020204" pitchFamily="34" charset="0"/>
              </a:rPr>
              <a:t>nhiều</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dữ</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liệu</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hơn</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được</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giữ</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thời</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gian</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truyền</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lâu</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hơn</a:t>
            </a:r>
            <a:endParaRPr lang="en-US" altLang="en-US" sz="2900" dirty="0">
              <a:latin typeface="Arial" panose="020B0604020202020204" pitchFamily="34" charset="0"/>
              <a:cs typeface="Arial" panose="020B0604020202020204" pitchFamily="34" charset="0"/>
            </a:endParaRPr>
          </a:p>
          <a:p>
            <a:pPr lvl="1">
              <a:buFont typeface="Wingdings" panose="05000000000000000000" pitchFamily="2" charset="2"/>
              <a:buNone/>
            </a:pP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Tìm</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kiếm</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giải</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pháp</a:t>
            </a:r>
            <a:r>
              <a:rPr lang="en-US" altLang="en-US" sz="2900" dirty="0">
                <a:latin typeface="Arial" panose="020B0604020202020204" pitchFamily="34" charset="0"/>
                <a:cs typeface="Arial" panose="020B0604020202020204" pitchFamily="34" charset="0"/>
              </a:rPr>
              <a:t> dung </a:t>
            </a:r>
            <a:r>
              <a:rPr lang="en-US" altLang="en-US" sz="2900" dirty="0" err="1">
                <a:latin typeface="Arial" panose="020B0604020202020204" pitchFamily="34" charset="0"/>
                <a:cs typeface="Arial" panose="020B0604020202020204" pitchFamily="34" charset="0"/>
              </a:rPr>
              <a:t>hòa</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tốt</a:t>
            </a:r>
            <a:r>
              <a:rPr lang="en-US" altLang="en-US" sz="2900" dirty="0">
                <a:latin typeface="Arial" panose="020B0604020202020204" pitchFamily="34" charset="0"/>
                <a:cs typeface="Arial" panose="020B0604020202020204" pitchFamily="34" charset="0"/>
              </a:rPr>
              <a:t> </a:t>
            </a:r>
            <a:r>
              <a:rPr lang="en-US" altLang="en-US" sz="2900" dirty="0" err="1">
                <a:latin typeface="Arial" panose="020B0604020202020204" pitchFamily="34" charset="0"/>
                <a:cs typeface="Arial" panose="020B0604020202020204" pitchFamily="34" charset="0"/>
              </a:rPr>
              <a:t>nhất</a:t>
            </a:r>
            <a:r>
              <a:rPr lang="en-US" altLang="en-US" sz="2900" dirty="0">
                <a:latin typeface="Arial" panose="020B0604020202020204" pitchFamily="34" charset="0"/>
                <a:cs typeface="Arial" panose="020B0604020202020204" pitchFamily="34" charset="0"/>
              </a:rPr>
              <a:t>!</a:t>
            </a:r>
            <a:endParaRPr lang="en-US" altLang="en-US" sz="2900" dirty="0">
              <a:latin typeface="Arial" panose="020B0604020202020204" pitchFamily="34" charset="0"/>
              <a:cs typeface="Arial" panose="020B0604020202020204" pitchFamily="34" charset="0"/>
            </a:endParaRPr>
          </a:p>
          <a:p>
            <a:pPr lvl="1">
              <a:buFont typeface="Wingdings" panose="05000000000000000000" pitchFamily="2" charset="2"/>
              <a:buNone/>
            </a:pPr>
            <a:r>
              <a:rPr lang="en-US" altLang="en-US" sz="2900" dirty="0">
                <a:latin typeface="Arial" panose="020B0604020202020204" pitchFamily="34" charset="0"/>
                <a:cs typeface="Arial" panose="020B0604020202020204" pitchFamily="34" charset="0"/>
              </a:rPr>
              <a:t>VD : Polling, Token Ring</a:t>
            </a:r>
            <a:endParaRPr lang="en-US" altLang="en-US" sz="2900" dirty="0">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56323"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3B82DC56-9D4D-4E5A-B6E2-192A2DB52735}"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pic>
        <p:nvPicPr>
          <p:cNvPr id="56324" name="Picture 50" descr="underline_base"/>
          <p:cNvPicPr>
            <a:picLocks noChangeAspect="1" noChangeArrowheads="1"/>
          </p:cNvPicPr>
          <p:nvPr/>
        </p:nvPicPr>
        <p:blipFill>
          <a:blip r:embed="rId1"/>
          <a:srcRect/>
          <a:stretch>
            <a:fillRect/>
          </a:stretch>
        </p:blipFill>
        <p:spPr bwMode="auto">
          <a:xfrm>
            <a:off x="285755" y="1003300"/>
            <a:ext cx="8228013" cy="173038"/>
          </a:xfrm>
          <a:prstGeom prst="rect">
            <a:avLst/>
          </a:prstGeom>
          <a:noFill/>
          <a:ln w="9525">
            <a:noFill/>
            <a:miter lim="800000"/>
            <a:headEnd/>
            <a:tailEnd/>
          </a:ln>
        </p:spPr>
      </p:pic>
      <p:sp>
        <p:nvSpPr>
          <p:cNvPr id="56325" name="Rectangle 2"/>
          <p:cNvSpPr>
            <a:spLocks noGrp="1" noChangeArrowheads="1"/>
          </p:cNvSpPr>
          <p:nvPr>
            <p:ph type="title"/>
          </p:nvPr>
        </p:nvSpPr>
        <p:spPr>
          <a:xfrm>
            <a:off x="0" y="206375"/>
            <a:ext cx="9144000" cy="1143000"/>
          </a:xfrm>
        </p:spPr>
        <p:txBody>
          <a:bodyPr/>
          <a:lstStyle/>
          <a:p>
            <a:r>
              <a:rPr lang="en-US" altLang="en-US" sz="3400" dirty="0" err="1">
                <a:latin typeface="Arial" panose="020B0604020202020204" pitchFamily="34" charset="0"/>
                <a:cs typeface="Arial" panose="020B0604020202020204" pitchFamily="34" charset="0"/>
              </a:rPr>
              <a:t>Các</a:t>
            </a:r>
            <a:r>
              <a:rPr lang="en-US" altLang="en-US" sz="3400" dirty="0">
                <a:latin typeface="Arial" panose="020B0604020202020204" pitchFamily="34" charset="0"/>
                <a:cs typeface="Arial" panose="020B0604020202020204" pitchFamily="34" charset="0"/>
              </a:rPr>
              <a:t> </a:t>
            </a:r>
            <a:r>
              <a:rPr lang="en-US" altLang="en-US" sz="3400" dirty="0" err="1">
                <a:latin typeface="Arial" panose="020B0604020202020204" pitchFamily="34" charset="0"/>
                <a:cs typeface="Arial" panose="020B0604020202020204" pitchFamily="34" charset="0"/>
              </a:rPr>
              <a:t>giao</a:t>
            </a:r>
            <a:r>
              <a:rPr lang="en-US" altLang="en-US" sz="3400" dirty="0">
                <a:latin typeface="Arial" panose="020B0604020202020204" pitchFamily="34" charset="0"/>
                <a:cs typeface="Arial" panose="020B0604020202020204" pitchFamily="34" charset="0"/>
              </a:rPr>
              <a:t> </a:t>
            </a:r>
            <a:r>
              <a:rPr lang="en-US" altLang="en-US" sz="3400" dirty="0" err="1">
                <a:latin typeface="Arial" panose="020B0604020202020204" pitchFamily="34" charset="0"/>
                <a:cs typeface="Arial" panose="020B0604020202020204" pitchFamily="34" charset="0"/>
              </a:rPr>
              <a:t>thức</a:t>
            </a:r>
            <a:r>
              <a:rPr lang="en-US" altLang="en-US" sz="3400" dirty="0">
                <a:latin typeface="Arial" panose="020B0604020202020204" pitchFamily="34" charset="0"/>
                <a:cs typeface="Arial" panose="020B0604020202020204" pitchFamily="34" charset="0"/>
              </a:rPr>
              <a:t> MAC </a:t>
            </a:r>
            <a:r>
              <a:rPr lang="en-US" altLang="en-US" sz="3400" dirty="0" err="1">
                <a:latin typeface="Arial" panose="020B0604020202020204" pitchFamily="34" charset="0"/>
                <a:cs typeface="Arial" panose="020B0604020202020204" pitchFamily="34" charset="0"/>
              </a:rPr>
              <a:t>phân</a:t>
            </a:r>
            <a:r>
              <a:rPr lang="en-US" altLang="en-US" sz="3400" dirty="0">
                <a:latin typeface="Arial" panose="020B0604020202020204" pitchFamily="34" charset="0"/>
                <a:cs typeface="Arial" panose="020B0604020202020204" pitchFamily="34" charset="0"/>
              </a:rPr>
              <a:t> </a:t>
            </a:r>
            <a:r>
              <a:rPr lang="en-US" altLang="en-US" sz="3400" dirty="0" err="1">
                <a:latin typeface="Arial" panose="020B0604020202020204" pitchFamily="34" charset="0"/>
                <a:cs typeface="Arial" panose="020B0604020202020204" pitchFamily="34" charset="0"/>
              </a:rPr>
              <a:t>hoạch</a:t>
            </a:r>
            <a:r>
              <a:rPr lang="en-US" altLang="en-US" sz="3400" dirty="0">
                <a:latin typeface="Arial" panose="020B0604020202020204" pitchFamily="34" charset="0"/>
                <a:cs typeface="Arial" panose="020B0604020202020204" pitchFamily="34" charset="0"/>
              </a:rPr>
              <a:t> </a:t>
            </a:r>
            <a:r>
              <a:rPr lang="en-US" altLang="en-US" sz="3400" dirty="0" err="1">
                <a:latin typeface="Arial" panose="020B0604020202020204" pitchFamily="34" charset="0"/>
                <a:cs typeface="Arial" panose="020B0604020202020204" pitchFamily="34" charset="0"/>
              </a:rPr>
              <a:t>kênh:TDMA</a:t>
            </a:r>
            <a:endParaRPr lang="en-US" altLang="en-US" sz="3400" dirty="0">
              <a:latin typeface="Arial" panose="020B0604020202020204" pitchFamily="34" charset="0"/>
              <a:cs typeface="Arial" panose="020B0604020202020204" pitchFamily="34" charset="0"/>
            </a:endParaRPr>
          </a:p>
        </p:txBody>
      </p:sp>
      <p:sp>
        <p:nvSpPr>
          <p:cNvPr id="56326" name="Rectangle 3"/>
          <p:cNvSpPr>
            <a:spLocks noGrp="1" noChangeArrowheads="1"/>
          </p:cNvSpPr>
          <p:nvPr>
            <p:ph type="body" idx="1"/>
          </p:nvPr>
        </p:nvSpPr>
        <p:spPr>
          <a:xfrm>
            <a:off x="490542" y="1379538"/>
            <a:ext cx="7772401" cy="3268662"/>
          </a:xfrm>
        </p:spPr>
        <p:txBody>
          <a:bodyPr>
            <a:normAutofit/>
          </a:bodyPr>
          <a:lstStyle/>
          <a:p>
            <a:pPr>
              <a:lnSpc>
                <a:spcPct val="75000"/>
              </a:lnSpc>
              <a:buFont typeface="Wingdings" panose="05000000000000000000" pitchFamily="2" charset="2"/>
              <a:buNone/>
            </a:pPr>
            <a:r>
              <a:rPr lang="en-US" altLang="en-US" sz="3200" dirty="0">
                <a:solidFill>
                  <a:srgbClr val="CC0000"/>
                </a:solidFill>
                <a:latin typeface="Arial" panose="020B0604020202020204" pitchFamily="34" charset="0"/>
                <a:cs typeface="Arial" panose="020B0604020202020204" pitchFamily="34" charset="0"/>
              </a:rPr>
              <a:t>TDMA: Time division multiple access</a:t>
            </a:r>
            <a:r>
              <a:rPr lang="en-US" altLang="en-US" sz="3200" dirty="0">
                <a:latin typeface="Arial" panose="020B0604020202020204" pitchFamily="34" charset="0"/>
                <a:cs typeface="Arial" panose="020B0604020202020204" pitchFamily="34" charset="0"/>
              </a:rPr>
              <a:t> </a:t>
            </a:r>
            <a:endParaRPr lang="en-US" altLang="en-US" sz="3200" dirty="0">
              <a:latin typeface="Arial" panose="020B0604020202020204" pitchFamily="34" charset="0"/>
              <a:cs typeface="Arial" panose="020B0604020202020204" pitchFamily="34" charset="0"/>
            </a:endParaRPr>
          </a:p>
          <a:p>
            <a:pPr>
              <a:lnSpc>
                <a:spcPct val="75000"/>
              </a:lnSpc>
            </a:pPr>
            <a:r>
              <a:rPr lang="en-US" altLang="en-US" sz="3000" dirty="0" err="1">
                <a:latin typeface="Arial" panose="020B0604020202020204" pitchFamily="34" charset="0"/>
                <a:cs typeface="Arial" panose="020B0604020202020204" pitchFamily="34" charset="0"/>
              </a:rPr>
              <a:t>Truy</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cập</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kênh</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truyền</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theo</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hình</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thức</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xoay</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vòng</a:t>
            </a:r>
            <a:r>
              <a:rPr lang="en-US" altLang="en-US" sz="3000" dirty="0">
                <a:latin typeface="Arial" panose="020B0604020202020204" pitchFamily="34" charset="0"/>
                <a:cs typeface="Arial" panose="020B0604020202020204" pitchFamily="34" charset="0"/>
              </a:rPr>
              <a:t>”</a:t>
            </a:r>
            <a:endParaRPr lang="en-US" altLang="en-US" sz="3000" dirty="0">
              <a:latin typeface="Arial" panose="020B0604020202020204" pitchFamily="34" charset="0"/>
              <a:cs typeface="Arial" panose="020B0604020202020204" pitchFamily="34" charset="0"/>
            </a:endParaRPr>
          </a:p>
          <a:p>
            <a:pPr>
              <a:lnSpc>
                <a:spcPct val="75000"/>
              </a:lnSpc>
            </a:pPr>
            <a:r>
              <a:rPr lang="en-US" altLang="en-US" sz="3000" dirty="0" err="1">
                <a:latin typeface="Arial" panose="020B0604020202020204" pitchFamily="34" charset="0"/>
                <a:cs typeface="Arial" panose="020B0604020202020204" pitchFamily="34" charset="0"/>
              </a:rPr>
              <a:t>Mỗi</a:t>
            </a:r>
            <a:r>
              <a:rPr lang="en-US" altLang="en-US" sz="3000" dirty="0">
                <a:latin typeface="Arial" panose="020B0604020202020204" pitchFamily="34" charset="0"/>
                <a:cs typeface="Arial" panose="020B0604020202020204" pitchFamily="34" charset="0"/>
              </a:rPr>
              <a:t> slot </a:t>
            </a:r>
            <a:r>
              <a:rPr lang="en-US" altLang="en-US" sz="3000" dirty="0" err="1">
                <a:latin typeface="Arial" panose="020B0604020202020204" pitchFamily="34" charset="0"/>
                <a:cs typeface="Arial" panose="020B0604020202020204" pitchFamily="34" charset="0"/>
              </a:rPr>
              <a:t>với</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độ</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dài</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cố</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định</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độ</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dài</a:t>
            </a:r>
            <a:r>
              <a:rPr lang="en-US" altLang="en-US" sz="3000" dirty="0">
                <a:latin typeface="Arial" panose="020B0604020202020204" pitchFamily="34" charset="0"/>
                <a:cs typeface="Arial" panose="020B0604020202020204" pitchFamily="34" charset="0"/>
              </a:rPr>
              <a:t> = </a:t>
            </a:r>
            <a:r>
              <a:rPr lang="en-US" altLang="en-US" sz="3000" dirty="0" err="1">
                <a:latin typeface="Arial" panose="020B0604020202020204" pitchFamily="34" charset="0"/>
                <a:cs typeface="Arial" panose="020B0604020202020204" pitchFamily="34" charset="0"/>
              </a:rPr>
              <a:t>thời</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gian</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truyền</a:t>
            </a:r>
            <a:r>
              <a:rPr lang="en-US" altLang="en-US" sz="3000" dirty="0">
                <a:latin typeface="Arial" panose="020B0604020202020204" pitchFamily="34" charset="0"/>
                <a:cs typeface="Arial" panose="020B0604020202020204" pitchFamily="34" charset="0"/>
              </a:rPr>
              <a:t> packet) </a:t>
            </a:r>
            <a:r>
              <a:rPr lang="en-US" altLang="en-US" sz="3000" dirty="0" err="1">
                <a:latin typeface="Arial" panose="020B0604020202020204" pitchFamily="34" charset="0"/>
                <a:cs typeface="Arial" panose="020B0604020202020204" pitchFamily="34" charset="0"/>
              </a:rPr>
              <a:t>trong</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mỗi</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vòng</a:t>
            </a:r>
            <a:r>
              <a:rPr lang="en-US" altLang="en-US" sz="3000" dirty="0">
                <a:latin typeface="Arial" panose="020B0604020202020204" pitchFamily="34" charset="0"/>
                <a:cs typeface="Arial" panose="020B0604020202020204" pitchFamily="34" charset="0"/>
              </a:rPr>
              <a:t> (round)</a:t>
            </a:r>
            <a:endParaRPr lang="en-US" altLang="en-US" sz="3000" dirty="0">
              <a:latin typeface="Arial" panose="020B0604020202020204" pitchFamily="34" charset="0"/>
              <a:cs typeface="Arial" panose="020B0604020202020204" pitchFamily="34" charset="0"/>
            </a:endParaRPr>
          </a:p>
          <a:p>
            <a:pPr>
              <a:lnSpc>
                <a:spcPct val="75000"/>
              </a:lnSpc>
            </a:pPr>
            <a:r>
              <a:rPr lang="en-US" altLang="en-US" sz="3000" dirty="0" err="1">
                <a:latin typeface="Arial" panose="020B0604020202020204" pitchFamily="34" charset="0"/>
                <a:cs typeface="Arial" panose="020B0604020202020204" pitchFamily="34" charset="0"/>
              </a:rPr>
              <a:t>Các</a:t>
            </a:r>
            <a:r>
              <a:rPr lang="en-US" altLang="en-US" sz="3000" dirty="0">
                <a:latin typeface="Arial" panose="020B0604020202020204" pitchFamily="34" charset="0"/>
                <a:cs typeface="Arial" panose="020B0604020202020204" pitchFamily="34" charset="0"/>
              </a:rPr>
              <a:t> slot </a:t>
            </a:r>
            <a:r>
              <a:rPr lang="en-US" altLang="en-US" sz="3000" dirty="0" err="1">
                <a:latin typeface="Arial" panose="020B0604020202020204" pitchFamily="34" charset="0"/>
                <a:cs typeface="Arial" panose="020B0604020202020204" pitchFamily="34" charset="0"/>
              </a:rPr>
              <a:t>không</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sử</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dụng</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sẽ</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nhàn</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rỗi</a:t>
            </a:r>
            <a:endParaRPr lang="en-US" altLang="en-US" sz="3000" dirty="0">
              <a:latin typeface="Arial" panose="020B0604020202020204" pitchFamily="34" charset="0"/>
              <a:cs typeface="Arial" panose="020B0604020202020204" pitchFamily="34" charset="0"/>
            </a:endParaRPr>
          </a:p>
          <a:p>
            <a:pPr>
              <a:lnSpc>
                <a:spcPct val="75000"/>
              </a:lnSpc>
            </a:pPr>
            <a:r>
              <a:rPr lang="en-US" altLang="en-US" sz="3000" dirty="0" err="1">
                <a:latin typeface="Arial" panose="020B0604020202020204" pitchFamily="34" charset="0"/>
                <a:cs typeface="Arial" panose="020B0604020202020204" pitchFamily="34" charset="0"/>
              </a:rPr>
              <a:t>Ví</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dụ</a:t>
            </a:r>
            <a:r>
              <a:rPr lang="en-US" altLang="en-US" sz="3000" dirty="0">
                <a:latin typeface="Arial" panose="020B0604020202020204" pitchFamily="34" charset="0"/>
                <a:cs typeface="Arial" panose="020B0604020202020204" pitchFamily="34" charset="0"/>
              </a:rPr>
              <a:t>: LAN </a:t>
            </a:r>
            <a:r>
              <a:rPr lang="en-US" altLang="en-US" sz="3000" dirty="0" err="1">
                <a:latin typeface="Arial" panose="020B0604020202020204" pitchFamily="34" charset="0"/>
                <a:cs typeface="Arial" panose="020B0604020202020204" pitchFamily="34" charset="0"/>
              </a:rPr>
              <a:t>có</a:t>
            </a:r>
            <a:r>
              <a:rPr lang="en-US" altLang="en-US" sz="3000" dirty="0">
                <a:latin typeface="Arial" panose="020B0604020202020204" pitchFamily="34" charset="0"/>
                <a:cs typeface="Arial" panose="020B0604020202020204" pitchFamily="34" charset="0"/>
              </a:rPr>
              <a:t> 6 slot, 1,3,4 </a:t>
            </a:r>
            <a:r>
              <a:rPr lang="en-US" altLang="en-US" sz="3000" dirty="0" err="1">
                <a:latin typeface="Arial" panose="020B0604020202020204" pitchFamily="34" charset="0"/>
                <a:cs typeface="Arial" panose="020B0604020202020204" pitchFamily="34" charset="0"/>
              </a:rPr>
              <a:t>có</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gói</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được</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gửi</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các</a:t>
            </a:r>
            <a:r>
              <a:rPr lang="en-US" altLang="en-US" sz="3000" dirty="0">
                <a:latin typeface="Arial" panose="020B0604020202020204" pitchFamily="34" charset="0"/>
                <a:cs typeface="Arial" panose="020B0604020202020204" pitchFamily="34" charset="0"/>
              </a:rPr>
              <a:t> slot 2,5,6 </a:t>
            </a:r>
            <a:r>
              <a:rPr lang="en-US" altLang="en-US" sz="3000" dirty="0" err="1">
                <a:latin typeface="Arial" panose="020B0604020202020204" pitchFamily="34" charset="0"/>
                <a:cs typeface="Arial" panose="020B0604020202020204" pitchFamily="34" charset="0"/>
              </a:rPr>
              <a:t>sẽ</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nhàn</a:t>
            </a:r>
            <a:r>
              <a:rPr lang="en-US" altLang="en-US" sz="3000" dirty="0">
                <a:latin typeface="Arial" panose="020B0604020202020204" pitchFamily="34" charset="0"/>
                <a:cs typeface="Arial" panose="020B0604020202020204" pitchFamily="34" charset="0"/>
              </a:rPr>
              <a:t> </a:t>
            </a:r>
            <a:r>
              <a:rPr lang="en-US" altLang="en-US" sz="3000" dirty="0" err="1">
                <a:latin typeface="Arial" panose="020B0604020202020204" pitchFamily="34" charset="0"/>
                <a:cs typeface="Arial" panose="020B0604020202020204" pitchFamily="34" charset="0"/>
              </a:rPr>
              <a:t>rỗi</a:t>
            </a:r>
            <a:endParaRPr lang="en-US" altLang="en-US" sz="3000" dirty="0">
              <a:latin typeface="Arial" panose="020B0604020202020204" pitchFamily="34" charset="0"/>
              <a:cs typeface="Arial" panose="020B0604020202020204" pitchFamily="34" charset="0"/>
            </a:endParaRPr>
          </a:p>
        </p:txBody>
      </p:sp>
      <p:sp>
        <p:nvSpPr>
          <p:cNvPr id="56327" name="Line 7"/>
          <p:cNvSpPr>
            <a:spLocks noChangeShapeType="1"/>
          </p:cNvSpPr>
          <p:nvPr/>
        </p:nvSpPr>
        <p:spPr bwMode="auto">
          <a:xfrm>
            <a:off x="1052514" y="5440363"/>
            <a:ext cx="6084886" cy="0"/>
          </a:xfrm>
          <a:prstGeom prst="line">
            <a:avLst/>
          </a:prstGeom>
          <a:noFill/>
          <a:ln w="9525">
            <a:solidFill>
              <a:schemeClr val="tx1"/>
            </a:solidFill>
            <a:round/>
          </a:ln>
        </p:spPr>
        <p:txBody>
          <a:bodyPr wrap="none"/>
          <a:lstStyle/>
          <a:p>
            <a:endParaRPr lang="en-US"/>
          </a:p>
        </p:txBody>
      </p:sp>
      <p:sp>
        <p:nvSpPr>
          <p:cNvPr id="56328" name="Rectangle 8"/>
          <p:cNvSpPr>
            <a:spLocks noChangeArrowheads="1"/>
          </p:cNvSpPr>
          <p:nvPr/>
        </p:nvSpPr>
        <p:spPr bwMode="auto">
          <a:xfrm>
            <a:off x="1274763" y="5213352"/>
            <a:ext cx="479425" cy="230188"/>
          </a:xfrm>
          <a:prstGeom prst="rect">
            <a:avLst/>
          </a:prstGeom>
          <a:solidFill>
            <a:schemeClr val="accent2"/>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56329" name="Rectangle 10"/>
          <p:cNvSpPr>
            <a:spLocks noChangeArrowheads="1"/>
          </p:cNvSpPr>
          <p:nvPr/>
        </p:nvSpPr>
        <p:spPr bwMode="auto">
          <a:xfrm>
            <a:off x="2233613" y="5213352"/>
            <a:ext cx="479425" cy="230188"/>
          </a:xfrm>
          <a:prstGeom prst="rect">
            <a:avLst/>
          </a:prstGeom>
          <a:solidFill>
            <a:srgbClr val="FF0000"/>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56330" name="Rectangle 11"/>
          <p:cNvSpPr>
            <a:spLocks noChangeArrowheads="1"/>
          </p:cNvSpPr>
          <p:nvPr/>
        </p:nvSpPr>
        <p:spPr bwMode="auto">
          <a:xfrm>
            <a:off x="2708277" y="5213352"/>
            <a:ext cx="479425" cy="230188"/>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56331" name="Line 13"/>
          <p:cNvSpPr>
            <a:spLocks noChangeShapeType="1"/>
          </p:cNvSpPr>
          <p:nvPr/>
        </p:nvSpPr>
        <p:spPr bwMode="auto">
          <a:xfrm>
            <a:off x="1276350" y="5100642"/>
            <a:ext cx="0" cy="338137"/>
          </a:xfrm>
          <a:prstGeom prst="line">
            <a:avLst/>
          </a:prstGeom>
          <a:noFill/>
          <a:ln w="28575">
            <a:solidFill>
              <a:schemeClr val="tx1"/>
            </a:solidFill>
            <a:round/>
          </a:ln>
        </p:spPr>
        <p:txBody>
          <a:bodyPr wrap="none"/>
          <a:lstStyle/>
          <a:p>
            <a:endParaRPr lang="en-US"/>
          </a:p>
        </p:txBody>
      </p:sp>
      <p:sp>
        <p:nvSpPr>
          <p:cNvPr id="56332" name="Line 16"/>
          <p:cNvSpPr>
            <a:spLocks noChangeShapeType="1"/>
          </p:cNvSpPr>
          <p:nvPr/>
        </p:nvSpPr>
        <p:spPr bwMode="auto">
          <a:xfrm>
            <a:off x="4141788" y="5103817"/>
            <a:ext cx="0" cy="338137"/>
          </a:xfrm>
          <a:prstGeom prst="line">
            <a:avLst/>
          </a:prstGeom>
          <a:noFill/>
          <a:ln w="9525">
            <a:solidFill>
              <a:schemeClr val="tx1"/>
            </a:solidFill>
            <a:round/>
          </a:ln>
        </p:spPr>
        <p:txBody>
          <a:bodyPr wrap="none"/>
          <a:lstStyle/>
          <a:p>
            <a:endParaRPr lang="en-US"/>
          </a:p>
        </p:txBody>
      </p:sp>
      <p:sp>
        <p:nvSpPr>
          <p:cNvPr id="56333" name="Text Box 23"/>
          <p:cNvSpPr txBox="1">
            <a:spLocks noChangeArrowheads="1"/>
          </p:cNvSpPr>
          <p:nvPr/>
        </p:nvSpPr>
        <p:spPr bwMode="auto">
          <a:xfrm>
            <a:off x="1374775" y="5180013"/>
            <a:ext cx="288862" cy="338554"/>
          </a:xfrm>
          <a:prstGeom prst="rect">
            <a:avLst/>
          </a:prstGeom>
          <a:noFill/>
          <a:ln w="9525">
            <a:noFill/>
            <a:miter lim="800000"/>
          </a:ln>
        </p:spPr>
        <p:txBody>
          <a:bodyPr wrap="none">
            <a:spAutoFit/>
          </a:bodyPr>
          <a:lstStyle/>
          <a:p>
            <a:r>
              <a:rPr lang="en-US" altLang="en-US" sz="1600" b="1" i="0">
                <a:solidFill>
                  <a:schemeClr val="bg1"/>
                </a:solidFill>
                <a:cs typeface="Arial" panose="020B0604020202020204" pitchFamily="34" charset="0"/>
              </a:rPr>
              <a:t>1</a:t>
            </a:r>
            <a:endParaRPr lang="en-US" altLang="en-US" sz="1600" b="1" i="0">
              <a:solidFill>
                <a:schemeClr val="bg1"/>
              </a:solidFill>
              <a:cs typeface="Arial" panose="020B0604020202020204" pitchFamily="34" charset="0"/>
            </a:endParaRPr>
          </a:p>
        </p:txBody>
      </p:sp>
      <p:sp>
        <p:nvSpPr>
          <p:cNvPr id="56334" name="Text Box 24"/>
          <p:cNvSpPr txBox="1">
            <a:spLocks noChangeArrowheads="1"/>
          </p:cNvSpPr>
          <p:nvPr/>
        </p:nvSpPr>
        <p:spPr bwMode="auto">
          <a:xfrm>
            <a:off x="2320925" y="5165725"/>
            <a:ext cx="288862" cy="338554"/>
          </a:xfrm>
          <a:prstGeom prst="rect">
            <a:avLst/>
          </a:prstGeom>
          <a:noFill/>
          <a:ln w="9525">
            <a:noFill/>
            <a:miter lim="800000"/>
          </a:ln>
        </p:spPr>
        <p:txBody>
          <a:bodyPr wrap="none">
            <a:spAutoFit/>
          </a:bodyPr>
          <a:lstStyle/>
          <a:p>
            <a:r>
              <a:rPr lang="en-US" altLang="en-US" sz="1600" b="1" i="0">
                <a:solidFill>
                  <a:schemeClr val="bg1"/>
                </a:solidFill>
                <a:cs typeface="Arial" panose="020B0604020202020204" pitchFamily="34" charset="0"/>
              </a:rPr>
              <a:t>3</a:t>
            </a:r>
            <a:endParaRPr lang="en-US" altLang="en-US" sz="1600" b="1" i="0">
              <a:solidFill>
                <a:schemeClr val="bg1"/>
              </a:solidFill>
              <a:cs typeface="Arial" panose="020B0604020202020204" pitchFamily="34" charset="0"/>
            </a:endParaRPr>
          </a:p>
        </p:txBody>
      </p:sp>
      <p:sp>
        <p:nvSpPr>
          <p:cNvPr id="56335" name="Text Box 25"/>
          <p:cNvSpPr txBox="1">
            <a:spLocks noChangeArrowheads="1"/>
          </p:cNvSpPr>
          <p:nvPr/>
        </p:nvSpPr>
        <p:spPr bwMode="auto">
          <a:xfrm>
            <a:off x="2786063" y="5172076"/>
            <a:ext cx="288862" cy="338554"/>
          </a:xfrm>
          <a:prstGeom prst="rect">
            <a:avLst/>
          </a:prstGeom>
          <a:noFill/>
          <a:ln w="9525">
            <a:noFill/>
            <a:miter lim="800000"/>
          </a:ln>
        </p:spPr>
        <p:txBody>
          <a:bodyPr wrap="none">
            <a:spAutoFit/>
          </a:bodyPr>
          <a:lstStyle/>
          <a:p>
            <a:r>
              <a:rPr lang="en-US" altLang="en-US" sz="1600" b="1" i="0">
                <a:solidFill>
                  <a:schemeClr val="bg1"/>
                </a:solidFill>
                <a:cs typeface="Arial" panose="020B0604020202020204" pitchFamily="34" charset="0"/>
              </a:rPr>
              <a:t>4</a:t>
            </a:r>
            <a:endParaRPr lang="en-US" altLang="en-US" sz="1600" b="1" i="0">
              <a:solidFill>
                <a:schemeClr val="bg1"/>
              </a:solidFill>
              <a:cs typeface="Arial" panose="020B0604020202020204" pitchFamily="34" charset="0"/>
            </a:endParaRPr>
          </a:p>
        </p:txBody>
      </p:sp>
      <p:sp>
        <p:nvSpPr>
          <p:cNvPr id="56336" name="Rectangle 26"/>
          <p:cNvSpPr>
            <a:spLocks noChangeArrowheads="1"/>
          </p:cNvSpPr>
          <p:nvPr/>
        </p:nvSpPr>
        <p:spPr bwMode="auto">
          <a:xfrm>
            <a:off x="4132263" y="5208590"/>
            <a:ext cx="479425" cy="230187"/>
          </a:xfrm>
          <a:prstGeom prst="rect">
            <a:avLst/>
          </a:prstGeom>
          <a:solidFill>
            <a:schemeClr val="accent2"/>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56337" name="Rectangle 27"/>
          <p:cNvSpPr>
            <a:spLocks noChangeArrowheads="1"/>
          </p:cNvSpPr>
          <p:nvPr/>
        </p:nvSpPr>
        <p:spPr bwMode="auto">
          <a:xfrm>
            <a:off x="5091114" y="5208590"/>
            <a:ext cx="479425" cy="230187"/>
          </a:xfrm>
          <a:prstGeom prst="rect">
            <a:avLst/>
          </a:prstGeom>
          <a:solidFill>
            <a:srgbClr val="FF0000"/>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56338" name="Rectangle 28"/>
          <p:cNvSpPr>
            <a:spLocks noChangeArrowheads="1"/>
          </p:cNvSpPr>
          <p:nvPr/>
        </p:nvSpPr>
        <p:spPr bwMode="auto">
          <a:xfrm>
            <a:off x="5565777" y="5208590"/>
            <a:ext cx="479425" cy="230187"/>
          </a:xfrm>
          <a:prstGeom prst="rect">
            <a:avLst/>
          </a:prstGeom>
          <a:solidFill>
            <a:schemeClr val="accent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56339" name="Line 29"/>
          <p:cNvSpPr>
            <a:spLocks noChangeShapeType="1"/>
          </p:cNvSpPr>
          <p:nvPr/>
        </p:nvSpPr>
        <p:spPr bwMode="auto">
          <a:xfrm>
            <a:off x="4133850" y="5095875"/>
            <a:ext cx="0" cy="338138"/>
          </a:xfrm>
          <a:prstGeom prst="line">
            <a:avLst/>
          </a:prstGeom>
          <a:noFill/>
          <a:ln w="38100">
            <a:solidFill>
              <a:schemeClr val="tx1"/>
            </a:solidFill>
            <a:round/>
          </a:ln>
        </p:spPr>
        <p:txBody>
          <a:bodyPr wrap="none"/>
          <a:lstStyle/>
          <a:p>
            <a:endParaRPr lang="en-US"/>
          </a:p>
        </p:txBody>
      </p:sp>
      <p:sp>
        <p:nvSpPr>
          <p:cNvPr id="56340" name="Text Box 30"/>
          <p:cNvSpPr txBox="1">
            <a:spLocks noChangeArrowheads="1"/>
          </p:cNvSpPr>
          <p:nvPr/>
        </p:nvSpPr>
        <p:spPr bwMode="auto">
          <a:xfrm>
            <a:off x="4232275" y="5175250"/>
            <a:ext cx="288862" cy="338554"/>
          </a:xfrm>
          <a:prstGeom prst="rect">
            <a:avLst/>
          </a:prstGeom>
          <a:noFill/>
          <a:ln w="9525">
            <a:noFill/>
            <a:miter lim="800000"/>
          </a:ln>
        </p:spPr>
        <p:txBody>
          <a:bodyPr wrap="none">
            <a:spAutoFit/>
          </a:bodyPr>
          <a:lstStyle/>
          <a:p>
            <a:r>
              <a:rPr lang="en-US" altLang="en-US" sz="1600" b="1" i="0">
                <a:solidFill>
                  <a:schemeClr val="bg1"/>
                </a:solidFill>
                <a:cs typeface="Arial" panose="020B0604020202020204" pitchFamily="34" charset="0"/>
              </a:rPr>
              <a:t>1</a:t>
            </a:r>
            <a:endParaRPr lang="en-US" altLang="en-US" sz="1600" b="1" i="0">
              <a:solidFill>
                <a:schemeClr val="bg1"/>
              </a:solidFill>
              <a:cs typeface="Arial" panose="020B0604020202020204" pitchFamily="34" charset="0"/>
            </a:endParaRPr>
          </a:p>
        </p:txBody>
      </p:sp>
      <p:sp>
        <p:nvSpPr>
          <p:cNvPr id="56341" name="Text Box 31"/>
          <p:cNvSpPr txBox="1">
            <a:spLocks noChangeArrowheads="1"/>
          </p:cNvSpPr>
          <p:nvPr/>
        </p:nvSpPr>
        <p:spPr bwMode="auto">
          <a:xfrm>
            <a:off x="5178425" y="5160964"/>
            <a:ext cx="288862" cy="338554"/>
          </a:xfrm>
          <a:prstGeom prst="rect">
            <a:avLst/>
          </a:prstGeom>
          <a:noFill/>
          <a:ln w="9525">
            <a:noFill/>
            <a:miter lim="800000"/>
          </a:ln>
        </p:spPr>
        <p:txBody>
          <a:bodyPr wrap="none">
            <a:spAutoFit/>
          </a:bodyPr>
          <a:lstStyle/>
          <a:p>
            <a:r>
              <a:rPr lang="en-US" altLang="en-US" sz="1600" b="1" i="0">
                <a:solidFill>
                  <a:schemeClr val="bg1"/>
                </a:solidFill>
                <a:cs typeface="Arial" panose="020B0604020202020204" pitchFamily="34" charset="0"/>
              </a:rPr>
              <a:t>3</a:t>
            </a:r>
            <a:endParaRPr lang="en-US" altLang="en-US" sz="1600" b="1" i="0">
              <a:solidFill>
                <a:schemeClr val="bg1"/>
              </a:solidFill>
              <a:cs typeface="Arial" panose="020B0604020202020204" pitchFamily="34" charset="0"/>
            </a:endParaRPr>
          </a:p>
        </p:txBody>
      </p:sp>
      <p:sp>
        <p:nvSpPr>
          <p:cNvPr id="56342" name="Text Box 32"/>
          <p:cNvSpPr txBox="1">
            <a:spLocks noChangeArrowheads="1"/>
          </p:cNvSpPr>
          <p:nvPr/>
        </p:nvSpPr>
        <p:spPr bwMode="auto">
          <a:xfrm>
            <a:off x="5643563" y="5167314"/>
            <a:ext cx="288862" cy="338554"/>
          </a:xfrm>
          <a:prstGeom prst="rect">
            <a:avLst/>
          </a:prstGeom>
          <a:noFill/>
          <a:ln w="9525">
            <a:noFill/>
            <a:miter lim="800000"/>
          </a:ln>
        </p:spPr>
        <p:txBody>
          <a:bodyPr wrap="none">
            <a:spAutoFit/>
          </a:bodyPr>
          <a:lstStyle/>
          <a:p>
            <a:r>
              <a:rPr lang="en-US" altLang="en-US" sz="1600" b="1" i="0">
                <a:solidFill>
                  <a:schemeClr val="bg1"/>
                </a:solidFill>
                <a:cs typeface="Arial" panose="020B0604020202020204" pitchFamily="34" charset="0"/>
              </a:rPr>
              <a:t>4</a:t>
            </a:r>
            <a:endParaRPr lang="en-US" altLang="en-US" sz="1600" b="1" i="0">
              <a:solidFill>
                <a:schemeClr val="bg1"/>
              </a:solidFill>
              <a:cs typeface="Arial" panose="020B0604020202020204" pitchFamily="34" charset="0"/>
            </a:endParaRPr>
          </a:p>
        </p:txBody>
      </p:sp>
      <p:sp>
        <p:nvSpPr>
          <p:cNvPr id="56343" name="Line 34"/>
          <p:cNvSpPr>
            <a:spLocks noChangeShapeType="1"/>
          </p:cNvSpPr>
          <p:nvPr/>
        </p:nvSpPr>
        <p:spPr bwMode="auto">
          <a:xfrm>
            <a:off x="1757363" y="5205413"/>
            <a:ext cx="0" cy="238125"/>
          </a:xfrm>
          <a:prstGeom prst="line">
            <a:avLst/>
          </a:prstGeom>
          <a:noFill/>
          <a:ln w="28575">
            <a:solidFill>
              <a:schemeClr val="tx1"/>
            </a:solidFill>
            <a:round/>
          </a:ln>
        </p:spPr>
        <p:txBody>
          <a:bodyPr wrap="none"/>
          <a:lstStyle/>
          <a:p>
            <a:endParaRPr lang="en-US"/>
          </a:p>
        </p:txBody>
      </p:sp>
      <p:sp>
        <p:nvSpPr>
          <p:cNvPr id="56344" name="Line 35"/>
          <p:cNvSpPr>
            <a:spLocks noChangeShapeType="1"/>
          </p:cNvSpPr>
          <p:nvPr/>
        </p:nvSpPr>
        <p:spPr bwMode="auto">
          <a:xfrm>
            <a:off x="2233613" y="5210178"/>
            <a:ext cx="0" cy="238125"/>
          </a:xfrm>
          <a:prstGeom prst="line">
            <a:avLst/>
          </a:prstGeom>
          <a:noFill/>
          <a:ln w="28575">
            <a:solidFill>
              <a:schemeClr val="tx1"/>
            </a:solidFill>
            <a:round/>
          </a:ln>
        </p:spPr>
        <p:txBody>
          <a:bodyPr wrap="none"/>
          <a:lstStyle/>
          <a:p>
            <a:endParaRPr lang="en-US"/>
          </a:p>
        </p:txBody>
      </p:sp>
      <p:sp>
        <p:nvSpPr>
          <p:cNvPr id="56345" name="Line 36"/>
          <p:cNvSpPr>
            <a:spLocks noChangeShapeType="1"/>
          </p:cNvSpPr>
          <p:nvPr/>
        </p:nvSpPr>
        <p:spPr bwMode="auto">
          <a:xfrm>
            <a:off x="2709864" y="5210178"/>
            <a:ext cx="0" cy="238125"/>
          </a:xfrm>
          <a:prstGeom prst="line">
            <a:avLst/>
          </a:prstGeom>
          <a:noFill/>
          <a:ln w="28575">
            <a:solidFill>
              <a:schemeClr val="tx1"/>
            </a:solidFill>
            <a:round/>
          </a:ln>
        </p:spPr>
        <p:txBody>
          <a:bodyPr wrap="none"/>
          <a:lstStyle/>
          <a:p>
            <a:endParaRPr lang="en-US"/>
          </a:p>
        </p:txBody>
      </p:sp>
      <p:sp>
        <p:nvSpPr>
          <p:cNvPr id="56346" name="Line 37"/>
          <p:cNvSpPr>
            <a:spLocks noChangeShapeType="1"/>
          </p:cNvSpPr>
          <p:nvPr/>
        </p:nvSpPr>
        <p:spPr bwMode="auto">
          <a:xfrm>
            <a:off x="3186113" y="5210178"/>
            <a:ext cx="0" cy="238125"/>
          </a:xfrm>
          <a:prstGeom prst="line">
            <a:avLst/>
          </a:prstGeom>
          <a:noFill/>
          <a:ln w="28575">
            <a:solidFill>
              <a:schemeClr val="tx1"/>
            </a:solidFill>
            <a:round/>
          </a:ln>
        </p:spPr>
        <p:txBody>
          <a:bodyPr wrap="none"/>
          <a:lstStyle/>
          <a:p>
            <a:endParaRPr lang="en-US"/>
          </a:p>
        </p:txBody>
      </p:sp>
      <p:sp>
        <p:nvSpPr>
          <p:cNvPr id="56347" name="Line 38"/>
          <p:cNvSpPr>
            <a:spLocks noChangeShapeType="1"/>
          </p:cNvSpPr>
          <p:nvPr/>
        </p:nvSpPr>
        <p:spPr bwMode="auto">
          <a:xfrm>
            <a:off x="3667125" y="5200652"/>
            <a:ext cx="0" cy="238125"/>
          </a:xfrm>
          <a:prstGeom prst="line">
            <a:avLst/>
          </a:prstGeom>
          <a:noFill/>
          <a:ln w="28575">
            <a:solidFill>
              <a:schemeClr val="tx1"/>
            </a:solidFill>
            <a:round/>
          </a:ln>
        </p:spPr>
        <p:txBody>
          <a:bodyPr wrap="none"/>
          <a:lstStyle/>
          <a:p>
            <a:endParaRPr lang="en-US"/>
          </a:p>
        </p:txBody>
      </p:sp>
      <p:sp>
        <p:nvSpPr>
          <p:cNvPr id="56348" name="Line 39"/>
          <p:cNvSpPr>
            <a:spLocks noChangeShapeType="1"/>
          </p:cNvSpPr>
          <p:nvPr/>
        </p:nvSpPr>
        <p:spPr bwMode="auto">
          <a:xfrm>
            <a:off x="4614863" y="5205413"/>
            <a:ext cx="0" cy="238125"/>
          </a:xfrm>
          <a:prstGeom prst="line">
            <a:avLst/>
          </a:prstGeom>
          <a:noFill/>
          <a:ln w="28575">
            <a:solidFill>
              <a:schemeClr val="tx1"/>
            </a:solidFill>
            <a:round/>
          </a:ln>
        </p:spPr>
        <p:txBody>
          <a:bodyPr wrap="none"/>
          <a:lstStyle/>
          <a:p>
            <a:endParaRPr lang="en-US"/>
          </a:p>
        </p:txBody>
      </p:sp>
      <p:sp>
        <p:nvSpPr>
          <p:cNvPr id="56349" name="Line 40"/>
          <p:cNvSpPr>
            <a:spLocks noChangeShapeType="1"/>
          </p:cNvSpPr>
          <p:nvPr/>
        </p:nvSpPr>
        <p:spPr bwMode="auto">
          <a:xfrm>
            <a:off x="5562599" y="5200652"/>
            <a:ext cx="0" cy="238125"/>
          </a:xfrm>
          <a:prstGeom prst="line">
            <a:avLst/>
          </a:prstGeom>
          <a:noFill/>
          <a:ln w="28575">
            <a:solidFill>
              <a:schemeClr val="tx1"/>
            </a:solidFill>
            <a:round/>
          </a:ln>
        </p:spPr>
        <p:txBody>
          <a:bodyPr wrap="none"/>
          <a:lstStyle/>
          <a:p>
            <a:endParaRPr lang="en-US"/>
          </a:p>
        </p:txBody>
      </p:sp>
      <p:sp>
        <p:nvSpPr>
          <p:cNvPr id="56350" name="Line 41"/>
          <p:cNvSpPr>
            <a:spLocks noChangeShapeType="1"/>
          </p:cNvSpPr>
          <p:nvPr/>
        </p:nvSpPr>
        <p:spPr bwMode="auto">
          <a:xfrm>
            <a:off x="6510339" y="5195888"/>
            <a:ext cx="0" cy="238125"/>
          </a:xfrm>
          <a:prstGeom prst="line">
            <a:avLst/>
          </a:prstGeom>
          <a:noFill/>
          <a:ln w="28575">
            <a:solidFill>
              <a:schemeClr val="tx1"/>
            </a:solidFill>
            <a:round/>
          </a:ln>
        </p:spPr>
        <p:txBody>
          <a:bodyPr wrap="none"/>
          <a:lstStyle/>
          <a:p>
            <a:endParaRPr lang="en-US"/>
          </a:p>
        </p:txBody>
      </p:sp>
      <p:sp>
        <p:nvSpPr>
          <p:cNvPr id="56351" name="Line 42"/>
          <p:cNvSpPr>
            <a:spLocks noChangeShapeType="1"/>
          </p:cNvSpPr>
          <p:nvPr/>
        </p:nvSpPr>
        <p:spPr bwMode="auto">
          <a:xfrm>
            <a:off x="6043613" y="5205413"/>
            <a:ext cx="0" cy="238125"/>
          </a:xfrm>
          <a:prstGeom prst="line">
            <a:avLst/>
          </a:prstGeom>
          <a:noFill/>
          <a:ln w="28575">
            <a:solidFill>
              <a:schemeClr val="tx1"/>
            </a:solidFill>
            <a:round/>
          </a:ln>
        </p:spPr>
        <p:txBody>
          <a:bodyPr wrap="none"/>
          <a:lstStyle/>
          <a:p>
            <a:endParaRPr lang="en-US"/>
          </a:p>
        </p:txBody>
      </p:sp>
      <p:sp>
        <p:nvSpPr>
          <p:cNvPr id="56352" name="Line 43"/>
          <p:cNvSpPr>
            <a:spLocks noChangeShapeType="1"/>
          </p:cNvSpPr>
          <p:nvPr/>
        </p:nvSpPr>
        <p:spPr bwMode="auto">
          <a:xfrm>
            <a:off x="6991349" y="5110167"/>
            <a:ext cx="0" cy="338137"/>
          </a:xfrm>
          <a:prstGeom prst="line">
            <a:avLst/>
          </a:prstGeom>
          <a:noFill/>
          <a:ln w="38100">
            <a:solidFill>
              <a:schemeClr val="tx1"/>
            </a:solidFill>
            <a:round/>
          </a:ln>
        </p:spPr>
        <p:txBody>
          <a:bodyPr wrap="none"/>
          <a:lstStyle/>
          <a:p>
            <a:endParaRPr lang="en-US"/>
          </a:p>
        </p:txBody>
      </p:sp>
      <p:sp>
        <p:nvSpPr>
          <p:cNvPr id="56353" name="Line 44"/>
          <p:cNvSpPr>
            <a:spLocks noChangeShapeType="1"/>
          </p:cNvSpPr>
          <p:nvPr/>
        </p:nvSpPr>
        <p:spPr bwMode="auto">
          <a:xfrm>
            <a:off x="5091112" y="5205413"/>
            <a:ext cx="0" cy="238125"/>
          </a:xfrm>
          <a:prstGeom prst="line">
            <a:avLst/>
          </a:prstGeom>
          <a:noFill/>
          <a:ln w="28575">
            <a:solidFill>
              <a:schemeClr val="tx1"/>
            </a:solidFill>
            <a:round/>
          </a:ln>
        </p:spPr>
        <p:txBody>
          <a:bodyPr wrap="none"/>
          <a:lstStyle/>
          <a:p>
            <a:endParaRPr lang="en-US"/>
          </a:p>
        </p:txBody>
      </p:sp>
      <p:sp>
        <p:nvSpPr>
          <p:cNvPr id="56354" name="Text Box 45"/>
          <p:cNvSpPr txBox="1">
            <a:spLocks noChangeArrowheads="1"/>
          </p:cNvSpPr>
          <p:nvPr/>
        </p:nvSpPr>
        <p:spPr bwMode="auto">
          <a:xfrm>
            <a:off x="2320928" y="4581528"/>
            <a:ext cx="678968" cy="584775"/>
          </a:xfrm>
          <a:prstGeom prst="rect">
            <a:avLst/>
          </a:prstGeom>
          <a:noFill/>
          <a:ln w="9525">
            <a:noFill/>
            <a:miter lim="800000"/>
          </a:ln>
        </p:spPr>
        <p:txBody>
          <a:bodyPr wrap="none">
            <a:spAutoFit/>
          </a:bodyPr>
          <a:lstStyle/>
          <a:p>
            <a:r>
              <a:rPr lang="en-US" altLang="en-US" sz="1600" i="0">
                <a:cs typeface="Arial" panose="020B0604020202020204" pitchFamily="34" charset="0"/>
              </a:rPr>
              <a:t>6-slot</a:t>
            </a:r>
            <a:endParaRPr lang="en-US" altLang="en-US" sz="1600" i="0">
              <a:cs typeface="Arial" panose="020B0604020202020204" pitchFamily="34" charset="0"/>
            </a:endParaRPr>
          </a:p>
          <a:p>
            <a:r>
              <a:rPr lang="en-US" altLang="en-US" sz="1600" i="0">
                <a:cs typeface="Arial" panose="020B0604020202020204" pitchFamily="34" charset="0"/>
              </a:rPr>
              <a:t>frame</a:t>
            </a:r>
            <a:endParaRPr lang="en-US" altLang="en-US" sz="1600" i="0">
              <a:cs typeface="Arial" panose="020B0604020202020204" pitchFamily="34" charset="0"/>
            </a:endParaRPr>
          </a:p>
        </p:txBody>
      </p:sp>
      <p:sp>
        <p:nvSpPr>
          <p:cNvPr id="56355" name="Line 46"/>
          <p:cNvSpPr>
            <a:spLocks noChangeShapeType="1"/>
          </p:cNvSpPr>
          <p:nvPr/>
        </p:nvSpPr>
        <p:spPr bwMode="auto">
          <a:xfrm>
            <a:off x="3132143" y="4918075"/>
            <a:ext cx="989011" cy="0"/>
          </a:xfrm>
          <a:prstGeom prst="line">
            <a:avLst/>
          </a:prstGeom>
          <a:noFill/>
          <a:ln w="9525">
            <a:solidFill>
              <a:schemeClr val="tx1"/>
            </a:solidFill>
            <a:round/>
            <a:tailEnd type="triangle" w="med" len="med"/>
          </a:ln>
        </p:spPr>
        <p:txBody>
          <a:bodyPr wrap="none"/>
          <a:lstStyle/>
          <a:p>
            <a:endParaRPr lang="en-US"/>
          </a:p>
        </p:txBody>
      </p:sp>
      <p:sp>
        <p:nvSpPr>
          <p:cNvPr id="56356" name="Line 47"/>
          <p:cNvSpPr>
            <a:spLocks noChangeShapeType="1"/>
          </p:cNvSpPr>
          <p:nvPr/>
        </p:nvSpPr>
        <p:spPr bwMode="auto">
          <a:xfrm flipH="1">
            <a:off x="1287468" y="4913313"/>
            <a:ext cx="989011" cy="0"/>
          </a:xfrm>
          <a:prstGeom prst="line">
            <a:avLst/>
          </a:prstGeom>
          <a:noFill/>
          <a:ln w="9525">
            <a:solidFill>
              <a:schemeClr val="tx1"/>
            </a:solidFill>
            <a:round/>
            <a:tailEnd type="triangle" w="med" len="med"/>
          </a:ln>
        </p:spPr>
        <p:txBody>
          <a:bodyPr wrap="none"/>
          <a:lstStyle/>
          <a:p>
            <a:endParaRPr lang="en-US"/>
          </a:p>
        </p:txBody>
      </p:sp>
      <p:sp>
        <p:nvSpPr>
          <p:cNvPr id="56357" name="Line 48"/>
          <p:cNvSpPr>
            <a:spLocks noChangeShapeType="1"/>
          </p:cNvSpPr>
          <p:nvPr/>
        </p:nvSpPr>
        <p:spPr bwMode="auto">
          <a:xfrm>
            <a:off x="1266825" y="4826002"/>
            <a:ext cx="0" cy="304800"/>
          </a:xfrm>
          <a:prstGeom prst="line">
            <a:avLst/>
          </a:prstGeom>
          <a:noFill/>
          <a:ln w="9525">
            <a:solidFill>
              <a:schemeClr val="tx1"/>
            </a:solidFill>
            <a:prstDash val="dash"/>
            <a:round/>
          </a:ln>
        </p:spPr>
        <p:txBody>
          <a:bodyPr wrap="none"/>
          <a:lstStyle/>
          <a:p>
            <a:endParaRPr lang="en-US"/>
          </a:p>
        </p:txBody>
      </p:sp>
      <p:sp>
        <p:nvSpPr>
          <p:cNvPr id="56358" name="Line 49"/>
          <p:cNvSpPr>
            <a:spLocks noChangeShapeType="1"/>
          </p:cNvSpPr>
          <p:nvPr/>
        </p:nvSpPr>
        <p:spPr bwMode="auto">
          <a:xfrm>
            <a:off x="4125912" y="4816477"/>
            <a:ext cx="0" cy="304800"/>
          </a:xfrm>
          <a:prstGeom prst="line">
            <a:avLst/>
          </a:prstGeom>
          <a:noFill/>
          <a:ln w="9525">
            <a:solidFill>
              <a:schemeClr val="tx1"/>
            </a:solidFill>
            <a:prstDash val="dash"/>
            <a:round/>
          </a:ln>
        </p:spPr>
        <p:txBody>
          <a:bodyPr wrap="none"/>
          <a:lstStyle/>
          <a:p>
            <a:endParaRPr lang="en-US"/>
          </a:p>
        </p:txBody>
      </p:sp>
      <p:sp>
        <p:nvSpPr>
          <p:cNvPr id="56359" name="Text Box 51"/>
          <p:cNvSpPr txBox="1">
            <a:spLocks noChangeArrowheads="1"/>
          </p:cNvSpPr>
          <p:nvPr/>
        </p:nvSpPr>
        <p:spPr bwMode="auto">
          <a:xfrm>
            <a:off x="5184777" y="4554542"/>
            <a:ext cx="678968" cy="584775"/>
          </a:xfrm>
          <a:prstGeom prst="rect">
            <a:avLst/>
          </a:prstGeom>
          <a:noFill/>
          <a:ln w="9525">
            <a:noFill/>
            <a:miter lim="800000"/>
          </a:ln>
        </p:spPr>
        <p:txBody>
          <a:bodyPr wrap="none">
            <a:spAutoFit/>
          </a:bodyPr>
          <a:lstStyle/>
          <a:p>
            <a:r>
              <a:rPr lang="en-US" altLang="en-US" sz="1600" i="0">
                <a:cs typeface="Arial" panose="020B0604020202020204" pitchFamily="34" charset="0"/>
              </a:rPr>
              <a:t>6-slot</a:t>
            </a:r>
            <a:endParaRPr lang="en-US" altLang="en-US" sz="1600" i="0">
              <a:cs typeface="Arial" panose="020B0604020202020204" pitchFamily="34" charset="0"/>
            </a:endParaRPr>
          </a:p>
          <a:p>
            <a:r>
              <a:rPr lang="en-US" altLang="en-US" sz="1600" i="0">
                <a:cs typeface="Arial" panose="020B0604020202020204" pitchFamily="34" charset="0"/>
              </a:rPr>
              <a:t>frame</a:t>
            </a:r>
            <a:endParaRPr lang="en-US" altLang="en-US" sz="1600" i="0">
              <a:cs typeface="Arial" panose="020B0604020202020204" pitchFamily="34" charset="0"/>
            </a:endParaRPr>
          </a:p>
        </p:txBody>
      </p:sp>
      <p:sp>
        <p:nvSpPr>
          <p:cNvPr id="56360" name="Line 52"/>
          <p:cNvSpPr>
            <a:spLocks noChangeShapeType="1"/>
          </p:cNvSpPr>
          <p:nvPr/>
        </p:nvSpPr>
        <p:spPr bwMode="auto">
          <a:xfrm>
            <a:off x="5995994" y="4924425"/>
            <a:ext cx="989011" cy="0"/>
          </a:xfrm>
          <a:prstGeom prst="line">
            <a:avLst/>
          </a:prstGeom>
          <a:noFill/>
          <a:ln w="9525">
            <a:solidFill>
              <a:schemeClr val="tx1"/>
            </a:solidFill>
            <a:round/>
            <a:tailEnd type="triangle" w="med" len="med"/>
          </a:ln>
        </p:spPr>
        <p:txBody>
          <a:bodyPr wrap="none"/>
          <a:lstStyle/>
          <a:p>
            <a:endParaRPr lang="en-US"/>
          </a:p>
        </p:txBody>
      </p:sp>
      <p:sp>
        <p:nvSpPr>
          <p:cNvPr id="56361" name="Line 53"/>
          <p:cNvSpPr>
            <a:spLocks noChangeShapeType="1"/>
          </p:cNvSpPr>
          <p:nvPr/>
        </p:nvSpPr>
        <p:spPr bwMode="auto">
          <a:xfrm flipH="1">
            <a:off x="4151318" y="4919663"/>
            <a:ext cx="989011" cy="0"/>
          </a:xfrm>
          <a:prstGeom prst="line">
            <a:avLst/>
          </a:prstGeom>
          <a:noFill/>
          <a:ln w="9525">
            <a:solidFill>
              <a:schemeClr val="tx1"/>
            </a:solidFill>
            <a:round/>
            <a:tailEnd type="triangle" w="med" len="med"/>
          </a:ln>
        </p:spPr>
        <p:txBody>
          <a:bodyPr wrap="none"/>
          <a:lstStyle/>
          <a:p>
            <a:endParaRPr lang="en-US"/>
          </a:p>
        </p:txBody>
      </p:sp>
      <p:sp>
        <p:nvSpPr>
          <p:cNvPr id="56362" name="Line 55"/>
          <p:cNvSpPr>
            <a:spLocks noChangeShapeType="1"/>
          </p:cNvSpPr>
          <p:nvPr/>
        </p:nvSpPr>
        <p:spPr bwMode="auto">
          <a:xfrm>
            <a:off x="6989763" y="4789488"/>
            <a:ext cx="0" cy="304800"/>
          </a:xfrm>
          <a:prstGeom prst="line">
            <a:avLst/>
          </a:prstGeom>
          <a:noFill/>
          <a:ln w="9525">
            <a:solidFill>
              <a:schemeClr val="tx1"/>
            </a:solidFill>
            <a:prstDash val="dash"/>
            <a:round/>
          </a:ln>
        </p:spPr>
        <p:txBody>
          <a:bodyPr wrap="none"/>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58371"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FAF38671-3501-4705-990A-83C87EDC604A}" type="slidenum">
              <a:rPr lang="en-US" altLang="en-US">
                <a:cs typeface="Arial" panose="020B0604020202020204" pitchFamily="34" charset="0"/>
              </a:rPr>
            </a:fld>
            <a:endParaRPr lang="en-US" altLang="en-US">
              <a:cs typeface="Arial" panose="020B0604020202020204" pitchFamily="34" charset="0"/>
            </a:endParaRPr>
          </a:p>
        </p:txBody>
      </p:sp>
      <p:sp>
        <p:nvSpPr>
          <p:cNvPr id="58372" name="Rectangle 3"/>
          <p:cNvSpPr>
            <a:spLocks noGrp="1" noChangeArrowheads="1"/>
          </p:cNvSpPr>
          <p:nvPr>
            <p:ph type="body" idx="1"/>
          </p:nvPr>
        </p:nvSpPr>
        <p:spPr>
          <a:xfrm>
            <a:off x="501650" y="1370013"/>
            <a:ext cx="8223249" cy="4648200"/>
          </a:xfrm>
        </p:spPr>
        <p:txBody>
          <a:bodyPr/>
          <a:lstStyle/>
          <a:p>
            <a:pPr>
              <a:buFont typeface="Wingdings" panose="05000000000000000000" pitchFamily="2" charset="2"/>
              <a:buNone/>
            </a:pPr>
            <a:r>
              <a:rPr lang="en-US" altLang="en-US" dirty="0">
                <a:solidFill>
                  <a:srgbClr val="CC0000"/>
                </a:solidFill>
                <a:latin typeface="Arial" panose="020B0604020202020204" pitchFamily="34" charset="0"/>
                <a:cs typeface="Arial" panose="020B0604020202020204" pitchFamily="34" charset="0"/>
              </a:rPr>
              <a:t>FDMA: Frequency division multiple access </a:t>
            </a:r>
            <a:endParaRPr lang="en-US" altLang="en-US" dirty="0">
              <a:solidFill>
                <a:srgbClr val="CC0000"/>
              </a:solidFill>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Phổ</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kênh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truyền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được</a:t>
            </a:r>
            <a:r>
              <a:rPr lang="en-US" altLang="en-US" sz="2400" dirty="0">
                <a:latin typeface="Arial" panose="020B0604020202020204" pitchFamily="34" charset="0"/>
                <a:cs typeface="Arial" panose="020B0604020202020204" pitchFamily="34" charset="0"/>
              </a:rPr>
              <a:t> chia </a:t>
            </a:r>
            <a:r>
              <a:rPr lang="en-US" altLang="en-US" sz="2400" dirty="0" err="1">
                <a:latin typeface="Arial" panose="020B0604020202020204" pitchFamily="34" charset="0"/>
                <a:cs typeface="Arial" panose="020B0604020202020204" pitchFamily="34" charset="0"/>
              </a:rPr>
              <a:t>thành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dải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tần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số</a:t>
            </a:r>
            <a:endParaRPr lang="en-US" altLang="en-US" sz="24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Mỗi</a:t>
            </a:r>
            <a:r>
              <a:rPr lang="en-US" altLang="en-US" sz="2400" dirty="0">
                <a:latin typeface="Arial" panose="020B0604020202020204" pitchFamily="34" charset="0"/>
                <a:cs typeface="Arial" panose="020B0604020202020204" pitchFamily="34" charset="0"/>
              </a:rPr>
              <a:t> slot </a:t>
            </a:r>
            <a:r>
              <a:rPr lang="en-US" altLang="en-US" sz="2400" dirty="0" err="1">
                <a:latin typeface="Arial" panose="020B0604020202020204" pitchFamily="34" charset="0"/>
                <a:cs typeface="Arial" panose="020B0604020202020204" pitchFamily="34" charset="0"/>
              </a:rPr>
              <a:t>được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gán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một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dải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tần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số</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cố</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định</a:t>
            </a:r>
            <a:endParaRPr lang="en-US" altLang="en-US" sz="24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Trong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thời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gian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không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truyền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dải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tần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rảnh</a:t>
            </a:r>
            <a:endParaRPr lang="en-US" altLang="en-US" sz="24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Ví</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dụ</a:t>
            </a:r>
            <a:r>
              <a:rPr lang="en-US" altLang="en-US" sz="2400" dirty="0">
                <a:latin typeface="Arial" panose="020B0604020202020204" pitchFamily="34" charset="0"/>
                <a:cs typeface="Arial" panose="020B0604020202020204" pitchFamily="34" charset="0"/>
              </a:rPr>
              <a:t>: LAN </a:t>
            </a:r>
            <a:r>
              <a:rPr lang="en-US" altLang="en-US" sz="2400" dirty="0" err="1">
                <a:latin typeface="Arial" panose="020B0604020202020204" pitchFamily="34" charset="0"/>
                <a:cs typeface="Arial" panose="020B0604020202020204" pitchFamily="34" charset="0"/>
              </a:rPr>
              <a:t>có</a:t>
            </a:r>
            <a:r>
              <a:rPr lang="en-US" altLang="en-US" sz="2400" dirty="0">
                <a:latin typeface="Arial" panose="020B0604020202020204" pitchFamily="34" charset="0"/>
                <a:cs typeface="Arial" panose="020B0604020202020204" pitchFamily="34" charset="0"/>
              </a:rPr>
              <a:t> 6 slot, 1,3,4 </a:t>
            </a:r>
            <a:r>
              <a:rPr lang="en-US" altLang="en-US" sz="2400" dirty="0" err="1">
                <a:latin typeface="Arial" panose="020B0604020202020204" pitchFamily="34" charset="0"/>
                <a:cs typeface="Arial" panose="020B0604020202020204" pitchFamily="34" charset="0"/>
              </a:rPr>
              <a:t>có</a:t>
            </a:r>
            <a:r>
              <a:rPr lang="en-US" altLang="en-US" sz="2400" dirty="0">
                <a:latin typeface="Arial" panose="020B0604020202020204" pitchFamily="34" charset="0"/>
                <a:cs typeface="Arial" panose="020B0604020202020204" pitchFamily="34" charset="0"/>
              </a:rPr>
              <a:t> packet </a:t>
            </a:r>
            <a:r>
              <a:rPr lang="en-US" altLang="en-US" sz="2400" dirty="0" err="1">
                <a:latin typeface="Arial" panose="020B0604020202020204" pitchFamily="34" charset="0"/>
                <a:cs typeface="Arial" panose="020B0604020202020204" pitchFamily="34" charset="0"/>
              </a:rPr>
              <a:t>truyền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dải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tần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số</a:t>
            </a:r>
            <a:r>
              <a:rPr lang="en-US" altLang="en-US" sz="2400" dirty="0">
                <a:latin typeface="Arial" panose="020B0604020202020204" pitchFamily="34" charset="0"/>
                <a:cs typeface="Arial" panose="020B0604020202020204" pitchFamily="34" charset="0"/>
              </a:rPr>
              <a:t> 2,5,6 </a:t>
            </a:r>
            <a:r>
              <a:rPr lang="en-US" altLang="en-US" sz="2400" dirty="0" err="1">
                <a:latin typeface="Arial" panose="020B0604020202020204" pitchFamily="34" charset="0"/>
                <a:cs typeface="Arial" panose="020B0604020202020204" pitchFamily="34" charset="0"/>
              </a:rPr>
              <a:t>nhàn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rỗi</a:t>
            </a:r>
            <a:endParaRPr lang="en-US" altLang="en-US" sz="2400" dirty="0">
              <a:latin typeface="Arial" panose="020B0604020202020204" pitchFamily="34" charset="0"/>
              <a:cs typeface="Arial" panose="020B0604020202020204" pitchFamily="34" charset="0"/>
            </a:endParaRPr>
          </a:p>
        </p:txBody>
      </p:sp>
      <p:sp>
        <p:nvSpPr>
          <p:cNvPr id="58373" name="Rectangle 4"/>
          <p:cNvSpPr>
            <a:spLocks noChangeArrowheads="1"/>
          </p:cNvSpPr>
          <p:nvPr/>
        </p:nvSpPr>
        <p:spPr bwMode="auto">
          <a:xfrm>
            <a:off x="4627563" y="4138616"/>
            <a:ext cx="627062" cy="2251075"/>
          </a:xfrm>
          <a:prstGeom prst="rect">
            <a:avLst/>
          </a:prstGeom>
          <a:solidFill>
            <a:srgbClr val="FFFFFF"/>
          </a:solidFill>
          <a:ln w="19050">
            <a:solidFill>
              <a:schemeClr val="tx1"/>
            </a:solidFill>
            <a:miter lim="800000"/>
          </a:ln>
        </p:spPr>
        <p:txBody>
          <a:bodyPr wrap="none" anchor="ctr"/>
          <a:lstStyle/>
          <a:p>
            <a:endParaRPr lang="vi-VN" altLang="en-US">
              <a:cs typeface="Arial" panose="020B0604020202020204" pitchFamily="34" charset="0"/>
            </a:endParaRPr>
          </a:p>
        </p:txBody>
      </p:sp>
      <p:sp>
        <p:nvSpPr>
          <p:cNvPr id="58374" name="Line 5"/>
          <p:cNvSpPr>
            <a:spLocks noChangeShapeType="1"/>
          </p:cNvSpPr>
          <p:nvPr/>
        </p:nvSpPr>
        <p:spPr bwMode="auto">
          <a:xfrm flipV="1">
            <a:off x="4625979" y="5243513"/>
            <a:ext cx="622301" cy="1587"/>
          </a:xfrm>
          <a:prstGeom prst="line">
            <a:avLst/>
          </a:prstGeom>
          <a:noFill/>
          <a:ln w="19050">
            <a:solidFill>
              <a:schemeClr val="tx1"/>
            </a:solidFill>
            <a:round/>
          </a:ln>
        </p:spPr>
        <p:txBody>
          <a:bodyPr wrap="none" anchor="ctr"/>
          <a:lstStyle/>
          <a:p>
            <a:endParaRPr lang="en-US"/>
          </a:p>
        </p:txBody>
      </p:sp>
      <p:sp>
        <p:nvSpPr>
          <p:cNvPr id="58375" name="Line 6"/>
          <p:cNvSpPr>
            <a:spLocks noChangeShapeType="1"/>
          </p:cNvSpPr>
          <p:nvPr/>
        </p:nvSpPr>
        <p:spPr bwMode="auto">
          <a:xfrm flipV="1">
            <a:off x="4621214" y="5635625"/>
            <a:ext cx="631824" cy="6350"/>
          </a:xfrm>
          <a:prstGeom prst="line">
            <a:avLst/>
          </a:prstGeom>
          <a:noFill/>
          <a:ln w="19050">
            <a:solidFill>
              <a:schemeClr val="tx1"/>
            </a:solidFill>
            <a:round/>
          </a:ln>
        </p:spPr>
        <p:txBody>
          <a:bodyPr wrap="none" anchor="ctr"/>
          <a:lstStyle/>
          <a:p>
            <a:endParaRPr lang="en-US"/>
          </a:p>
        </p:txBody>
      </p:sp>
      <p:sp>
        <p:nvSpPr>
          <p:cNvPr id="58376" name="Line 7"/>
          <p:cNvSpPr>
            <a:spLocks noChangeShapeType="1"/>
          </p:cNvSpPr>
          <p:nvPr/>
        </p:nvSpPr>
        <p:spPr bwMode="auto">
          <a:xfrm flipV="1">
            <a:off x="4625981" y="6021388"/>
            <a:ext cx="627063" cy="1587"/>
          </a:xfrm>
          <a:prstGeom prst="line">
            <a:avLst/>
          </a:prstGeom>
          <a:noFill/>
          <a:ln w="19050">
            <a:solidFill>
              <a:schemeClr val="tx1"/>
            </a:solidFill>
            <a:round/>
          </a:ln>
        </p:spPr>
        <p:txBody>
          <a:bodyPr wrap="none" anchor="ctr"/>
          <a:lstStyle/>
          <a:p>
            <a:endParaRPr lang="en-US"/>
          </a:p>
        </p:txBody>
      </p:sp>
      <p:sp>
        <p:nvSpPr>
          <p:cNvPr id="58377" name="Line 8"/>
          <p:cNvSpPr>
            <a:spLocks noChangeShapeType="1"/>
          </p:cNvSpPr>
          <p:nvPr/>
        </p:nvSpPr>
        <p:spPr bwMode="auto">
          <a:xfrm flipV="1">
            <a:off x="4621214" y="4857751"/>
            <a:ext cx="631824" cy="6350"/>
          </a:xfrm>
          <a:prstGeom prst="line">
            <a:avLst/>
          </a:prstGeom>
          <a:noFill/>
          <a:ln w="19050">
            <a:solidFill>
              <a:schemeClr val="tx1"/>
            </a:solidFill>
            <a:round/>
          </a:ln>
        </p:spPr>
        <p:txBody>
          <a:bodyPr wrap="none" anchor="ctr"/>
          <a:lstStyle/>
          <a:p>
            <a:endParaRPr lang="en-US"/>
          </a:p>
        </p:txBody>
      </p:sp>
      <p:sp>
        <p:nvSpPr>
          <p:cNvPr id="58378" name="Line 9"/>
          <p:cNvSpPr>
            <a:spLocks noChangeShapeType="1"/>
          </p:cNvSpPr>
          <p:nvPr/>
        </p:nvSpPr>
        <p:spPr bwMode="auto">
          <a:xfrm flipV="1">
            <a:off x="4625976" y="4471990"/>
            <a:ext cx="631824" cy="6350"/>
          </a:xfrm>
          <a:prstGeom prst="line">
            <a:avLst/>
          </a:prstGeom>
          <a:noFill/>
          <a:ln w="19050">
            <a:solidFill>
              <a:schemeClr val="tx1"/>
            </a:solidFill>
            <a:round/>
          </a:ln>
        </p:spPr>
        <p:txBody>
          <a:bodyPr wrap="none" anchor="ctr"/>
          <a:lstStyle/>
          <a:p>
            <a:endParaRPr lang="en-US"/>
          </a:p>
        </p:txBody>
      </p:sp>
      <p:sp>
        <p:nvSpPr>
          <p:cNvPr id="58379" name="Line 11"/>
          <p:cNvSpPr>
            <a:spLocks noChangeShapeType="1"/>
          </p:cNvSpPr>
          <p:nvPr/>
        </p:nvSpPr>
        <p:spPr bwMode="auto">
          <a:xfrm>
            <a:off x="5346700" y="4411663"/>
            <a:ext cx="2228850" cy="0"/>
          </a:xfrm>
          <a:prstGeom prst="line">
            <a:avLst/>
          </a:prstGeom>
          <a:noFill/>
          <a:ln w="19050">
            <a:solidFill>
              <a:schemeClr val="tx1"/>
            </a:solidFill>
            <a:round/>
            <a:tailEnd type="triangle" w="med" len="med"/>
          </a:ln>
        </p:spPr>
        <p:txBody>
          <a:bodyPr wrap="none" anchor="ctr"/>
          <a:lstStyle/>
          <a:p>
            <a:endParaRPr lang="en-US"/>
          </a:p>
        </p:txBody>
      </p:sp>
      <p:sp>
        <p:nvSpPr>
          <p:cNvPr id="58380" name="Freeform 12"/>
          <p:cNvSpPr/>
          <p:nvPr/>
        </p:nvSpPr>
        <p:spPr bwMode="auto">
          <a:xfrm>
            <a:off x="5494339" y="4292600"/>
            <a:ext cx="1728786" cy="114300"/>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chemeClr val="accent2"/>
          </a:solidFill>
          <a:ln w="19050">
            <a:solidFill>
              <a:schemeClr val="tx1"/>
            </a:solidFill>
            <a:round/>
          </a:ln>
        </p:spPr>
        <p:txBody>
          <a:bodyPr wrap="none" anchor="ctr"/>
          <a:lstStyle/>
          <a:p>
            <a:endParaRPr lang="en-US"/>
          </a:p>
        </p:txBody>
      </p:sp>
      <p:sp>
        <p:nvSpPr>
          <p:cNvPr id="58381" name="Line 13"/>
          <p:cNvSpPr>
            <a:spLocks noChangeShapeType="1"/>
          </p:cNvSpPr>
          <p:nvPr/>
        </p:nvSpPr>
        <p:spPr bwMode="auto">
          <a:xfrm>
            <a:off x="5394327" y="4814888"/>
            <a:ext cx="2228850" cy="0"/>
          </a:xfrm>
          <a:prstGeom prst="line">
            <a:avLst/>
          </a:prstGeom>
          <a:noFill/>
          <a:ln w="19050">
            <a:solidFill>
              <a:schemeClr val="tx1"/>
            </a:solidFill>
            <a:round/>
            <a:tailEnd type="triangle" w="med" len="med"/>
          </a:ln>
        </p:spPr>
        <p:txBody>
          <a:bodyPr wrap="none" anchor="ctr"/>
          <a:lstStyle/>
          <a:p>
            <a:endParaRPr lang="en-US"/>
          </a:p>
        </p:txBody>
      </p:sp>
      <p:sp>
        <p:nvSpPr>
          <p:cNvPr id="58382" name="Line 15"/>
          <p:cNvSpPr>
            <a:spLocks noChangeShapeType="1"/>
          </p:cNvSpPr>
          <p:nvPr/>
        </p:nvSpPr>
        <p:spPr bwMode="auto">
          <a:xfrm>
            <a:off x="5394327" y="5213350"/>
            <a:ext cx="2228850" cy="0"/>
          </a:xfrm>
          <a:prstGeom prst="line">
            <a:avLst/>
          </a:prstGeom>
          <a:noFill/>
          <a:ln w="19050">
            <a:solidFill>
              <a:schemeClr val="tx1"/>
            </a:solidFill>
            <a:round/>
            <a:tailEnd type="triangle" w="med" len="med"/>
          </a:ln>
        </p:spPr>
        <p:txBody>
          <a:bodyPr wrap="none" anchor="ctr"/>
          <a:lstStyle/>
          <a:p>
            <a:endParaRPr lang="en-US"/>
          </a:p>
        </p:txBody>
      </p:sp>
      <p:sp>
        <p:nvSpPr>
          <p:cNvPr id="58383" name="Freeform 16"/>
          <p:cNvSpPr/>
          <p:nvPr/>
        </p:nvSpPr>
        <p:spPr bwMode="auto">
          <a:xfrm>
            <a:off x="5541964" y="5094288"/>
            <a:ext cx="1728786" cy="114300"/>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FF0000"/>
          </a:solidFill>
          <a:ln w="19050">
            <a:solidFill>
              <a:schemeClr val="tx1"/>
            </a:solidFill>
            <a:round/>
          </a:ln>
        </p:spPr>
        <p:txBody>
          <a:bodyPr wrap="none" anchor="ctr"/>
          <a:lstStyle/>
          <a:p>
            <a:endParaRPr lang="en-US"/>
          </a:p>
        </p:txBody>
      </p:sp>
      <p:grpSp>
        <p:nvGrpSpPr>
          <p:cNvPr id="2" name="Group 17"/>
          <p:cNvGrpSpPr/>
          <p:nvPr/>
        </p:nvGrpSpPr>
        <p:grpSpPr bwMode="auto">
          <a:xfrm>
            <a:off x="5411789" y="5499100"/>
            <a:ext cx="2228850" cy="119063"/>
            <a:chOff x="1884" y="2826"/>
            <a:chExt cx="1404" cy="75"/>
          </a:xfrm>
        </p:grpSpPr>
        <p:sp>
          <p:nvSpPr>
            <p:cNvPr id="58401" name="Line 18"/>
            <p:cNvSpPr>
              <a:spLocks noChangeShapeType="1"/>
            </p:cNvSpPr>
            <p:nvPr/>
          </p:nvSpPr>
          <p:spPr bwMode="auto">
            <a:xfrm>
              <a:off x="1884" y="2901"/>
              <a:ext cx="1404" cy="0"/>
            </a:xfrm>
            <a:prstGeom prst="line">
              <a:avLst/>
            </a:prstGeom>
            <a:noFill/>
            <a:ln w="19050">
              <a:solidFill>
                <a:schemeClr val="tx1"/>
              </a:solidFill>
              <a:round/>
              <a:tailEnd type="triangle" w="med" len="med"/>
            </a:ln>
          </p:spPr>
          <p:txBody>
            <a:bodyPr wrap="none" anchor="ctr"/>
            <a:lstStyle/>
            <a:p>
              <a:endParaRPr lang="en-US"/>
            </a:p>
          </p:txBody>
        </p:sp>
        <p:sp>
          <p:nvSpPr>
            <p:cNvPr id="58402" name="Freeform 19"/>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00CC66"/>
            </a:solidFill>
            <a:ln w="19050">
              <a:solidFill>
                <a:schemeClr val="tx1"/>
              </a:solidFill>
              <a:round/>
            </a:ln>
          </p:spPr>
          <p:txBody>
            <a:bodyPr wrap="none" anchor="ctr"/>
            <a:lstStyle/>
            <a:p>
              <a:endParaRPr lang="en-US"/>
            </a:p>
          </p:txBody>
        </p:sp>
      </p:grpSp>
      <p:sp>
        <p:nvSpPr>
          <p:cNvPr id="58385" name="Line 20"/>
          <p:cNvSpPr>
            <a:spLocks noChangeShapeType="1"/>
          </p:cNvSpPr>
          <p:nvPr/>
        </p:nvSpPr>
        <p:spPr bwMode="auto">
          <a:xfrm>
            <a:off x="5441951" y="6024563"/>
            <a:ext cx="2228850" cy="0"/>
          </a:xfrm>
          <a:prstGeom prst="line">
            <a:avLst/>
          </a:prstGeom>
          <a:noFill/>
          <a:ln w="19050">
            <a:solidFill>
              <a:schemeClr val="tx1"/>
            </a:solidFill>
            <a:round/>
            <a:tailEnd type="triangle" w="med" len="med"/>
          </a:ln>
        </p:spPr>
        <p:txBody>
          <a:bodyPr wrap="none" anchor="ctr"/>
          <a:lstStyle/>
          <a:p>
            <a:endParaRPr lang="en-US"/>
          </a:p>
        </p:txBody>
      </p:sp>
      <p:sp>
        <p:nvSpPr>
          <p:cNvPr id="58386" name="Line 21"/>
          <p:cNvSpPr>
            <a:spLocks noChangeShapeType="1"/>
          </p:cNvSpPr>
          <p:nvPr/>
        </p:nvSpPr>
        <p:spPr bwMode="auto">
          <a:xfrm>
            <a:off x="5448300" y="6354763"/>
            <a:ext cx="2228850" cy="0"/>
          </a:xfrm>
          <a:prstGeom prst="line">
            <a:avLst/>
          </a:prstGeom>
          <a:noFill/>
          <a:ln w="19050">
            <a:solidFill>
              <a:schemeClr val="tx1"/>
            </a:solidFill>
            <a:round/>
            <a:tailEnd type="triangle" w="med" len="med"/>
          </a:ln>
        </p:spPr>
        <p:txBody>
          <a:bodyPr wrap="none" anchor="ctr"/>
          <a:lstStyle/>
          <a:p>
            <a:endParaRPr lang="en-US"/>
          </a:p>
        </p:txBody>
      </p:sp>
      <p:sp>
        <p:nvSpPr>
          <p:cNvPr id="58387" name="Text Box 22"/>
          <p:cNvSpPr txBox="1">
            <a:spLocks noChangeArrowheads="1"/>
          </p:cNvSpPr>
          <p:nvPr/>
        </p:nvSpPr>
        <p:spPr bwMode="auto">
          <a:xfrm rot="-5400000">
            <a:off x="3414943" y="5017572"/>
            <a:ext cx="1890261" cy="369332"/>
          </a:xfrm>
          <a:prstGeom prst="rect">
            <a:avLst/>
          </a:prstGeom>
          <a:noFill/>
          <a:ln w="9525">
            <a:noFill/>
            <a:miter lim="800000"/>
          </a:ln>
        </p:spPr>
        <p:txBody>
          <a:bodyPr wrap="none">
            <a:spAutoFit/>
          </a:bodyPr>
          <a:lstStyle/>
          <a:p>
            <a:r>
              <a:rPr lang="en-US" altLang="en-US" i="0">
                <a:latin typeface="Arial" panose="020B0604020202020204" pitchFamily="34" charset="0"/>
                <a:cs typeface="Arial" panose="020B0604020202020204" pitchFamily="34" charset="0"/>
              </a:rPr>
              <a:t>frequency bands</a:t>
            </a:r>
            <a:endParaRPr lang="en-US" altLang="en-US" i="0">
              <a:latin typeface="Arial" panose="020B0604020202020204" pitchFamily="34" charset="0"/>
              <a:cs typeface="Arial" panose="020B0604020202020204" pitchFamily="34" charset="0"/>
            </a:endParaRPr>
          </a:p>
        </p:txBody>
      </p:sp>
      <p:sp>
        <p:nvSpPr>
          <p:cNvPr id="58388" name="Text Box 23"/>
          <p:cNvSpPr txBox="1">
            <a:spLocks noChangeArrowheads="1"/>
          </p:cNvSpPr>
          <p:nvPr/>
        </p:nvSpPr>
        <p:spPr bwMode="auto">
          <a:xfrm rot="67766">
            <a:off x="7330302" y="3959505"/>
            <a:ext cx="620683" cy="369332"/>
          </a:xfrm>
          <a:prstGeom prst="rect">
            <a:avLst/>
          </a:prstGeom>
          <a:noFill/>
          <a:ln w="9525">
            <a:noFill/>
            <a:miter lim="800000"/>
          </a:ln>
        </p:spPr>
        <p:txBody>
          <a:bodyPr wrap="none">
            <a:spAutoFit/>
          </a:bodyPr>
          <a:lstStyle/>
          <a:p>
            <a:r>
              <a:rPr lang="en-US" altLang="en-US" i="0">
                <a:latin typeface="Arial" panose="020B0604020202020204" pitchFamily="34" charset="0"/>
                <a:cs typeface="Arial" panose="020B0604020202020204" pitchFamily="34" charset="0"/>
              </a:rPr>
              <a:t>time</a:t>
            </a:r>
            <a:endParaRPr lang="en-US" altLang="en-US" i="0">
              <a:latin typeface="Arial" panose="020B0604020202020204" pitchFamily="34" charset="0"/>
              <a:cs typeface="Arial" panose="020B0604020202020204" pitchFamily="34" charset="0"/>
            </a:endParaRPr>
          </a:p>
        </p:txBody>
      </p:sp>
      <p:sp>
        <p:nvSpPr>
          <p:cNvPr id="58389" name="Freeform 54"/>
          <p:cNvSpPr/>
          <p:nvPr/>
        </p:nvSpPr>
        <p:spPr bwMode="auto">
          <a:xfrm>
            <a:off x="2032000" y="4348167"/>
            <a:ext cx="595313" cy="1538287"/>
          </a:xfrm>
          <a:custGeom>
            <a:avLst/>
            <a:gdLst>
              <a:gd name="T0" fmla="*/ 2147483646 w 375"/>
              <a:gd name="T1" fmla="*/ 0 h 969"/>
              <a:gd name="T2" fmla="*/ 0 w 375"/>
              <a:gd name="T3" fmla="*/ 2147483646 h 969"/>
              <a:gd name="T4" fmla="*/ 2147483646 w 375"/>
              <a:gd name="T5" fmla="*/ 2147483646 h 969"/>
              <a:gd name="T6" fmla="*/ 2147483646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a:noFill/>
            <a:round/>
          </a:ln>
        </p:spPr>
        <p:txBody>
          <a:bodyPr/>
          <a:lstStyle/>
          <a:p>
            <a:endParaRPr lang="en-US"/>
          </a:p>
        </p:txBody>
      </p:sp>
      <p:grpSp>
        <p:nvGrpSpPr>
          <p:cNvPr id="3" name="Group 56"/>
          <p:cNvGrpSpPr/>
          <p:nvPr/>
        </p:nvGrpSpPr>
        <p:grpSpPr bwMode="auto">
          <a:xfrm>
            <a:off x="293693" y="4986342"/>
            <a:ext cx="1666875" cy="314325"/>
            <a:chOff x="1614" y="1494"/>
            <a:chExt cx="1050" cy="198"/>
          </a:xfrm>
        </p:grpSpPr>
        <p:sp>
          <p:nvSpPr>
            <p:cNvPr id="58397" name="Rectangle 57"/>
            <p:cNvSpPr>
              <a:spLocks noChangeArrowheads="1"/>
            </p:cNvSpPr>
            <p:nvPr/>
          </p:nvSpPr>
          <p:spPr bwMode="auto">
            <a:xfrm>
              <a:off x="2358" y="1500"/>
              <a:ext cx="168" cy="174"/>
            </a:xfrm>
            <a:prstGeom prst="rect">
              <a:avLst/>
            </a:prstGeom>
            <a:solidFill>
              <a:schemeClr val="bg1"/>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535610" name="Freeform 58"/>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ln>
            <a:effectLst/>
          </p:spPr>
          <p:txBody>
            <a:bodyPr/>
            <a:lstStyle/>
            <a:p>
              <a:pPr>
                <a:defRPr/>
              </a:pPr>
              <a:endParaRPr lang="en-AU">
                <a:ea typeface="MS PGothic" panose="020B0600070205080204" pitchFamily="34" charset="-128"/>
              </a:endParaRPr>
            </a:p>
          </p:txBody>
        </p:sp>
        <p:sp>
          <p:nvSpPr>
            <p:cNvPr id="58399" name="Oval 59"/>
            <p:cNvSpPr>
              <a:spLocks noChangeArrowheads="1"/>
            </p:cNvSpPr>
            <p:nvPr/>
          </p:nvSpPr>
          <p:spPr bwMode="auto">
            <a:xfrm>
              <a:off x="2502" y="1506"/>
              <a:ext cx="62" cy="168"/>
            </a:xfrm>
            <a:prstGeom prst="ellipse">
              <a:avLst/>
            </a:prstGeom>
            <a:solidFill>
              <a:schemeClr val="bg1"/>
            </a:solidFill>
            <a:ln w="9525">
              <a:solidFill>
                <a:schemeClr val="tx1"/>
              </a:solidFill>
              <a:round/>
            </a:ln>
          </p:spPr>
          <p:txBody>
            <a:bodyPr wrap="none" anchor="ctr"/>
            <a:lstStyle/>
            <a:p>
              <a:endParaRPr lang="vi-VN" altLang="en-US">
                <a:cs typeface="Arial" panose="020B0604020202020204" pitchFamily="34" charset="0"/>
              </a:endParaRPr>
            </a:p>
          </p:txBody>
        </p:sp>
        <p:sp>
          <p:nvSpPr>
            <p:cNvPr id="58400" name="Line 60"/>
            <p:cNvSpPr>
              <a:spLocks noChangeShapeType="1"/>
            </p:cNvSpPr>
            <p:nvPr/>
          </p:nvSpPr>
          <p:spPr bwMode="auto">
            <a:xfrm>
              <a:off x="2526" y="1584"/>
              <a:ext cx="138" cy="0"/>
            </a:xfrm>
            <a:prstGeom prst="line">
              <a:avLst/>
            </a:prstGeom>
            <a:noFill/>
            <a:ln w="28575">
              <a:solidFill>
                <a:schemeClr val="tx1"/>
              </a:solidFill>
              <a:round/>
            </a:ln>
          </p:spPr>
          <p:txBody>
            <a:bodyPr/>
            <a:lstStyle/>
            <a:p>
              <a:endParaRPr lang="en-US"/>
            </a:p>
          </p:txBody>
        </p:sp>
      </p:grpSp>
      <p:sp>
        <p:nvSpPr>
          <p:cNvPr id="58391" name="Freeform 65"/>
          <p:cNvSpPr/>
          <p:nvPr/>
        </p:nvSpPr>
        <p:spPr bwMode="auto">
          <a:xfrm>
            <a:off x="2803525" y="5040317"/>
            <a:ext cx="892175" cy="173037"/>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ln>
        </p:spPr>
        <p:txBody>
          <a:bodyPr/>
          <a:lstStyle/>
          <a:p>
            <a:endParaRPr lang="en-US"/>
          </a:p>
        </p:txBody>
      </p:sp>
      <p:sp>
        <p:nvSpPr>
          <p:cNvPr id="58392" name="Freeform 66"/>
          <p:cNvSpPr/>
          <p:nvPr/>
        </p:nvSpPr>
        <p:spPr bwMode="auto">
          <a:xfrm>
            <a:off x="2846388" y="4270377"/>
            <a:ext cx="427037" cy="219075"/>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ln>
        </p:spPr>
        <p:txBody>
          <a:bodyPr/>
          <a:lstStyle/>
          <a:p>
            <a:endParaRPr lang="en-US"/>
          </a:p>
        </p:txBody>
      </p:sp>
      <p:sp>
        <p:nvSpPr>
          <p:cNvPr id="58393" name="Freeform 68"/>
          <p:cNvSpPr/>
          <p:nvPr/>
        </p:nvSpPr>
        <p:spPr bwMode="auto">
          <a:xfrm>
            <a:off x="2755901" y="6069017"/>
            <a:ext cx="989013" cy="185737"/>
          </a:xfrm>
          <a:custGeom>
            <a:avLst/>
            <a:gdLst>
              <a:gd name="T0" fmla="*/ 2147483646 w 623"/>
              <a:gd name="T1" fmla="*/ 2147483646 h 117"/>
              <a:gd name="T2" fmla="*/ 2147483646 w 623"/>
              <a:gd name="T3" fmla="*/ 2147483646 h 117"/>
              <a:gd name="T4" fmla="*/ 2147483646 w 623"/>
              <a:gd name="T5" fmla="*/ 2147483646 h 117"/>
              <a:gd name="T6" fmla="*/ 2147483646 w 623"/>
              <a:gd name="T7" fmla="*/ 0 h 117"/>
              <a:gd name="T8" fmla="*/ 2147483646 w 623"/>
              <a:gd name="T9" fmla="*/ 2147483646 h 117"/>
              <a:gd name="T10" fmla="*/ 2147483646 w 623"/>
              <a:gd name="T11" fmla="*/ 2147483646 h 117"/>
              <a:gd name="T12" fmla="*/ 0 60000 65536"/>
              <a:gd name="T13" fmla="*/ 0 60000 65536"/>
              <a:gd name="T14" fmla="*/ 0 60000 65536"/>
              <a:gd name="T15" fmla="*/ 0 60000 65536"/>
              <a:gd name="T16" fmla="*/ 0 60000 65536"/>
              <a:gd name="T17" fmla="*/ 0 60000 65536"/>
              <a:gd name="T18" fmla="*/ 0 w 623"/>
              <a:gd name="T19" fmla="*/ 0 h 117"/>
              <a:gd name="T20" fmla="*/ 623 w 623"/>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ln>
        </p:spPr>
        <p:txBody>
          <a:bodyPr/>
          <a:lstStyle/>
          <a:p>
            <a:endParaRPr lang="en-US"/>
          </a:p>
        </p:txBody>
      </p:sp>
      <p:sp>
        <p:nvSpPr>
          <p:cNvPr id="58394" name="Text Box 69"/>
          <p:cNvSpPr txBox="1">
            <a:spLocks noChangeArrowheads="1"/>
          </p:cNvSpPr>
          <p:nvPr/>
        </p:nvSpPr>
        <p:spPr bwMode="auto">
          <a:xfrm>
            <a:off x="442913" y="5699125"/>
            <a:ext cx="1300356" cy="369332"/>
          </a:xfrm>
          <a:prstGeom prst="rect">
            <a:avLst/>
          </a:prstGeom>
          <a:noFill/>
          <a:ln w="9525">
            <a:noFill/>
            <a:miter lim="800000"/>
          </a:ln>
        </p:spPr>
        <p:txBody>
          <a:bodyPr wrap="none">
            <a:spAutoFit/>
          </a:bodyPr>
          <a:lstStyle/>
          <a:p>
            <a:r>
              <a:rPr lang="en-US" altLang="en-US" i="0">
                <a:latin typeface="Arial" panose="020B0604020202020204" pitchFamily="34" charset="0"/>
                <a:cs typeface="Arial" panose="020B0604020202020204" pitchFamily="34" charset="0"/>
              </a:rPr>
              <a:t>FDM cable</a:t>
            </a:r>
            <a:endParaRPr lang="en-US" altLang="en-US" i="0">
              <a:latin typeface="Arial" panose="020B0604020202020204" pitchFamily="34" charset="0"/>
              <a:cs typeface="Arial" panose="020B0604020202020204" pitchFamily="34" charset="0"/>
            </a:endParaRPr>
          </a:p>
        </p:txBody>
      </p:sp>
      <p:pic>
        <p:nvPicPr>
          <p:cNvPr id="58395" name="Picture 73" descr="underline_base"/>
          <p:cNvPicPr>
            <a:picLocks noChangeAspect="1" noChangeArrowheads="1"/>
          </p:cNvPicPr>
          <p:nvPr/>
        </p:nvPicPr>
        <p:blipFill>
          <a:blip r:embed="rId1"/>
          <a:srcRect/>
          <a:stretch>
            <a:fillRect/>
          </a:stretch>
        </p:blipFill>
        <p:spPr bwMode="auto">
          <a:xfrm>
            <a:off x="285755" y="1003300"/>
            <a:ext cx="8228013" cy="173038"/>
          </a:xfrm>
          <a:prstGeom prst="rect">
            <a:avLst/>
          </a:prstGeom>
          <a:noFill/>
          <a:ln w="9525">
            <a:noFill/>
            <a:miter lim="800000"/>
            <a:headEnd/>
            <a:tailEnd/>
          </a:ln>
        </p:spPr>
      </p:pic>
      <p:sp>
        <p:nvSpPr>
          <p:cNvPr id="58396" name="Rectangle 74"/>
          <p:cNvSpPr>
            <a:spLocks noGrp="1" noChangeArrowheads="1"/>
          </p:cNvSpPr>
          <p:nvPr>
            <p:ph type="title"/>
          </p:nvPr>
        </p:nvSpPr>
        <p:spPr>
          <a:xfrm>
            <a:off x="-69847" y="206375"/>
            <a:ext cx="9480550" cy="1143000"/>
          </a:xfrm>
        </p:spPr>
        <p:txBody>
          <a:bodyPr/>
          <a:lstStyle/>
          <a:p>
            <a:r>
              <a:rPr lang="en-US" altLang="en-US" sz="3400">
                <a:solidFill>
                  <a:srgbClr val="002060"/>
                </a:solidFill>
                <a:latin typeface="Arial" panose="020B0604020202020204" pitchFamily="34" charset="0"/>
                <a:cs typeface="Arial" panose="020B0604020202020204" pitchFamily="34" charset="0"/>
              </a:rPr>
              <a:t>Các giao thức MAC phân hoạch kênh: FDMA</a:t>
            </a:r>
            <a:endParaRPr lang="en-US" altLang="en-US" sz="3400">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4"/>
          <p:cNvSpPr>
            <a:spLocks noGrp="1"/>
          </p:cNvSpPr>
          <p:nvPr>
            <p:ph type="ftr" sz="quarter" idx="11"/>
          </p:nvPr>
        </p:nvSpPr>
        <p:spPr>
          <a:noFill/>
        </p:spPr>
        <p:txBody>
          <a:bodyPr/>
          <a:lstStyle/>
          <a:p>
            <a:r>
              <a:rPr lang="en-US" altLang="en-US">
                <a:latin typeface="Comic Sans MS" panose="030F0702030302020204" pitchFamily="18" charset="0"/>
                <a:ea typeface="MS PGothic" panose="020B0600070205080204" pitchFamily="34" charset="-128"/>
              </a:rPr>
              <a:t>Tầng Link</a:t>
            </a:r>
            <a:endParaRPr lang="en-US" altLang="en-US">
              <a:latin typeface="Comic Sans MS" panose="030F0702030302020204" pitchFamily="18" charset="0"/>
              <a:ea typeface="MS PGothic" panose="020B0600070205080204" pitchFamily="34" charset="-128"/>
            </a:endParaRPr>
          </a:p>
        </p:txBody>
      </p:sp>
      <p:sp>
        <p:nvSpPr>
          <p:cNvPr id="60419" name="Slide Number Placeholder 5"/>
          <p:cNvSpPr>
            <a:spLocks noGrp="1"/>
          </p:cNvSpPr>
          <p:nvPr>
            <p:ph type="sldNum" sz="quarter" idx="12"/>
          </p:nvPr>
        </p:nvSpPr>
        <p:spPr>
          <a:noFill/>
        </p:spPr>
        <p:txBody>
          <a:bodyPr/>
          <a:lstStyle/>
          <a:p>
            <a:r>
              <a:rPr lang="en-US" altLang="en-US">
                <a:latin typeface="Comic Sans MS" panose="030F0702030302020204" pitchFamily="18" charset="0"/>
                <a:cs typeface="Arial" panose="020B0604020202020204" pitchFamily="34" charset="0"/>
              </a:rPr>
              <a:t>5-</a:t>
            </a:r>
            <a:fld id="{789D3B7C-F528-4D91-9997-5AC350113B00}" type="slidenum">
              <a:rPr lang="en-US" altLang="en-US">
                <a:latin typeface="Comic Sans MS" panose="030F0702030302020204" pitchFamily="18" charset="0"/>
                <a:cs typeface="Arial" panose="020B0604020202020204" pitchFamily="34" charset="0"/>
              </a:rPr>
            </a:fld>
            <a:endParaRPr lang="en-US" altLang="en-US">
              <a:latin typeface="Comic Sans MS" panose="030F0702030302020204" pitchFamily="18" charset="0"/>
              <a:cs typeface="Arial" panose="020B0604020202020204" pitchFamily="34" charset="0"/>
            </a:endParaRPr>
          </a:p>
        </p:txBody>
      </p:sp>
      <p:sp>
        <p:nvSpPr>
          <p:cNvPr id="60420" name="Rectangle 2"/>
          <p:cNvSpPr>
            <a:spLocks noGrp="1" noChangeArrowheads="1"/>
          </p:cNvSpPr>
          <p:nvPr>
            <p:ph type="title"/>
          </p:nvPr>
        </p:nvSpPr>
        <p:spPr>
          <a:xfrm>
            <a:off x="196853" y="228600"/>
            <a:ext cx="8947150" cy="1143000"/>
          </a:xfrm>
        </p:spPr>
        <p:txBody>
          <a:bodyPr/>
          <a:lstStyle/>
          <a:p>
            <a:r>
              <a:rPr lang="en-US" altLang="en-US" dirty="0" err="1">
                <a:solidFill>
                  <a:srgbClr val="002060"/>
                </a:solidFill>
                <a:latin typeface="Arial" panose="020B0604020202020204" pitchFamily="34" charset="0"/>
                <a:cs typeface="Arial" panose="020B0604020202020204" pitchFamily="34" charset="0"/>
              </a:rPr>
              <a:t>Các</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giao</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thức</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truy</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cập</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ngẫu</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nhiên</a:t>
            </a:r>
            <a:endParaRPr lang="en-US" altLang="en-US" dirty="0">
              <a:solidFill>
                <a:srgbClr val="002060"/>
              </a:solidFill>
              <a:latin typeface="Arial" panose="020B0604020202020204" pitchFamily="34" charset="0"/>
              <a:cs typeface="Arial" panose="020B0604020202020204" pitchFamily="34" charset="0"/>
            </a:endParaRPr>
          </a:p>
        </p:txBody>
      </p:sp>
      <p:sp>
        <p:nvSpPr>
          <p:cNvPr id="60421" name="Rectangle 3"/>
          <p:cNvSpPr>
            <a:spLocks noGrp="1" noChangeArrowheads="1"/>
          </p:cNvSpPr>
          <p:nvPr>
            <p:ph type="body" idx="1"/>
          </p:nvPr>
        </p:nvSpPr>
        <p:spPr>
          <a:xfrm>
            <a:off x="533400" y="1544955"/>
            <a:ext cx="8534400" cy="4883150"/>
          </a:xfrm>
        </p:spPr>
        <p:txBody>
          <a:bodyPr>
            <a:normAutofit fontScale="92500" lnSpcReduction="10000"/>
          </a:bodyPr>
          <a:lstStyle/>
          <a:p>
            <a:pPr>
              <a:lnSpc>
                <a:spcPct val="75000"/>
              </a:lnSpc>
            </a:pPr>
            <a:r>
              <a:rPr lang="en-US" altLang="en-US" dirty="0" err="1">
                <a:latin typeface="Arial" panose="020B0604020202020204" pitchFamily="34" charset="0"/>
                <a:cs typeface="Arial" panose="020B0604020202020204" pitchFamily="34" charset="0"/>
              </a:rPr>
              <a:t>Khi</a:t>
            </a:r>
            <a:r>
              <a:rPr lang="en-US" altLang="en-US" dirty="0">
                <a:latin typeface="Arial" panose="020B0604020202020204" pitchFamily="34" charset="0"/>
                <a:cs typeface="Arial" panose="020B0604020202020204" pitchFamily="34" charset="0"/>
              </a:rPr>
              <a:t> 1 node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packet </a:t>
            </a:r>
            <a:r>
              <a:rPr lang="en-US" altLang="en-US" dirty="0" err="1">
                <a:latin typeface="Arial" panose="020B0604020202020204" pitchFamily="34" charset="0"/>
                <a:cs typeface="Arial" panose="020B0604020202020204" pitchFamily="34" charset="0"/>
              </a:rPr>
              <a:t>cần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gởi</a:t>
            </a:r>
            <a:endParaRPr lang="en-US" altLang="en-US" dirty="0">
              <a:latin typeface="Arial" panose="020B0604020202020204" pitchFamily="34" charset="0"/>
              <a:cs typeface="Arial" panose="020B0604020202020204" pitchFamily="34" charset="0"/>
            </a:endParaRPr>
          </a:p>
          <a:p>
            <a:pPr lvl="1">
              <a:lnSpc>
                <a:spcPct val="75000"/>
              </a:lnSpc>
            </a:pP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dữ</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liệu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với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trọn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tốc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của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kênh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dữ</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liệu</a:t>
            </a:r>
            <a:r>
              <a:rPr lang="en-US" altLang="en-US" dirty="0">
                <a:latin typeface="Arial" panose="020B0604020202020204" pitchFamily="34" charset="0"/>
                <a:cs typeface="Arial" panose="020B0604020202020204" pitchFamily="34" charset="0"/>
              </a:rPr>
              <a:t> R.</a:t>
            </a:r>
            <a:endParaRPr lang="en-US" altLang="en-US" dirty="0">
              <a:latin typeface="Arial" panose="020B0604020202020204" pitchFamily="34" charset="0"/>
              <a:cs typeface="Arial" panose="020B0604020202020204" pitchFamily="34" charset="0"/>
            </a:endParaRPr>
          </a:p>
          <a:p>
            <a:pPr lvl="1">
              <a:lnSpc>
                <a:spcPct val="75000"/>
              </a:lnSpc>
            </a:pPr>
            <a:r>
              <a:rPr lang="en-US" altLang="en-US" dirty="0" err="1">
                <a:latin typeface="Arial" panose="020B0604020202020204" pitchFamily="34" charset="0"/>
                <a:cs typeface="Arial" panose="020B0604020202020204" pitchFamily="34" charset="0"/>
              </a:rPr>
              <a:t>Không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sự</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ưu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tiên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giữa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các</a:t>
            </a:r>
            <a:r>
              <a:rPr lang="en-US" altLang="en-US" dirty="0">
                <a:latin typeface="Arial" panose="020B0604020202020204" pitchFamily="34" charset="0"/>
                <a:cs typeface="Arial" panose="020B0604020202020204" pitchFamily="34" charset="0"/>
              </a:rPr>
              <a:t> node</a:t>
            </a:r>
            <a:endParaRPr lang="en-US" altLang="en-US" dirty="0">
              <a:latin typeface="Arial" panose="020B0604020202020204" pitchFamily="34" charset="0"/>
              <a:cs typeface="Arial" panose="020B0604020202020204" pitchFamily="34" charset="0"/>
            </a:endParaRPr>
          </a:p>
          <a:p>
            <a:pPr>
              <a:lnSpc>
                <a:spcPct val="75000"/>
              </a:lnSpc>
            </a:pPr>
            <a:r>
              <a:rPr lang="en-US" altLang="en-US" dirty="0">
                <a:latin typeface="Arial" panose="020B0604020202020204" pitchFamily="34" charset="0"/>
                <a:cs typeface="Arial" panose="020B0604020202020204" pitchFamily="34" charset="0"/>
              </a:rPr>
              <a:t>2 </a:t>
            </a:r>
            <a:r>
              <a:rPr lang="en-US" altLang="en-US" dirty="0" err="1">
                <a:latin typeface="Arial" panose="020B0604020202020204" pitchFamily="34" charset="0"/>
                <a:cs typeface="Arial" panose="020B0604020202020204" pitchFamily="34" charset="0"/>
              </a:rPr>
              <a:t>hoặc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nhiều</a:t>
            </a:r>
            <a:r>
              <a:rPr lang="en-US" altLang="en-US" dirty="0">
                <a:latin typeface="Arial" panose="020B0604020202020204" pitchFamily="34" charset="0"/>
                <a:cs typeface="Arial" panose="020B0604020202020204" pitchFamily="34" charset="0"/>
              </a:rPr>
              <a:t> node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sym typeface="Wingdings" panose="05000000000000000000" pitchFamily="2" charset="2"/>
              </a:rPr>
              <a:t></a:t>
            </a:r>
            <a:r>
              <a:rPr lang="en-US" altLang="en-US"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a:t>
            </a:r>
            <a:r>
              <a:rPr lang="en-US" altLang="ja-JP" dirty="0" err="1">
                <a:latin typeface="Arial" panose="020B0604020202020204" pitchFamily="34" charset="0"/>
                <a:cs typeface="Arial" panose="020B0604020202020204" pitchFamily="34" charset="0"/>
              </a:rPr>
              <a:t>đụng</a:t>
            </a:r>
            <a:r>
              <a:rPr lang="en-US" altLang="ja-JP" dirty="0">
                <a:latin typeface="Arial" panose="020B0604020202020204" pitchFamily="34" charset="0"/>
                <a:cs typeface="Arial" panose="020B0604020202020204" pitchFamily="34" charset="0"/>
              </a:rPr>
              <a:t> </a:t>
            </a:r>
            <a:r>
              <a:rPr lang="en-US" altLang="ja-JP" dirty="0" err="1">
                <a:latin typeface="Arial" panose="020B0604020202020204" pitchFamily="34" charset="0"/>
                <a:cs typeface="Arial" panose="020B0604020202020204" pitchFamily="34" charset="0"/>
              </a:rPr>
              <a:t>độ</a:t>
            </a:r>
            <a:r>
              <a:rPr lang="ja-JP" altLang="en-US" dirty="0">
                <a:latin typeface="Arial" panose="020B0604020202020204" pitchFamily="34" charset="0"/>
                <a:cs typeface="Arial" panose="020B0604020202020204" pitchFamily="34" charset="0"/>
              </a:rPr>
              <a:t>”</a:t>
            </a:r>
            <a:r>
              <a:rPr lang="en-US" altLang="ja-JP" dirty="0">
                <a:latin typeface="Arial" panose="020B0604020202020204" pitchFamily="34" charset="0"/>
                <a:cs typeface="Arial" panose="020B0604020202020204" pitchFamily="34" charset="0"/>
              </a:rPr>
              <a:t>,</a:t>
            </a:r>
            <a:endParaRPr lang="en-US" altLang="ja-JP" dirty="0">
              <a:latin typeface="Arial" panose="020B0604020202020204" pitchFamily="34" charset="0"/>
              <a:cs typeface="Arial" panose="020B0604020202020204" pitchFamily="34" charset="0"/>
            </a:endParaRPr>
          </a:p>
          <a:p>
            <a:pPr>
              <a:lnSpc>
                <a:spcPct val="75000"/>
              </a:lnSpc>
            </a:pPr>
            <a:r>
              <a:rPr lang="en-US" altLang="en-US" dirty="0" err="1">
                <a:solidFill>
                  <a:srgbClr val="CC0000"/>
                </a:solidFill>
                <a:latin typeface="Arial" panose="020B0604020202020204" pitchFamily="34" charset="0"/>
                <a:cs typeface="Arial" panose="020B0604020202020204" pitchFamily="34" charset="0"/>
              </a:rPr>
              <a:t>Giao</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thức</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truy</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cập</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ngẫu</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nhiên</a:t>
            </a:r>
            <a:r>
              <a:rPr lang="en-US" altLang="en-US" dirty="0">
                <a:latin typeface="Arial" panose="020B0604020202020204" pitchFamily="34" charset="0"/>
                <a:cs typeface="Arial" panose="020B0604020202020204" pitchFamily="34" charset="0"/>
              </a:rPr>
              <a:t> </a:t>
            </a:r>
            <a:r>
              <a:rPr lang="en-US" altLang="en-US" dirty="0">
                <a:solidFill>
                  <a:srgbClr val="CC0000"/>
                </a:solidFill>
                <a:latin typeface="Arial" panose="020B0604020202020204" pitchFamily="34" charset="0"/>
                <a:cs typeface="Arial" panose="020B0604020202020204" pitchFamily="34" charset="0"/>
              </a:rPr>
              <a:t>MAC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xác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định</a:t>
            </a:r>
            <a:r>
              <a:rPr lang="en-US" altLang="en-US" dirty="0">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a:p>
            <a:pPr lvl="1">
              <a:lnSpc>
                <a:spcPct val="75000"/>
              </a:lnSpc>
            </a:pPr>
            <a:r>
              <a:rPr lang="en-US" altLang="en-US" dirty="0" err="1">
                <a:latin typeface="Arial" panose="020B0604020202020204" pitchFamily="34" charset="0"/>
                <a:cs typeface="Arial" panose="020B0604020202020204" pitchFamily="34" charset="0"/>
              </a:rPr>
              <a:t>Cách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để</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phát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hiện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đụng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endParaRPr lang="en-US" altLang="en-US" dirty="0">
              <a:latin typeface="Arial" panose="020B0604020202020204" pitchFamily="34" charset="0"/>
              <a:cs typeface="Arial" panose="020B0604020202020204" pitchFamily="34" charset="0"/>
            </a:endParaRPr>
          </a:p>
          <a:p>
            <a:pPr lvl="1">
              <a:lnSpc>
                <a:spcPct val="75000"/>
              </a:lnSpc>
            </a:pPr>
            <a:r>
              <a:rPr lang="en-US" altLang="en-US" dirty="0" err="1">
                <a:latin typeface="Arial" panose="020B0604020202020204" pitchFamily="34" charset="0"/>
                <a:cs typeface="Arial" panose="020B0604020202020204" pitchFamily="34" charset="0"/>
              </a:rPr>
              <a:t>Cách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để</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giải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quyết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đụng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ví</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dụ</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lại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sau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đó</a:t>
            </a:r>
            <a:r>
              <a:rPr lang="en-US" altLang="en-US"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a:p>
            <a:pPr lvl="1">
              <a:lnSpc>
                <a:spcPct val="75000"/>
              </a:lnSpc>
            </a:pPr>
            <a:endParaRPr lang="en-US" altLang="en-US" dirty="0">
              <a:latin typeface="Arial" panose="020B0604020202020204" pitchFamily="34" charset="0"/>
              <a:cs typeface="Arial" panose="020B0604020202020204" pitchFamily="34" charset="0"/>
            </a:endParaRPr>
          </a:p>
          <a:p>
            <a:pPr>
              <a:lnSpc>
                <a:spcPct val="75000"/>
              </a:lnSpc>
            </a:pPr>
            <a:r>
              <a:rPr lang="en-US" altLang="en-US" dirty="0" err="1">
                <a:latin typeface="Arial" panose="020B0604020202020204" pitchFamily="34" charset="0"/>
                <a:cs typeface="Arial" panose="020B0604020202020204" pitchFamily="34" charset="0"/>
              </a:rPr>
              <a:t>Ví</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dụ</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giao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thức</a:t>
            </a:r>
            <a:r>
              <a:rPr lang="en-US" altLang="en-US" dirty="0">
                <a:latin typeface="Arial" panose="020B0604020202020204" pitchFamily="34" charset="0"/>
                <a:cs typeface="Arial" panose="020B0604020202020204" pitchFamily="34" charset="0"/>
              </a:rPr>
              <a:t> MAC </a:t>
            </a:r>
            <a:r>
              <a:rPr lang="en-US" altLang="en-US" dirty="0" err="1">
                <a:latin typeface="Arial" panose="020B0604020202020204" pitchFamily="34" charset="0"/>
                <a:cs typeface="Arial" panose="020B0604020202020204" pitchFamily="34" charset="0"/>
              </a:rPr>
              <a:t>truy</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cập</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ngẫu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nhiên</a:t>
            </a:r>
            <a:r>
              <a:rPr lang="en-US" altLang="en-US"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a:p>
            <a:pPr lvl="1">
              <a:lnSpc>
                <a:spcPct val="75000"/>
              </a:lnSpc>
            </a:pPr>
            <a:r>
              <a:rPr lang="en-US" altLang="en-US" dirty="0">
                <a:latin typeface="Arial" panose="020B0604020202020204" pitchFamily="34" charset="0"/>
                <a:cs typeface="Arial" panose="020B0604020202020204" pitchFamily="34" charset="0"/>
              </a:rPr>
              <a:t>slotted ALOHA</a:t>
            </a:r>
            <a:endParaRPr lang="en-US" altLang="en-US" dirty="0">
              <a:latin typeface="Arial" panose="020B0604020202020204" pitchFamily="34" charset="0"/>
              <a:cs typeface="Arial" panose="020B0604020202020204" pitchFamily="34" charset="0"/>
            </a:endParaRPr>
          </a:p>
          <a:p>
            <a:pPr lvl="1">
              <a:lnSpc>
                <a:spcPct val="75000"/>
              </a:lnSpc>
            </a:pPr>
            <a:r>
              <a:rPr lang="en-US" altLang="en-US" dirty="0">
                <a:latin typeface="Arial" panose="020B0604020202020204" pitchFamily="34" charset="0"/>
                <a:cs typeface="Arial" panose="020B0604020202020204" pitchFamily="34" charset="0"/>
              </a:rPr>
              <a:t>pure ALOHA</a:t>
            </a:r>
            <a:endParaRPr lang="en-US" altLang="en-US" dirty="0">
              <a:latin typeface="Arial" panose="020B0604020202020204" pitchFamily="34" charset="0"/>
              <a:cs typeface="Arial" panose="020B0604020202020204" pitchFamily="34" charset="0"/>
            </a:endParaRPr>
          </a:p>
          <a:p>
            <a:pPr lvl="1">
              <a:lnSpc>
                <a:spcPct val="75000"/>
              </a:lnSpc>
            </a:pPr>
            <a:r>
              <a:rPr lang="en-US" altLang="en-US" dirty="0">
                <a:latin typeface="Arial" panose="020B0604020202020204" pitchFamily="34" charset="0"/>
                <a:cs typeface="Arial" panose="020B0604020202020204" pitchFamily="34" charset="0"/>
              </a:rPr>
              <a:t>CSMA, CSMA/CD, CSMA/CA</a:t>
            </a:r>
            <a:endParaRPr lang="en-US" altLang="en-US" dirty="0">
              <a:latin typeface="Arial" panose="020B0604020202020204" pitchFamily="34" charset="0"/>
              <a:cs typeface="Arial" panose="020B0604020202020204" pitchFamily="34" charset="0"/>
            </a:endParaRPr>
          </a:p>
        </p:txBody>
      </p:sp>
      <p:pic>
        <p:nvPicPr>
          <p:cNvPr id="60422" name="Picture 4" descr="underline_base"/>
          <p:cNvPicPr>
            <a:picLocks noChangeArrowheads="1"/>
          </p:cNvPicPr>
          <p:nvPr/>
        </p:nvPicPr>
        <p:blipFill>
          <a:blip r:embed="rId1"/>
          <a:srcRect/>
          <a:stretch>
            <a:fillRect/>
          </a:stretch>
        </p:blipFill>
        <p:spPr bwMode="auto">
          <a:xfrm>
            <a:off x="368099" y="1039817"/>
            <a:ext cx="8699701" cy="17303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641600" y="3086102"/>
            <a:ext cx="3860800" cy="355600"/>
          </a:xfrm>
          <a:prstGeom prst="rect">
            <a:avLst/>
          </a:prstGeom>
          <a:noFill/>
        </p:spPr>
      </p:pic>
      <p:pic>
        <p:nvPicPr>
          <p:cNvPr id="3" name="Picture 3"/>
          <p:cNvPicPr>
            <a:picLocks noChangeAspect="1" noChangeArrowheads="1"/>
          </p:cNvPicPr>
          <p:nvPr/>
        </p:nvPicPr>
        <p:blipFill>
          <a:blip r:embed="rId1"/>
          <a:srcRect/>
          <a:stretch>
            <a:fillRect/>
          </a:stretch>
        </p:blipFill>
        <p:spPr bwMode="auto">
          <a:xfrm>
            <a:off x="2641600" y="4800602"/>
            <a:ext cx="3860800" cy="355600"/>
          </a:xfrm>
          <a:prstGeom prst="rect">
            <a:avLst/>
          </a:prstGeom>
          <a:noFill/>
        </p:spPr>
      </p:pic>
      <p:sp>
        <p:nvSpPr>
          <p:cNvPr id="2" name="TextBox 1"/>
          <p:cNvSpPr txBox="1"/>
          <p:nvPr/>
        </p:nvSpPr>
        <p:spPr>
          <a:xfrm>
            <a:off x="622299" y="635000"/>
            <a:ext cx="7697620" cy="6599242"/>
          </a:xfrm>
          <a:prstGeom prst="rect">
            <a:avLst/>
          </a:prstGeom>
          <a:noFill/>
        </p:spPr>
        <p:txBody>
          <a:bodyPr wrap="none" lIns="0" tIns="0" rIns="0" rtlCol="0">
            <a:spAutoFit/>
          </a:bodyPr>
          <a:lstStyle/>
          <a:p>
            <a:pPr>
              <a:lnSpc>
                <a:spcPts val="5500"/>
              </a:lnSpc>
              <a:tabLst>
                <a:tab pos="457200" algn="l"/>
                <a:tab pos="5816600" algn="l"/>
              </a:tabLst>
            </a:pPr>
            <a:r>
              <a:rPr lang="en-US" altLang="zh-CN" sz="4000" dirty="0">
                <a:solidFill>
                  <a:srgbClr val="3333CC"/>
                </a:solidFill>
                <a:latin typeface="Comic Sans MS" panose="030F0702030302020204" pitchFamily="18" charset="0"/>
                <a:cs typeface="Comic Sans MS" panose="030F0702030302020204" pitchFamily="18" charset="0"/>
              </a:rPr>
              <a:t>Ch</a:t>
            </a:r>
            <a:r>
              <a:rPr lang="en-US" altLang="zh-CN" sz="4000" dirty="0">
                <a:solidFill>
                  <a:srgbClr val="3333CC"/>
                </a:solidFill>
                <a:latin typeface="Times New Roman" panose="02020603050405020304" pitchFamily="18" charset="0"/>
                <a:cs typeface="Times New Roman" panose="02020603050405020304" pitchFamily="18" charset="0"/>
              </a:rPr>
              <a:t>ươ</a:t>
            </a:r>
            <a:r>
              <a:rPr lang="en-US" altLang="zh-CN" sz="4000" dirty="0">
                <a:solidFill>
                  <a:srgbClr val="3333CC"/>
                </a:solidFill>
                <a:latin typeface="Comic Sans MS" panose="030F0702030302020204" pitchFamily="18" charset="0"/>
                <a:cs typeface="Comic Sans MS" panose="030F0702030302020204" pitchFamily="18" charset="0"/>
              </a:rPr>
              <a:t>ng 5: </a:t>
            </a:r>
            <a:r>
              <a:rPr lang="en-US" altLang="zh-CN" sz="4000" dirty="0" err="1">
                <a:solidFill>
                  <a:srgbClr val="3333CC"/>
                </a:solidFill>
                <a:latin typeface="Comic Sans MS" panose="030F0702030302020204" pitchFamily="18" charset="0"/>
                <a:cs typeface="Comic Sans MS" panose="030F0702030302020204" pitchFamily="18" charset="0"/>
              </a:rPr>
              <a:t>Tầng</a:t>
            </a:r>
            <a:r>
              <a:rPr lang="en-US" altLang="zh-CN" sz="4000" dirty="0">
                <a:solidFill>
                  <a:srgbClr val="3333CC"/>
                </a:solidFill>
                <a:latin typeface="Comic Sans MS" panose="030F0702030302020204" pitchFamily="18" charset="0"/>
                <a:cs typeface="Comic Sans MS" panose="030F0702030302020204" pitchFamily="18" charset="0"/>
              </a:rPr>
              <a:t> Data Link</a:t>
            </a:r>
            <a:endParaRPr lang="en-US" altLang="zh-CN" sz="4000" dirty="0">
              <a:solidFill>
                <a:srgbClr val="3333CC"/>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4700"/>
              </a:lnSpc>
              <a:tabLst>
                <a:tab pos="457200" algn="l"/>
                <a:tab pos="5816600" algn="l"/>
              </a:tabLst>
            </a:pPr>
            <a:r>
              <a:rPr lang="en-US" altLang="zh-CN" sz="2795" u="sng" dirty="0">
                <a:solidFill>
                  <a:srgbClr val="FF0000"/>
                </a:solidFill>
                <a:latin typeface="Comic Sans MS" panose="030F0702030302020204" pitchFamily="18" charset="0"/>
                <a:cs typeface="Comic Sans MS" panose="030F0702030302020204" pitchFamily="18" charset="0"/>
              </a:rPr>
              <a:t>M</a:t>
            </a:r>
            <a:r>
              <a:rPr lang="en-US" altLang="zh-CN" sz="2795" u="sng" dirty="0">
                <a:solidFill>
                  <a:srgbClr val="FF0000"/>
                </a:solidFill>
                <a:latin typeface="Times New Roman" panose="02020603050405020304" pitchFamily="18" charset="0"/>
                <a:cs typeface="Times New Roman" panose="02020603050405020304" pitchFamily="18" charset="0"/>
              </a:rPr>
              <a:t>ụ</a:t>
            </a:r>
            <a:r>
              <a:rPr lang="en-US" altLang="zh-CN" sz="2795" u="sng" dirty="0">
                <a:solidFill>
                  <a:srgbClr val="FF0000"/>
                </a:solidFill>
                <a:latin typeface="Comic Sans MS" panose="030F0702030302020204" pitchFamily="18" charset="0"/>
                <a:cs typeface="Comic Sans MS" panose="030F0702030302020204" pitchFamily="18" charset="0"/>
              </a:rPr>
              <a:t>c tiêu:</a:t>
            </a:r>
            <a:endParaRPr lang="en-US" altLang="zh-CN" sz="2795" u="sng" dirty="0">
              <a:solidFill>
                <a:srgbClr val="FF0000"/>
              </a:solidFill>
              <a:latin typeface="Comic Sans MS" panose="030F0702030302020204" pitchFamily="18" charset="0"/>
              <a:cs typeface="Comic Sans MS" panose="030F0702030302020204" pitchFamily="18" charset="0"/>
            </a:endParaRPr>
          </a:p>
          <a:p>
            <a:pPr>
              <a:lnSpc>
                <a:spcPts val="3400"/>
              </a:lnSpc>
              <a:tabLst>
                <a:tab pos="457200" algn="l"/>
                <a:tab pos="58166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Comic Sans MS" panose="030F0702030302020204" pitchFamily="18" charset="0"/>
                <a:cs typeface="Times New Roman" panose="02020603050405020304" pitchFamily="18" charset="0"/>
              </a:rPr>
              <a:t>H</a:t>
            </a:r>
            <a:r>
              <a:rPr lang="en-US" altLang="zh-CN" sz="2400" dirty="0" err="1">
                <a:solidFill>
                  <a:srgbClr val="000000"/>
                </a:solidFill>
                <a:latin typeface="Comic Sans MS" panose="030F0702030302020204" pitchFamily="18" charset="0"/>
                <a:cs typeface="Comic Sans MS" panose="030F0702030302020204" pitchFamily="18" charset="0"/>
              </a:rPr>
              <a:t>i</a:t>
            </a:r>
            <a:r>
              <a:rPr lang="en-US" altLang="zh-CN" sz="2400" dirty="0" err="1">
                <a:solidFill>
                  <a:srgbClr val="000000"/>
                </a:solidFill>
                <a:latin typeface="Times New Roman" panose="02020603050405020304" pitchFamily="18" charset="0"/>
                <a:cs typeface="Times New Roman" panose="02020603050405020304" pitchFamily="18" charset="0"/>
              </a:rPr>
              <a:t>ể</a:t>
            </a:r>
            <a:r>
              <a:rPr lang="en-US" altLang="zh-CN" sz="2400" dirty="0" err="1">
                <a:solidFill>
                  <a:srgbClr val="000000"/>
                </a:solidFill>
                <a:latin typeface="Comic Sans MS" panose="030F0702030302020204" pitchFamily="18" charset="0"/>
                <a:cs typeface="Comic Sans MS" panose="030F0702030302020204" pitchFamily="18" charset="0"/>
              </a:rPr>
              <a:t>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các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nguyên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lý</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a:t>
            </a:r>
            <a:r>
              <a:rPr lang="en-US" altLang="zh-CN" sz="2400" dirty="0">
                <a:solidFill>
                  <a:srgbClr val="000000"/>
                </a:solidFill>
                <a:latin typeface="Times New Roman" panose="02020603050405020304" pitchFamily="18" charset="0"/>
                <a:cs typeface="Times New Roman" panose="02020603050405020304" pitchFamily="18" charset="0"/>
              </a:rPr>
              <a:t>ủ</a:t>
            </a:r>
            <a:r>
              <a:rPr lang="en-US" altLang="zh-CN" sz="2400" dirty="0">
                <a:solidFill>
                  <a:srgbClr val="000000"/>
                </a:solidFill>
                <a:latin typeface="Comic Sans MS" panose="030F0702030302020204" pitchFamily="18" charset="0"/>
                <a:cs typeface="Comic Sans MS" panose="030F0702030302020204" pitchFamily="18" charset="0"/>
              </a:rPr>
              <a:t>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các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d</a:t>
            </a:r>
            <a:r>
              <a:rPr lang="en-US" altLang="zh-CN" sz="2400" dirty="0">
                <a:solidFill>
                  <a:srgbClr val="000000"/>
                </a:solidFill>
                <a:latin typeface="Times New Roman" panose="02020603050405020304" pitchFamily="18" charset="0"/>
                <a:cs typeface="Times New Roman" panose="02020603050405020304" pitchFamily="18" charset="0"/>
              </a:rPr>
              <a:t>ị</a:t>
            </a:r>
            <a:r>
              <a:rPr lang="en-US" altLang="zh-CN" sz="2400" dirty="0">
                <a:solidFill>
                  <a:srgbClr val="000000"/>
                </a:solidFill>
                <a:latin typeface="Comic Sans MS" panose="030F0702030302020204" pitchFamily="18" charset="0"/>
                <a:cs typeface="Comic Sans MS" panose="030F0702030302020204" pitchFamily="18" charset="0"/>
              </a:rPr>
              <a:t>ch</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v</a:t>
            </a:r>
            <a:r>
              <a:rPr lang="en-US" altLang="zh-CN" sz="2400" dirty="0" err="1">
                <a:solidFill>
                  <a:srgbClr val="000000"/>
                </a:solidFill>
                <a:latin typeface="Times New Roman" panose="02020603050405020304" pitchFamily="18" charset="0"/>
                <a:cs typeface="Times New Roman" panose="02020603050405020304" pitchFamily="18" charset="0"/>
              </a:rPr>
              <a:t>ụ</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tầng</a:t>
            </a:r>
            <a:r>
              <a:rPr lang="en-US" altLang="zh-CN" sz="2400">
                <a:latin typeface="Times New Roman" panose="02020603050405020304" pitchFamily="18" charset="0"/>
                <a:cs typeface="Times New Roman" panose="02020603050405020304" pitchFamily="18" charset="0"/>
              </a:rPr>
              <a:t> </a:t>
            </a:r>
            <a:r>
              <a:rPr lang="en-US" altLang="zh-CN" sz="2400">
                <a:solidFill>
                  <a:srgbClr val="000000"/>
                </a:solidFill>
                <a:latin typeface="Comic Sans MS" panose="030F0702030302020204" pitchFamily="18" charset="0"/>
                <a:cs typeface="Comic Sans MS" panose="030F0702030302020204" pitchFamily="18" charset="0"/>
              </a:rPr>
              <a:t>data</a:t>
            </a:r>
            <a:r>
              <a:rPr lang="en-US" altLang="zh-CN" sz="240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link:</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phát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hi</a:t>
            </a:r>
            <a:r>
              <a:rPr lang="en-US" altLang="zh-CN" sz="2005" dirty="0">
                <a:solidFill>
                  <a:srgbClr val="000000"/>
                </a:solidFill>
                <a:latin typeface="Times New Roman" panose="02020603050405020304" pitchFamily="18" charset="0"/>
                <a:cs typeface="Times New Roman" panose="02020603050405020304" pitchFamily="18" charset="0"/>
              </a:rPr>
              <a:t>ệ</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và</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s</a:t>
            </a:r>
            <a:r>
              <a:rPr lang="en-US" altLang="zh-CN" sz="2005" dirty="0">
                <a:solidFill>
                  <a:srgbClr val="000000"/>
                </a:solidFill>
                <a:latin typeface="Times New Roman" panose="02020603050405020304" pitchFamily="18" charset="0"/>
                <a:cs typeface="Times New Roman" panose="02020603050405020304" pitchFamily="18" charset="0"/>
              </a:rPr>
              <a:t>ử</a:t>
            </a:r>
            <a:r>
              <a:rPr lang="en-US" altLang="zh-CN" sz="2005" dirty="0">
                <a:solidFill>
                  <a:srgbClr val="000000"/>
                </a:solidFill>
                <a:latin typeface="Comic Sans MS" panose="030F0702030302020204" pitchFamily="18" charset="0"/>
                <a:cs typeface="Comic Sans MS" panose="030F0702030302020204" pitchFamily="18" charset="0"/>
              </a:rPr>
              <a:t>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ỗ</a:t>
            </a:r>
            <a:r>
              <a:rPr lang="en-US" altLang="zh-CN" sz="2005" dirty="0">
                <a:solidFill>
                  <a:srgbClr val="000000"/>
                </a:solidFill>
                <a:latin typeface="Comic Sans MS" panose="030F0702030302020204" pitchFamily="18" charset="0"/>
                <a:cs typeface="Comic Sans MS" panose="030F0702030302020204" pitchFamily="18" charset="0"/>
              </a:rPr>
              <a:t>i</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chia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s</a:t>
            </a:r>
            <a:r>
              <a:rPr lang="en-US" altLang="zh-CN" sz="2005" dirty="0">
                <a:solidFill>
                  <a:srgbClr val="000000"/>
                </a:solidFill>
                <a:latin typeface="Times New Roman" panose="02020603050405020304" pitchFamily="18" charset="0"/>
                <a:cs typeface="Times New Roman" panose="02020603050405020304" pitchFamily="18" charset="0"/>
              </a:rPr>
              <a:t>ẻ</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kênh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broadcast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truy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solidFill>
                  <a:srgbClr val="000000"/>
                </a:solidFill>
                <a:latin typeface="Times New Roman" panose="02020603050405020304" pitchFamily="18" charset="0"/>
                <a:cs typeface="Times New Roman" panose="02020603050405020304" pitchFamily="18" charset="0"/>
              </a:rPr>
              <a:t>ậ</a:t>
            </a:r>
            <a:r>
              <a:rPr lang="en-US" altLang="zh-CN" sz="2005" dirty="0">
                <a:solidFill>
                  <a:srgbClr val="000000"/>
                </a:solidFill>
                <a:latin typeface="Comic Sans MS" panose="030F0702030302020204" pitchFamily="18" charset="0"/>
                <a:cs typeface="Comic Sans MS" panose="030F0702030302020204" pitchFamily="18" charset="0"/>
              </a:rPr>
              <a:t>p</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ị</a:t>
            </a:r>
            <a:r>
              <a:rPr lang="en-US" altLang="zh-CN" sz="2005" dirty="0">
                <a:solidFill>
                  <a:srgbClr val="000000"/>
                </a:solidFill>
                <a:latin typeface="Comic Sans MS" panose="030F0702030302020204" pitchFamily="18" charset="0"/>
                <a:cs typeface="Comic Sans MS" panose="030F0702030302020204" pitchFamily="18" charset="0"/>
              </a:rPr>
              <a:t>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a:t>
            </a:r>
            <a:r>
              <a:rPr lang="en-US" altLang="zh-CN" sz="2005" dirty="0">
                <a:solidFill>
                  <a:srgbClr val="000000"/>
                </a:solidFill>
                <a:latin typeface="Times New Roman" panose="02020603050405020304" pitchFamily="18" charset="0"/>
                <a:cs typeface="Times New Roman" panose="02020603050405020304" pitchFamily="18" charset="0"/>
              </a:rPr>
              <a:t>ị</a:t>
            </a:r>
            <a:r>
              <a:rPr lang="en-US" altLang="zh-CN" sz="2005" dirty="0">
                <a:solidFill>
                  <a:srgbClr val="000000"/>
                </a:solidFill>
                <a:latin typeface="Comic Sans MS" panose="030F0702030302020204" pitchFamily="18" charset="0"/>
                <a:cs typeface="Comic Sans MS" panose="030F0702030302020204" pitchFamily="18" charset="0"/>
              </a:rPr>
              <a:t>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ch</a:t>
            </a:r>
            <a:r>
              <a:rPr lang="en-US" altLang="zh-CN" sz="2005" dirty="0">
                <a:solidFill>
                  <a:srgbClr val="000000"/>
                </a:solidFill>
                <a:latin typeface="Times New Roman" panose="02020603050405020304" pitchFamily="18" charset="0"/>
                <a:cs typeface="Times New Roman" panose="02020603050405020304" pitchFamily="18" charset="0"/>
              </a:rPr>
              <a:t>ỉ</a:t>
            </a:r>
            <a:r>
              <a:rPr lang="en-US" altLang="zh-CN" sz="2005" dirty="0">
                <a:latin typeface="Times New Roman" panose="02020603050405020304" pitchFamily="18" charset="0"/>
                <a:cs typeface="Times New Roman" panose="02020603050405020304" pitchFamily="18" charset="0"/>
              </a:rPr>
              <a:t> </a:t>
            </a:r>
            <a:r>
              <a:rPr lang="en-US" altLang="zh-CN" sz="2005" dirty="0" err="1">
                <a:solidFill>
                  <a:srgbClr val="000000"/>
                </a:solidFill>
                <a:latin typeface="Comic Sans MS" panose="030F0702030302020204" pitchFamily="18" charset="0"/>
                <a:cs typeface="Comic Sans MS" panose="030F0702030302020204" pitchFamily="18" charset="0"/>
              </a:rPr>
              <a:t>l</a:t>
            </a:r>
            <a:r>
              <a:rPr lang="en-US" altLang="zh-CN" sz="2005" dirty="0" err="1">
                <a:solidFill>
                  <a:srgbClr val="000000"/>
                </a:solidFill>
                <a:latin typeface="Times New Roman" panose="02020603050405020304" pitchFamily="18" charset="0"/>
                <a:cs typeface="Times New Roman" panose="02020603050405020304" pitchFamily="18" charset="0"/>
              </a:rPr>
              <a:t>ớ</a:t>
            </a:r>
            <a:r>
              <a:rPr lang="en-US" altLang="zh-CN" sz="2005" dirty="0" err="1">
                <a:solidFill>
                  <a:srgbClr val="000000"/>
                </a:solidFill>
                <a:latin typeface="Comic Sans MS" panose="030F0702030302020204" pitchFamily="18" charset="0"/>
                <a:cs typeface="Comic Sans MS" panose="030F0702030302020204" pitchFamily="18" charset="0"/>
              </a:rPr>
              <a:t>p</a:t>
            </a:r>
            <a:r>
              <a:rPr lang="en-US" altLang="zh-CN" sz="2005" dirty="0">
                <a:latin typeface="Times New Roman" panose="02020603050405020304" pitchFamily="18" charset="0"/>
                <a:cs typeface="Times New Roman" panose="02020603050405020304" pitchFamily="18" charset="0"/>
              </a:rPr>
              <a:t> data </a:t>
            </a:r>
            <a:r>
              <a:rPr lang="en-US" altLang="zh-CN" sz="2005" dirty="0">
                <a:solidFill>
                  <a:srgbClr val="000000"/>
                </a:solidFill>
                <a:latin typeface="Comic Sans MS" panose="030F0702030302020204" pitchFamily="18" charset="0"/>
                <a:cs typeface="Comic Sans MS" panose="030F0702030302020204" pitchFamily="18" charset="0"/>
              </a:rPr>
              <a:t>link</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truy</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d</a:t>
            </a:r>
            <a:r>
              <a:rPr lang="en-US" altLang="zh-CN" sz="2005" dirty="0">
                <a:solidFill>
                  <a:srgbClr val="000000"/>
                </a:solidFill>
                <a:latin typeface="Times New Roman" panose="02020603050405020304" pitchFamily="18" charset="0"/>
                <a:cs typeface="Times New Roman" panose="02020603050405020304" pitchFamily="18" charset="0"/>
              </a:rPr>
              <a:t>ữ</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li</a:t>
            </a:r>
            <a:r>
              <a:rPr lang="en-US" altLang="zh-CN" sz="2005" dirty="0">
                <a:solidFill>
                  <a:srgbClr val="000000"/>
                </a:solidFill>
                <a:latin typeface="Times New Roman" panose="02020603050405020304" pitchFamily="18" charset="0"/>
                <a:cs typeface="Times New Roman" panose="02020603050405020304" pitchFamily="18" charset="0"/>
              </a:rPr>
              <a:t>ệ</a:t>
            </a:r>
            <a:r>
              <a:rPr lang="en-US" altLang="zh-CN" sz="2005" dirty="0">
                <a:solidFill>
                  <a:srgbClr val="000000"/>
                </a:solidFill>
                <a:latin typeface="Comic Sans MS" panose="030F0702030302020204" pitchFamily="18" charset="0"/>
                <a:cs typeface="Comic Sans MS" panose="030F0702030302020204" pitchFamily="18" charset="0"/>
              </a:rPr>
              <a:t>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tin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solidFill>
                  <a:srgbClr val="000000"/>
                </a:solidFill>
                <a:latin typeface="Times New Roman" panose="02020603050405020304" pitchFamily="18" charset="0"/>
                <a:cs typeface="Times New Roman" panose="02020603050405020304" pitchFamily="18" charset="0"/>
              </a:rPr>
              <a:t>ậ</a:t>
            </a:r>
            <a:r>
              <a:rPr lang="en-US" altLang="zh-CN" sz="2005" dirty="0">
                <a:solidFill>
                  <a:srgbClr val="000000"/>
                </a:solidFill>
                <a:latin typeface="Comic Sans MS" panose="030F0702030302020204" pitchFamily="18" charset="0"/>
                <a:cs typeface="Comic Sans MS" panose="030F0702030302020204" pitchFamily="18" charset="0"/>
              </a:rPr>
              <a:t>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đi</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u</a:t>
            </a:r>
            <a:r>
              <a:rPr lang="en-US" altLang="zh-CN" sz="2005" dirty="0">
                <a:latin typeface="Times New Roman" panose="02020603050405020304" pitchFamily="18" charset="0"/>
                <a:cs typeface="Times New Roman" panose="02020603050405020304" pitchFamily="18" charset="0"/>
              </a:rPr>
              <a:t> </a:t>
            </a:r>
            <a:r>
              <a:rPr lang="en-US" altLang="zh-CN" sz="2005" dirty="0" err="1">
                <a:solidFill>
                  <a:srgbClr val="000000"/>
                </a:solidFill>
                <a:latin typeface="Comic Sans MS" panose="030F0702030302020204" pitchFamily="18" charset="0"/>
                <a:cs typeface="Comic Sans MS" panose="030F0702030302020204" pitchFamily="18" charset="0"/>
              </a:rPr>
              <a:t>khi</a:t>
            </a:r>
            <a:r>
              <a:rPr lang="en-US" altLang="zh-CN" sz="2005" dirty="0" err="1">
                <a:solidFill>
                  <a:srgbClr val="000000"/>
                </a:solidFill>
                <a:latin typeface="Times New Roman" panose="02020603050405020304" pitchFamily="18" charset="0"/>
                <a:cs typeface="Times New Roman" panose="02020603050405020304" pitchFamily="18" charset="0"/>
              </a:rPr>
              <a:t>ể</a:t>
            </a:r>
            <a:r>
              <a:rPr lang="en-US" altLang="zh-CN" sz="2005" dirty="0" err="1">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err="1">
                <a:solidFill>
                  <a:srgbClr val="000000"/>
                </a:solidFill>
                <a:latin typeface="Comic Sans MS" panose="030F0702030302020204" pitchFamily="18" charset="0"/>
                <a:cs typeface="Comic Sans MS" panose="030F0702030302020204" pitchFamily="18" charset="0"/>
              </a:rPr>
              <a:t>lu</a:t>
            </a:r>
            <a:r>
              <a:rPr lang="en-US" altLang="zh-CN" sz="2005" dirty="0" err="1">
                <a:solidFill>
                  <a:srgbClr val="000000"/>
                </a:solidFill>
                <a:latin typeface="Times New Roman" panose="02020603050405020304" pitchFamily="18" charset="0"/>
                <a:cs typeface="Times New Roman" panose="02020603050405020304" pitchFamily="18" charset="0"/>
              </a:rPr>
              <a:t>ồ</a:t>
            </a:r>
            <a:r>
              <a:rPr lang="en-US" altLang="zh-CN" sz="2005" dirty="0" err="1">
                <a:solidFill>
                  <a:srgbClr val="000000"/>
                </a:solidFill>
                <a:latin typeface="Comic Sans MS" panose="030F0702030302020204" pitchFamily="18" charset="0"/>
                <a:cs typeface="Comic Sans MS" panose="030F0702030302020204" pitchFamily="18" charset="0"/>
              </a:rPr>
              <a:t>ng</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5816600" algn="l"/>
              </a:tabLst>
            </a:pP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3400"/>
              </a:lnSpc>
              <a:tabLst>
                <a:tab pos="457200" algn="l"/>
                <a:tab pos="58166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Comic Sans MS" panose="030F0702030302020204" pitchFamily="18" charset="0"/>
                <a:cs typeface="Times New Roman" panose="02020603050405020304" pitchFamily="18" charset="0"/>
              </a:rPr>
              <a:t>K</a:t>
            </a:r>
            <a:r>
              <a:rPr lang="en-US" altLang="zh-CN" sz="2400" dirty="0" err="1">
                <a:solidFill>
                  <a:srgbClr val="000000"/>
                </a:solidFill>
                <a:latin typeface="Comic Sans MS" panose="030F0702030302020204" pitchFamily="18" charset="0"/>
                <a:cs typeface="Comic Sans MS" panose="030F0702030302020204" pitchFamily="18" charset="0"/>
              </a:rPr>
              <a:t>h</a:t>
            </a:r>
            <a:r>
              <a:rPr lang="en-US" altLang="zh-CN" sz="2400" dirty="0" err="1">
                <a:solidFill>
                  <a:srgbClr val="000000"/>
                </a:solidFill>
                <a:latin typeface="Times New Roman" panose="02020603050405020304" pitchFamily="18" charset="0"/>
                <a:cs typeface="Times New Roman" panose="02020603050405020304" pitchFamily="18" charset="0"/>
              </a:rPr>
              <a:t>ở</a:t>
            </a:r>
            <a:r>
              <a:rPr lang="en-US" altLang="zh-CN" sz="2400" dirty="0" err="1">
                <a:solidFill>
                  <a:srgbClr val="000000"/>
                </a:solidFill>
                <a:latin typeface="Comic Sans MS" panose="030F0702030302020204" pitchFamily="18" charset="0"/>
                <a:cs typeface="Comic Sans MS" panose="030F07020303020202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t</a:t>
            </a:r>
            <a:r>
              <a:rPr lang="en-US" altLang="zh-CN" sz="2400" dirty="0">
                <a:solidFill>
                  <a:srgbClr val="000000"/>
                </a:solidFill>
                <a:latin typeface="Times New Roman" panose="02020603050405020304" pitchFamily="18" charset="0"/>
                <a:cs typeface="Times New Roman" panose="02020603050405020304" pitchFamily="18" charset="0"/>
              </a:rPr>
              <a:t>ạ</a:t>
            </a:r>
            <a:r>
              <a:rPr lang="en-US" altLang="zh-CN" sz="2400" dirty="0">
                <a:solidFill>
                  <a:srgbClr val="000000"/>
                </a:solidFill>
                <a:latin typeface="Comic Sans MS" panose="030F0702030302020204" pitchFamily="18" charset="0"/>
                <a:cs typeface="Comic Sans MS" panose="030F0702030302020204" pitchFamily="18" charset="0"/>
              </a:rPr>
              <a:t>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và</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hi</a:t>
            </a:r>
            <a:r>
              <a:rPr lang="en-US" altLang="zh-CN" sz="2400" dirty="0">
                <a:solidFill>
                  <a:srgbClr val="000000"/>
                </a:solidFill>
                <a:latin typeface="Times New Roman" panose="02020603050405020304" pitchFamily="18" charset="0"/>
                <a:cs typeface="Times New Roman" panose="02020603050405020304" pitchFamily="18" charset="0"/>
              </a:rPr>
              <a:t>ệ</a:t>
            </a:r>
            <a:r>
              <a:rPr lang="en-US" altLang="zh-CN" sz="2400" dirty="0">
                <a:solidFill>
                  <a:srgbClr val="000000"/>
                </a:solidFill>
                <a:latin typeface="Comic Sans MS" panose="030F0702030302020204" pitchFamily="18" charset="0"/>
                <a:cs typeface="Comic Sans MS" panose="030F07020303020202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th</a:t>
            </a:r>
            <a:r>
              <a:rPr lang="en-US" altLang="zh-CN" sz="2400" dirty="0">
                <a:solidFill>
                  <a:srgbClr val="000000"/>
                </a:solidFill>
                <a:latin typeface="Times New Roman" panose="02020603050405020304" pitchFamily="18" charset="0"/>
                <a:cs typeface="Times New Roman" panose="02020603050405020304" pitchFamily="18" charset="0"/>
              </a:rPr>
              <a:t>ự</a:t>
            </a:r>
            <a:r>
              <a:rPr lang="en-US" altLang="zh-CN" sz="2400" dirty="0">
                <a:solidFill>
                  <a:srgbClr val="000000"/>
                </a:solidFill>
                <a:latin typeface="Comic Sans MS" panose="030F0702030302020204" pitchFamily="18" charset="0"/>
                <a:cs typeface="Comic Sans MS" panose="030F0702030302020204" pitchFamily="18" charset="0"/>
              </a:rPr>
              <a:t>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m</a:t>
            </a:r>
            <a:r>
              <a:rPr lang="en-US" altLang="zh-CN" sz="2400" dirty="0">
                <a:solidFill>
                  <a:srgbClr val="000000"/>
                </a:solidFill>
                <a:latin typeface="Times New Roman" panose="02020603050405020304" pitchFamily="18" charset="0"/>
                <a:cs typeface="Times New Roman" panose="02020603050405020304" pitchFamily="18" charset="0"/>
              </a:rPr>
              <a:t>ộ</a:t>
            </a:r>
            <a:r>
              <a:rPr lang="en-US" altLang="zh-CN" sz="2400" dirty="0">
                <a:solidFill>
                  <a:srgbClr val="000000"/>
                </a:solidFill>
                <a:latin typeface="Comic Sans MS" panose="030F0702030302020204" pitchFamily="18" charset="0"/>
                <a:cs typeface="Comic Sans MS" panose="030F0702030302020204" pitchFamily="18" charset="0"/>
              </a:rPr>
              <a:t>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s</a:t>
            </a:r>
            <a:r>
              <a:rPr lang="en-US" altLang="zh-CN" sz="2400" dirty="0">
                <a:solidFill>
                  <a:srgbClr val="000000"/>
                </a:solidFill>
                <a:latin typeface="Times New Roman" panose="02020603050405020304" pitchFamily="18" charset="0"/>
                <a:cs typeface="Times New Roman" panose="02020603050405020304" pitchFamily="18" charset="0"/>
              </a:rPr>
              <a:t>ố</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công</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ngh</a:t>
            </a:r>
            <a:r>
              <a:rPr lang="en-US" altLang="zh-CN" sz="2400" dirty="0" err="1">
                <a:solidFill>
                  <a:srgbClr val="000000"/>
                </a:solidFill>
                <a:latin typeface="Times New Roman" panose="02020603050405020304" pitchFamily="18" charset="0"/>
                <a:cs typeface="Times New Roman" panose="02020603050405020304" pitchFamily="18" charset="0"/>
              </a:rPr>
              <a:t>ệ</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Comic Sans MS" panose="030F0702030302020204" pitchFamily="18" charset="0"/>
                <a:cs typeface="Times New Roman" panose="02020603050405020304" pitchFamily="18" charset="0"/>
              </a:rPr>
              <a:t>tầng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data link</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457200" algn="l"/>
                <a:tab pos="58166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Lớp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Link</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&amp;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các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mạng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LAN</a:t>
            </a:r>
            <a:endParaRPr lang="en-US" altLang="zh-CN" sz="1200" dirty="0">
              <a:solidFill>
                <a:srgbClr val="000000"/>
              </a:solidFill>
              <a:latin typeface="Times New Roman" panose="02020603050405020304" pitchFamily="18" charset="0"/>
              <a:cs typeface="Times New Roman" panose="02020603050405020304" pitchFamily="18" charset="0"/>
            </a:endParaRPr>
          </a:p>
        </p:txBody>
      </p:sp>
      <p:pic>
        <p:nvPicPr>
          <p:cNvPr id="8" name="Picture 5" descr="underline_base"/>
          <p:cNvPicPr>
            <a:picLocks noChangeArrowheads="1"/>
          </p:cNvPicPr>
          <p:nvPr/>
        </p:nvPicPr>
        <p:blipFill>
          <a:blip r:embed="rId2"/>
          <a:srcRect/>
          <a:stretch>
            <a:fillRect/>
          </a:stretch>
        </p:blipFill>
        <p:spPr bwMode="auto">
          <a:xfrm>
            <a:off x="656431" y="1295400"/>
            <a:ext cx="5896769" cy="22860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62467"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BD0AFC04-A613-4A75-83C6-0169964498B4}" type="slidenum">
              <a:rPr lang="en-US" altLang="en-US">
                <a:cs typeface="Arial" panose="020B0604020202020204" pitchFamily="34" charset="0"/>
              </a:rPr>
            </a:fld>
            <a:endParaRPr lang="en-US" altLang="en-US">
              <a:cs typeface="Arial" panose="020B0604020202020204" pitchFamily="34" charset="0"/>
            </a:endParaRPr>
          </a:p>
        </p:txBody>
      </p:sp>
      <p:sp>
        <p:nvSpPr>
          <p:cNvPr id="62468" name="Rectangle 2"/>
          <p:cNvSpPr>
            <a:spLocks noGrp="1" noChangeArrowheads="1"/>
          </p:cNvSpPr>
          <p:nvPr>
            <p:ph type="title"/>
          </p:nvPr>
        </p:nvSpPr>
        <p:spPr>
          <a:xfrm>
            <a:off x="533402" y="106363"/>
            <a:ext cx="4954588" cy="1143000"/>
          </a:xfrm>
        </p:spPr>
        <p:txBody>
          <a:bodyPr/>
          <a:lstStyle/>
          <a:p>
            <a:r>
              <a:rPr lang="en-US">
                <a:solidFill>
                  <a:srgbClr val="002060"/>
                </a:solidFill>
                <a:latin typeface="Arial" panose="020B0604020202020204" pitchFamily="34" charset="0"/>
                <a:cs typeface="Arial" panose="020B0604020202020204" pitchFamily="34" charset="0"/>
              </a:rPr>
              <a:t>Slotted </a:t>
            </a:r>
            <a:r>
              <a:rPr lang="en-US" sz="4000">
                <a:solidFill>
                  <a:srgbClr val="002060"/>
                </a:solidFill>
                <a:latin typeface="Arial" panose="020B0604020202020204" pitchFamily="34" charset="0"/>
                <a:cs typeface="Arial" panose="020B0604020202020204" pitchFamily="34" charset="0"/>
              </a:rPr>
              <a:t>ALOHA</a:t>
            </a:r>
            <a:endParaRPr lang="en-US" sz="4000">
              <a:solidFill>
                <a:srgbClr val="002060"/>
              </a:solidFill>
              <a:latin typeface="Arial" panose="020B0604020202020204" pitchFamily="34" charset="0"/>
              <a:cs typeface="Arial" panose="020B0604020202020204" pitchFamily="34" charset="0"/>
            </a:endParaRPr>
          </a:p>
        </p:txBody>
      </p:sp>
      <p:sp>
        <p:nvSpPr>
          <p:cNvPr id="62469" name="Rectangle 3"/>
          <p:cNvSpPr>
            <a:spLocks noGrp="1" noChangeArrowheads="1"/>
          </p:cNvSpPr>
          <p:nvPr>
            <p:ph type="body" sz="half" idx="1"/>
          </p:nvPr>
        </p:nvSpPr>
        <p:spPr>
          <a:xfrm>
            <a:off x="196851" y="1235075"/>
            <a:ext cx="4346575" cy="4648200"/>
          </a:xfrm>
        </p:spPr>
        <p:txBody>
          <a:bodyPr>
            <a:normAutofit fontScale="92500"/>
          </a:bodyPr>
          <a:lstStyle/>
          <a:p>
            <a:pPr>
              <a:buFont typeface="Wingdings" panose="05000000000000000000" pitchFamily="2" charset="2"/>
              <a:buNone/>
            </a:pPr>
            <a:r>
              <a:rPr lang="en-US" altLang="en-US" i="1" dirty="0" err="1">
                <a:solidFill>
                  <a:srgbClr val="CC0000"/>
                </a:solidFill>
                <a:latin typeface="Arial" panose="020B0604020202020204" pitchFamily="34" charset="0"/>
                <a:cs typeface="Arial" panose="020B0604020202020204" pitchFamily="34" charset="0"/>
              </a:rPr>
              <a:t>Giả</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thuyết</a:t>
            </a:r>
            <a:r>
              <a:rPr lang="en-US" altLang="en-US" i="1" dirty="0">
                <a:solidFill>
                  <a:srgbClr val="CC0000"/>
                </a:solidFill>
                <a:latin typeface="Arial" panose="020B0604020202020204" pitchFamily="34" charset="0"/>
                <a:cs typeface="Arial" panose="020B0604020202020204" pitchFamily="34" charset="0"/>
              </a:rPr>
              <a:t>:</a:t>
            </a:r>
            <a:endParaRPr lang="en-US" altLang="en-US" i="1" dirty="0">
              <a:solidFill>
                <a:srgbClr val="CC0000"/>
              </a:solidFill>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Tất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cả</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frame </a:t>
            </a:r>
            <a:r>
              <a:rPr lang="en-US" altLang="en-US" sz="2400" dirty="0" err="1">
                <a:latin typeface="Arial" panose="020B0604020202020204" pitchFamily="34" charset="0"/>
                <a:cs typeface="Arial" panose="020B0604020202020204" pitchFamily="34" charset="0"/>
              </a:rPr>
              <a:t>có</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cùng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kích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thước</a:t>
            </a:r>
            <a:endParaRPr lang="en-US" altLang="en-US" sz="24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Thời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gian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được</a:t>
            </a:r>
            <a:r>
              <a:rPr lang="en-US" altLang="en-US" sz="2400" dirty="0">
                <a:latin typeface="Arial" panose="020B0604020202020204" pitchFamily="34" charset="0"/>
                <a:cs typeface="Arial" panose="020B0604020202020204" pitchFamily="34" charset="0"/>
              </a:rPr>
              <a:t> chia </a:t>
            </a:r>
            <a:r>
              <a:rPr lang="en-US" altLang="en-US" sz="2400" dirty="0" err="1">
                <a:latin typeface="Arial" panose="020B0604020202020204" pitchFamily="34" charset="0"/>
                <a:cs typeface="Arial" panose="020B0604020202020204" pitchFamily="34" charset="0"/>
              </a:rPr>
              <a:t>thành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slot </a:t>
            </a:r>
            <a:r>
              <a:rPr lang="en-US" altLang="en-US" sz="2400" dirty="0" err="1">
                <a:latin typeface="Arial" panose="020B0604020202020204" pitchFamily="34" charset="0"/>
                <a:cs typeface="Arial" panose="020B0604020202020204" pitchFamily="34" charset="0"/>
              </a:rPr>
              <a:t>có</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kích</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thước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bằng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nhau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thời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gian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để</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truyền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đủ</a:t>
            </a:r>
            <a:r>
              <a:rPr lang="en-US" altLang="en-US" sz="2400" dirty="0">
                <a:latin typeface="Arial" panose="020B0604020202020204" pitchFamily="34" charset="0"/>
                <a:cs typeface="Arial" panose="020B0604020202020204" pitchFamily="34" charset="0"/>
              </a:rPr>
              <a:t> 1 frame)</a:t>
            </a:r>
            <a:endParaRPr lang="en-US" altLang="en-US" sz="24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node </a:t>
            </a:r>
            <a:r>
              <a:rPr lang="en-US" altLang="en-US" sz="2400" dirty="0" err="1">
                <a:latin typeface="Arial" panose="020B0604020202020204" pitchFamily="34" charset="0"/>
                <a:cs typeface="Arial" panose="020B0604020202020204" pitchFamily="34" charset="0"/>
              </a:rPr>
              <a:t>bắt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đầu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truyền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chỉ</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ngay</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tại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lúc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bắt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đầu</a:t>
            </a:r>
            <a:r>
              <a:rPr lang="en-US" altLang="en-US" sz="2400" dirty="0">
                <a:latin typeface="Arial" panose="020B0604020202020204" pitchFamily="34" charset="0"/>
                <a:cs typeface="Arial" panose="020B0604020202020204" pitchFamily="34" charset="0"/>
              </a:rPr>
              <a:t> slot</a:t>
            </a:r>
            <a:endParaRPr lang="en-US" altLang="en-US" sz="24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node </a:t>
            </a:r>
            <a:r>
              <a:rPr lang="en-US" altLang="en-US" sz="2400" dirty="0" err="1">
                <a:latin typeface="Arial" panose="020B0604020202020204" pitchFamily="34" charset="0"/>
                <a:cs typeface="Arial" panose="020B0604020202020204" pitchFamily="34" charset="0"/>
              </a:rPr>
              <a:t>được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đồng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bộ</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hóa</a:t>
            </a:r>
            <a:endParaRPr lang="en-US" altLang="en-US" sz="24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Tất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cả</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node </a:t>
            </a:r>
            <a:r>
              <a:rPr lang="en-US" altLang="en-US" sz="2400" dirty="0" err="1">
                <a:latin typeface="Arial" panose="020B0604020202020204" pitchFamily="34" charset="0"/>
                <a:cs typeface="Arial" panose="020B0604020202020204" pitchFamily="34" charset="0"/>
              </a:rPr>
              <a:t>đều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phát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hiện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đụng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độ</a:t>
            </a:r>
            <a:endParaRPr lang="en-US" altLang="en-US" sz="2400" dirty="0">
              <a:latin typeface="Arial" panose="020B0604020202020204" pitchFamily="34" charset="0"/>
              <a:cs typeface="Arial" panose="020B0604020202020204" pitchFamily="34" charset="0"/>
            </a:endParaRPr>
          </a:p>
        </p:txBody>
      </p:sp>
      <p:sp>
        <p:nvSpPr>
          <p:cNvPr id="311300" name="Rectangle 4"/>
          <p:cNvSpPr>
            <a:spLocks noGrp="1" noChangeArrowheads="1"/>
          </p:cNvSpPr>
          <p:nvPr>
            <p:ph type="body" sz="half" idx="2"/>
          </p:nvPr>
        </p:nvSpPr>
        <p:spPr>
          <a:xfrm>
            <a:off x="4495804" y="1296988"/>
            <a:ext cx="4332289" cy="4648200"/>
          </a:xfrm>
        </p:spPr>
        <p:txBody>
          <a:bodyPr/>
          <a:lstStyle/>
          <a:p>
            <a:pPr>
              <a:lnSpc>
                <a:spcPct val="90000"/>
              </a:lnSpc>
              <a:buFont typeface="Wingdings" panose="05000000000000000000" pitchFamily="2" charset="2"/>
              <a:buNone/>
            </a:pPr>
            <a:r>
              <a:rPr lang="en-US" altLang="en-US" i="1" dirty="0" err="1">
                <a:solidFill>
                  <a:srgbClr val="CC0000"/>
                </a:solidFill>
                <a:latin typeface="Arial" panose="020B0604020202020204" pitchFamily="34" charset="0"/>
                <a:cs typeface="Arial" panose="020B0604020202020204" pitchFamily="34" charset="0"/>
              </a:rPr>
              <a:t>Hoạt</a:t>
            </a:r>
            <a:r>
              <a:rPr lang="en-US" altLang="en-US" i="1" dirty="0">
                <a:solidFill>
                  <a:srgbClr val="CC0000"/>
                </a:solidFill>
                <a:latin typeface="Arial" panose="020B0604020202020204" pitchFamily="34" charset="0"/>
                <a:cs typeface="Arial" panose="020B0604020202020204" pitchFamily="34" charset="0"/>
              </a:rPr>
              <a:t> </a:t>
            </a:r>
            <a:r>
              <a:rPr lang="en-US" altLang="en-US" i="1" dirty="0" err="1">
                <a:solidFill>
                  <a:srgbClr val="CC0000"/>
                </a:solidFill>
                <a:latin typeface="Arial" panose="020B0604020202020204" pitchFamily="34" charset="0"/>
                <a:cs typeface="Arial" panose="020B0604020202020204" pitchFamily="34" charset="0"/>
              </a:rPr>
              <a:t>động</a:t>
            </a:r>
            <a:r>
              <a:rPr lang="en-US" altLang="en-US" i="1" dirty="0">
                <a:solidFill>
                  <a:srgbClr val="CC0000"/>
                </a:solidFill>
                <a:latin typeface="Arial" panose="020B0604020202020204" pitchFamily="34" charset="0"/>
                <a:cs typeface="Arial" panose="020B0604020202020204" pitchFamily="34" charset="0"/>
              </a:rPr>
              <a:t>:</a:t>
            </a:r>
            <a:endParaRPr lang="en-US" altLang="en-US" i="1" dirty="0">
              <a:solidFill>
                <a:srgbClr val="CC0000"/>
              </a:solidFill>
              <a:latin typeface="Arial" panose="020B0604020202020204" pitchFamily="34" charset="0"/>
              <a:cs typeface="Arial" panose="020B0604020202020204" pitchFamily="34" charset="0"/>
            </a:endParaRPr>
          </a:p>
          <a:p>
            <a:pPr>
              <a:lnSpc>
                <a:spcPct val="90000"/>
              </a:lnSpc>
            </a:pPr>
            <a:r>
              <a:rPr lang="en-US" altLang="en-US" sz="2400" dirty="0" err="1">
                <a:latin typeface="Arial" panose="020B0604020202020204" pitchFamily="34" charset="0"/>
                <a:cs typeface="Arial" panose="020B0604020202020204" pitchFamily="34" charset="0"/>
              </a:rPr>
              <a:t>Khi</a:t>
            </a:r>
            <a:r>
              <a:rPr lang="en-US" altLang="en-US" sz="2400" dirty="0">
                <a:latin typeface="Arial" panose="020B0604020202020204" pitchFamily="34" charset="0"/>
                <a:cs typeface="Arial" panose="020B0604020202020204" pitchFamily="34" charset="0"/>
              </a:rPr>
              <a:t> node </a:t>
            </a:r>
            <a:r>
              <a:rPr lang="en-US" altLang="en-US" sz="2400" dirty="0" err="1">
                <a:latin typeface="Arial" panose="020B0604020202020204" pitchFamily="34" charset="0"/>
                <a:cs typeface="Arial" panose="020B0604020202020204" pitchFamily="34" charset="0"/>
              </a:rPr>
              <a:t>có</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được</a:t>
            </a:r>
            <a:r>
              <a:rPr lang="en-US" altLang="en-US" sz="2400" dirty="0">
                <a:latin typeface="Arial" panose="020B0604020202020204" pitchFamily="34" charset="0"/>
                <a:cs typeface="Arial" panose="020B0604020202020204" pitchFamily="34" charset="0"/>
              </a:rPr>
              <a:t> frame </a:t>
            </a:r>
            <a:r>
              <a:rPr lang="en-US" altLang="en-US" sz="2400" dirty="0" err="1">
                <a:latin typeface="Arial" panose="020B0604020202020204" pitchFamily="34" charset="0"/>
                <a:cs typeface="Arial" panose="020B0604020202020204" pitchFamily="34" charset="0"/>
              </a:rPr>
              <a:t>mới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nó</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sẽ</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truyền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trong</a:t>
            </a:r>
            <a:r>
              <a:rPr lang="en-US" altLang="en-US" sz="2400" dirty="0">
                <a:latin typeface="Arial" panose="020B0604020202020204" pitchFamily="34" charset="0"/>
                <a:cs typeface="Arial" panose="020B0604020202020204" pitchFamily="34" charset="0"/>
              </a:rPr>
              <a:t> slot </a:t>
            </a:r>
            <a:r>
              <a:rPr lang="en-US" altLang="en-US" sz="2400" dirty="0" err="1">
                <a:latin typeface="Arial" panose="020B0604020202020204" pitchFamily="34" charset="0"/>
                <a:cs typeface="Arial" panose="020B0604020202020204" pitchFamily="34" charset="0"/>
              </a:rPr>
              <a:t>kế</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tiếp</a:t>
            </a:r>
            <a:endParaRPr lang="en-US" altLang="en-US" sz="2400" dirty="0">
              <a:latin typeface="Arial" panose="020B0604020202020204" pitchFamily="34" charset="0"/>
              <a:cs typeface="Arial" panose="020B0604020202020204" pitchFamily="34" charset="0"/>
            </a:endParaRPr>
          </a:p>
          <a:p>
            <a:pPr lvl="1">
              <a:lnSpc>
                <a:spcPct val="90000"/>
              </a:lnSpc>
            </a:pPr>
            <a:r>
              <a:rPr lang="en-US" altLang="en-US" i="1" dirty="0" err="1">
                <a:latin typeface="Arial" panose="020B0604020202020204" pitchFamily="34" charset="0"/>
                <a:cs typeface="Arial" panose="020B0604020202020204" pitchFamily="34" charset="0"/>
              </a:rPr>
              <a:t>Nếu</a:t>
            </a:r>
            <a:r>
              <a:rPr lang="en-US" altLang="en-US" i="1" dirty="0">
                <a:latin typeface="Arial" panose="020B0604020202020204" pitchFamily="34" charset="0"/>
                <a:cs typeface="Arial" panose="020B0604020202020204" pitchFamily="34" charset="0"/>
              </a:rPr>
              <a:t> </a:t>
            </a:r>
            <a:r>
              <a:rPr lang="en-US" altLang="en-US" i="1" dirty="0" err="1">
                <a:latin typeface="Arial" panose="020B0604020202020204" pitchFamily="34" charset="0"/>
                <a:cs typeface="Arial" panose="020B0604020202020204" pitchFamily="34" charset="0"/>
              </a:rPr>
              <a:t>không</a:t>
            </a:r>
            <a:r>
              <a:rPr lang="en-US" altLang="en-US" i="1" dirty="0">
                <a:latin typeface="Arial" panose="020B0604020202020204" pitchFamily="34" charset="0"/>
                <a:cs typeface="Arial" panose="020B0604020202020204" pitchFamily="34" charset="0"/>
              </a:rPr>
              <a:t> </a:t>
            </a:r>
            <a:r>
              <a:rPr lang="en-US" altLang="en-US" i="1" dirty="0" err="1">
                <a:latin typeface="Arial" panose="020B0604020202020204" pitchFamily="34" charset="0"/>
                <a:cs typeface="Arial" panose="020B0604020202020204" pitchFamily="34" charset="0"/>
              </a:rPr>
              <a:t>có</a:t>
            </a:r>
            <a:r>
              <a:rPr lang="en-US" altLang="en-US" i="1" dirty="0">
                <a:latin typeface="Arial" panose="020B0604020202020204" pitchFamily="34" charset="0"/>
                <a:cs typeface="Arial" panose="020B0604020202020204" pitchFamily="34" charset="0"/>
              </a:rPr>
              <a:t> </a:t>
            </a:r>
            <a:r>
              <a:rPr lang="en-US" altLang="en-US" i="1" dirty="0" err="1">
                <a:latin typeface="Arial" panose="020B0604020202020204" pitchFamily="34" charset="0"/>
                <a:cs typeface="Arial" panose="020B0604020202020204" pitchFamily="34" charset="0"/>
              </a:rPr>
              <a:t>đụng</a:t>
            </a:r>
            <a:r>
              <a:rPr lang="en-US" altLang="en-US" i="1" dirty="0">
                <a:latin typeface="Arial" panose="020B0604020202020204" pitchFamily="34" charset="0"/>
                <a:cs typeface="Arial" panose="020B0604020202020204" pitchFamily="34" charset="0"/>
              </a:rPr>
              <a:t> </a:t>
            </a:r>
            <a:r>
              <a:rPr lang="en-US" altLang="en-US" i="1" dirty="0" err="1">
                <a:latin typeface="Arial" panose="020B0604020202020204" pitchFamily="34" charset="0"/>
                <a:cs typeface="Arial" panose="020B0604020202020204" pitchFamily="34" charset="0"/>
              </a:rPr>
              <a:t>độ</a:t>
            </a:r>
            <a:r>
              <a:rPr lang="en-US" altLang="en-US" i="1" dirty="0">
                <a:latin typeface="Arial" panose="020B0604020202020204" pitchFamily="34" charset="0"/>
                <a:cs typeface="Arial" panose="020B0604020202020204" pitchFamily="34" charset="0"/>
              </a:rPr>
              <a:t>:</a:t>
            </a:r>
            <a:r>
              <a:rPr lang="en-US" altLang="en-US" dirty="0">
                <a:latin typeface="Arial" panose="020B0604020202020204" pitchFamily="34" charset="0"/>
                <a:cs typeface="Arial" panose="020B0604020202020204" pitchFamily="34" charset="0"/>
              </a:rPr>
              <a:t> node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thể</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gửi</a:t>
            </a:r>
            <a:r>
              <a:rPr lang="en-US" altLang="en-US" dirty="0">
                <a:latin typeface="Arial" panose="020B0604020202020204" pitchFamily="34" charset="0"/>
                <a:cs typeface="Arial" panose="020B0604020202020204" pitchFamily="34" charset="0"/>
              </a:rPr>
              <a:t> frame </a:t>
            </a:r>
            <a:r>
              <a:rPr lang="en-US" altLang="en-US" dirty="0" err="1">
                <a:latin typeface="Arial" panose="020B0604020202020204" pitchFamily="34" charset="0"/>
                <a:cs typeface="Arial" panose="020B0604020202020204" pitchFamily="34" charset="0"/>
              </a:rPr>
              <a:t>mới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slot </a:t>
            </a:r>
            <a:r>
              <a:rPr lang="en-US" altLang="en-US" dirty="0" err="1">
                <a:latin typeface="Arial" panose="020B0604020202020204" pitchFamily="34" charset="0"/>
                <a:cs typeface="Arial" panose="020B0604020202020204" pitchFamily="34" charset="0"/>
              </a:rPr>
              <a:t>kế</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tiếp</a:t>
            </a:r>
            <a:endParaRPr lang="en-US" altLang="en-US" dirty="0">
              <a:latin typeface="Arial" panose="020B0604020202020204" pitchFamily="34" charset="0"/>
              <a:cs typeface="Arial" panose="020B0604020202020204" pitchFamily="34" charset="0"/>
            </a:endParaRPr>
          </a:p>
          <a:p>
            <a:pPr lvl="1">
              <a:lnSpc>
                <a:spcPct val="90000"/>
              </a:lnSpc>
            </a:pPr>
            <a:endParaRPr lang="en-US" altLang="en-US" dirty="0">
              <a:latin typeface="Arial" panose="020B0604020202020204" pitchFamily="34" charset="0"/>
              <a:cs typeface="Arial" panose="020B0604020202020204" pitchFamily="34" charset="0"/>
            </a:endParaRPr>
          </a:p>
          <a:p>
            <a:pPr lvl="1">
              <a:lnSpc>
                <a:spcPct val="90000"/>
              </a:lnSpc>
            </a:pPr>
            <a:r>
              <a:rPr lang="en-US" altLang="en-US" i="1" dirty="0" err="1">
                <a:latin typeface="Arial" panose="020B0604020202020204" pitchFamily="34" charset="0"/>
                <a:cs typeface="Arial" panose="020B0604020202020204" pitchFamily="34" charset="0"/>
              </a:rPr>
              <a:t>Nếu</a:t>
            </a:r>
            <a:r>
              <a:rPr lang="en-US" altLang="en-US" i="1" dirty="0">
                <a:latin typeface="Arial" panose="020B0604020202020204" pitchFamily="34" charset="0"/>
                <a:cs typeface="Arial" panose="020B0604020202020204" pitchFamily="34" charset="0"/>
              </a:rPr>
              <a:t> </a:t>
            </a:r>
            <a:r>
              <a:rPr lang="en-US" altLang="en-US" i="1" dirty="0" err="1">
                <a:latin typeface="Arial" panose="020B0604020202020204" pitchFamily="34" charset="0"/>
                <a:cs typeface="Arial" panose="020B0604020202020204" pitchFamily="34" charset="0"/>
              </a:rPr>
              <a:t>có</a:t>
            </a:r>
            <a:r>
              <a:rPr lang="en-US" altLang="en-US" i="1" dirty="0">
                <a:latin typeface="Arial" panose="020B0604020202020204" pitchFamily="34" charset="0"/>
                <a:cs typeface="Arial" panose="020B0604020202020204" pitchFamily="34" charset="0"/>
              </a:rPr>
              <a:t> </a:t>
            </a:r>
            <a:r>
              <a:rPr lang="en-US" altLang="en-US" i="1" dirty="0" err="1">
                <a:latin typeface="Arial" panose="020B0604020202020204" pitchFamily="34" charset="0"/>
                <a:cs typeface="Arial" panose="020B0604020202020204" pitchFamily="34" charset="0"/>
              </a:rPr>
              <a:t>đụng</a:t>
            </a:r>
            <a:r>
              <a:rPr lang="en-US" altLang="en-US" i="1" dirty="0">
                <a:latin typeface="Arial" panose="020B0604020202020204" pitchFamily="34" charset="0"/>
                <a:cs typeface="Arial" panose="020B0604020202020204" pitchFamily="34" charset="0"/>
              </a:rPr>
              <a:t> </a:t>
            </a:r>
            <a:r>
              <a:rPr lang="en-US" altLang="en-US" i="1" dirty="0" err="1">
                <a:latin typeface="Arial" panose="020B0604020202020204" pitchFamily="34" charset="0"/>
                <a:cs typeface="Arial" panose="020B0604020202020204" pitchFamily="34" charset="0"/>
              </a:rPr>
              <a:t>độ</a:t>
            </a:r>
            <a:r>
              <a:rPr lang="en-US" altLang="en-US" i="1" dirty="0">
                <a:latin typeface="Arial" panose="020B0604020202020204" pitchFamily="34" charset="0"/>
                <a:cs typeface="Arial" panose="020B0604020202020204" pitchFamily="34" charset="0"/>
              </a:rPr>
              <a: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lại</a:t>
            </a:r>
            <a:r>
              <a:rPr lang="en-US" altLang="en-US" dirty="0">
                <a:latin typeface="Arial" panose="020B0604020202020204" pitchFamily="34" charset="0"/>
                <a:cs typeface="Arial" panose="020B0604020202020204" pitchFamily="34" charset="0"/>
              </a:rPr>
              <a:t> frame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mỗi</a:t>
            </a:r>
            <a:r>
              <a:rPr lang="en-US" altLang="en-US" dirty="0">
                <a:latin typeface="Arial" panose="020B0604020202020204" pitchFamily="34" charset="0"/>
                <a:cs typeface="Arial" panose="020B0604020202020204" pitchFamily="34" charset="0"/>
              </a:rPr>
              <a:t> slot </a:t>
            </a:r>
            <a:r>
              <a:rPr lang="en-US" altLang="en-US" dirty="0" err="1">
                <a:latin typeface="Arial" panose="020B0604020202020204" pitchFamily="34" charset="0"/>
                <a:cs typeface="Arial" panose="020B0604020202020204" pitchFamily="34" charset="0"/>
              </a:rPr>
              <a:t>tiếp</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theo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với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xác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suất</a:t>
            </a:r>
            <a:r>
              <a:rPr lang="en-US" altLang="en-US" dirty="0">
                <a:latin typeface="Arial" panose="020B0604020202020204" pitchFamily="34" charset="0"/>
                <a:cs typeface="Arial" panose="020B0604020202020204" pitchFamily="34" charset="0"/>
              </a:rPr>
              <a:t> p </a:t>
            </a:r>
            <a:r>
              <a:rPr lang="en-US" altLang="en-US" dirty="0" err="1">
                <a:latin typeface="Arial" panose="020B0604020202020204" pitchFamily="34" charset="0"/>
                <a:cs typeface="Arial" panose="020B0604020202020204" pitchFamily="34" charset="0"/>
              </a:rPr>
              <a:t>cho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đến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thành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công</a:t>
            </a:r>
            <a:endParaRPr lang="en-US" altLang="en-US" dirty="0">
              <a:latin typeface="Arial" panose="020B0604020202020204" pitchFamily="34" charset="0"/>
              <a:cs typeface="Arial" panose="020B0604020202020204" pitchFamily="34" charset="0"/>
            </a:endParaRPr>
          </a:p>
        </p:txBody>
      </p:sp>
      <p:pic>
        <p:nvPicPr>
          <p:cNvPr id="62471" name="Picture 7" descr="underline_base"/>
          <p:cNvPicPr>
            <a:picLocks noChangeArrowheads="1"/>
          </p:cNvPicPr>
          <p:nvPr/>
        </p:nvPicPr>
        <p:blipFill>
          <a:blip r:embed="rId1"/>
          <a:srcRect/>
          <a:stretch>
            <a:fillRect/>
          </a:stretch>
        </p:blipFill>
        <p:spPr bwMode="auto">
          <a:xfrm>
            <a:off x="1219200" y="920750"/>
            <a:ext cx="3656013" cy="173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1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64515"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4E763CE5-9CB6-484B-8307-0F6920AF733C}" type="slidenum">
              <a:rPr lang="en-US" altLang="en-US">
                <a:cs typeface="Arial" panose="020B0604020202020204" pitchFamily="34" charset="0"/>
              </a:rPr>
            </a:fld>
            <a:endParaRPr lang="en-US" altLang="en-US">
              <a:cs typeface="Arial" panose="020B0604020202020204" pitchFamily="34" charset="0"/>
            </a:endParaRPr>
          </a:p>
        </p:txBody>
      </p:sp>
      <p:sp>
        <p:nvSpPr>
          <p:cNvPr id="64516" name="Rectangle 3"/>
          <p:cNvSpPr>
            <a:spLocks noGrp="1" noChangeArrowheads="1"/>
          </p:cNvSpPr>
          <p:nvPr>
            <p:ph type="body" sz="half" idx="1"/>
          </p:nvPr>
        </p:nvSpPr>
        <p:spPr>
          <a:xfrm>
            <a:off x="533402" y="3335338"/>
            <a:ext cx="3810000" cy="3203575"/>
          </a:xfrm>
        </p:spPr>
        <p:txBody>
          <a:bodyPr>
            <a:normAutofit lnSpcReduction="10000"/>
          </a:bodyPr>
          <a:lstStyle/>
          <a:p>
            <a:pPr>
              <a:buFont typeface="Wingdings" panose="05000000000000000000" pitchFamily="2" charset="2"/>
              <a:buNone/>
            </a:pPr>
            <a:r>
              <a:rPr lang="en-US" altLang="en-US" i="1">
                <a:solidFill>
                  <a:srgbClr val="CC0000"/>
                </a:solidFill>
                <a:latin typeface="Arial" panose="020B0604020202020204" pitchFamily="34" charset="0"/>
                <a:cs typeface="Arial" panose="020B0604020202020204" pitchFamily="34" charset="0"/>
              </a:rPr>
              <a:t>Ưu điểm:</a:t>
            </a:r>
            <a:endParaRPr lang="en-US" altLang="en-US" i="1">
              <a:solidFill>
                <a:srgbClr val="CC0000"/>
              </a:solidFill>
              <a:latin typeface="Arial" panose="020B0604020202020204" pitchFamily="34" charset="0"/>
              <a:cs typeface="Arial" panose="020B0604020202020204" pitchFamily="34" charset="0"/>
            </a:endParaRPr>
          </a:p>
          <a:p>
            <a:r>
              <a:rPr lang="en-US" altLang="en-US" sz="2400">
                <a:latin typeface="Arial" panose="020B0604020202020204" pitchFamily="34" charset="0"/>
                <a:cs typeface="Arial" panose="020B0604020202020204" pitchFamily="34" charset="0"/>
              </a:rPr>
              <a:t>Node hoạt động có thể truyền liên tục với tốc độ tối đa của kênh</a:t>
            </a:r>
            <a:endParaRPr lang="en-US" altLang="en-US" sz="2400">
              <a:latin typeface="Arial" panose="020B0604020202020204" pitchFamily="34" charset="0"/>
              <a:cs typeface="Arial" panose="020B0604020202020204" pitchFamily="34" charset="0"/>
            </a:endParaRPr>
          </a:p>
          <a:p>
            <a:r>
              <a:rPr lang="en-US" altLang="en-US" sz="2400">
                <a:latin typeface="Arial" panose="020B0604020202020204" pitchFamily="34" charset="0"/>
                <a:cs typeface="Arial" panose="020B0604020202020204" pitchFamily="34" charset="0"/>
              </a:rPr>
              <a:t>Phân tán cao: chỉ có các slot trong các node cần được đồng bộ</a:t>
            </a:r>
            <a:endParaRPr lang="en-US" altLang="en-US" sz="2400">
              <a:latin typeface="Arial" panose="020B0604020202020204" pitchFamily="34" charset="0"/>
              <a:cs typeface="Arial" panose="020B0604020202020204" pitchFamily="34" charset="0"/>
            </a:endParaRPr>
          </a:p>
          <a:p>
            <a:r>
              <a:rPr lang="en-US" altLang="en-US" sz="2400">
                <a:latin typeface="Arial" panose="020B0604020202020204" pitchFamily="34" charset="0"/>
                <a:cs typeface="Arial" panose="020B0604020202020204" pitchFamily="34" charset="0"/>
              </a:rPr>
              <a:t>Đơn giản</a:t>
            </a:r>
            <a:endParaRPr lang="en-US" altLang="en-US" sz="2400">
              <a:latin typeface="Arial" panose="020B0604020202020204" pitchFamily="34" charset="0"/>
              <a:cs typeface="Arial" panose="020B0604020202020204" pitchFamily="34" charset="0"/>
            </a:endParaRPr>
          </a:p>
          <a:p>
            <a:endParaRPr lang="en-US" altLang="en-US" sz="2400">
              <a:latin typeface="Arial" panose="020B0604020202020204" pitchFamily="34" charset="0"/>
              <a:cs typeface="Arial" panose="020B0604020202020204" pitchFamily="34" charset="0"/>
            </a:endParaRPr>
          </a:p>
        </p:txBody>
      </p:sp>
      <p:sp>
        <p:nvSpPr>
          <p:cNvPr id="64517" name="Rectangle 4"/>
          <p:cNvSpPr>
            <a:spLocks noGrp="1" noChangeArrowheads="1"/>
          </p:cNvSpPr>
          <p:nvPr>
            <p:ph type="body" sz="half" idx="2"/>
          </p:nvPr>
        </p:nvSpPr>
        <p:spPr>
          <a:xfrm>
            <a:off x="4495801" y="3313113"/>
            <a:ext cx="3810000" cy="3200400"/>
          </a:xfrm>
        </p:spPr>
        <p:txBody>
          <a:bodyPr/>
          <a:lstStyle/>
          <a:p>
            <a:pPr>
              <a:lnSpc>
                <a:spcPct val="90000"/>
              </a:lnSpc>
              <a:buFont typeface="Wingdings" panose="05000000000000000000" pitchFamily="2" charset="2"/>
              <a:buNone/>
            </a:pPr>
            <a:r>
              <a:rPr lang="en-US" altLang="en-US" i="1">
                <a:solidFill>
                  <a:srgbClr val="CC0000"/>
                </a:solidFill>
                <a:latin typeface="Arial" panose="020B0604020202020204" pitchFamily="34" charset="0"/>
                <a:cs typeface="Arial" panose="020B0604020202020204" pitchFamily="34" charset="0"/>
              </a:rPr>
              <a:t>Nhược điểm:</a:t>
            </a:r>
            <a:endParaRPr lang="en-US" altLang="en-US" i="1">
              <a:solidFill>
                <a:srgbClr val="CC0000"/>
              </a:solidFill>
              <a:latin typeface="Arial" panose="020B0604020202020204" pitchFamily="34" charset="0"/>
              <a:cs typeface="Arial" panose="020B0604020202020204" pitchFamily="34" charset="0"/>
            </a:endParaRPr>
          </a:p>
          <a:p>
            <a:pPr>
              <a:lnSpc>
                <a:spcPct val="90000"/>
              </a:lnSpc>
            </a:pPr>
            <a:r>
              <a:rPr lang="en-US" altLang="en-US" sz="2400">
                <a:latin typeface="Arial" panose="020B0604020202020204" pitchFamily="34" charset="0"/>
                <a:cs typeface="Arial" panose="020B0604020202020204" pitchFamily="34" charset="0"/>
              </a:rPr>
              <a:t>Đụng độ, lãng phí slot</a:t>
            </a:r>
            <a:endParaRPr lang="en-US" altLang="en-US" sz="2400">
              <a:latin typeface="Arial" panose="020B0604020202020204" pitchFamily="34" charset="0"/>
              <a:cs typeface="Arial" panose="020B0604020202020204" pitchFamily="34" charset="0"/>
            </a:endParaRPr>
          </a:p>
          <a:p>
            <a:pPr>
              <a:lnSpc>
                <a:spcPct val="90000"/>
              </a:lnSpc>
            </a:pPr>
            <a:r>
              <a:rPr lang="en-US" altLang="en-US" sz="2400">
                <a:latin typeface="Arial" panose="020B0604020202020204" pitchFamily="34" charset="0"/>
                <a:cs typeface="Arial" panose="020B0604020202020204" pitchFamily="34" charset="0"/>
              </a:rPr>
              <a:t>Các slot trống</a:t>
            </a:r>
            <a:endParaRPr lang="en-US" altLang="en-US" sz="2400">
              <a:latin typeface="Arial" panose="020B0604020202020204" pitchFamily="34" charset="0"/>
              <a:cs typeface="Arial" panose="020B0604020202020204" pitchFamily="34" charset="0"/>
            </a:endParaRPr>
          </a:p>
          <a:p>
            <a:pPr>
              <a:lnSpc>
                <a:spcPct val="90000"/>
              </a:lnSpc>
            </a:pPr>
            <a:r>
              <a:rPr lang="en-US" altLang="en-US" sz="2400">
                <a:latin typeface="Arial" panose="020B0604020202020204" pitchFamily="34" charset="0"/>
                <a:cs typeface="Arial" panose="020B0604020202020204" pitchFamily="34" charset="0"/>
              </a:rPr>
              <a:t>Các node có thể phát hiện tranh chấp nhanh hơn thời gian để truyền gói</a:t>
            </a:r>
            <a:endParaRPr lang="en-US" altLang="en-US" sz="2400">
              <a:latin typeface="Arial" panose="020B0604020202020204" pitchFamily="34" charset="0"/>
              <a:cs typeface="Arial" panose="020B0604020202020204" pitchFamily="34" charset="0"/>
            </a:endParaRPr>
          </a:p>
          <a:p>
            <a:pPr>
              <a:lnSpc>
                <a:spcPct val="90000"/>
              </a:lnSpc>
            </a:pPr>
            <a:r>
              <a:rPr lang="en-US" altLang="en-US" sz="2400">
                <a:latin typeface="Arial" panose="020B0604020202020204" pitchFamily="34" charset="0"/>
                <a:cs typeface="Arial" panose="020B0604020202020204" pitchFamily="34" charset="0"/>
              </a:rPr>
              <a:t>Đồng bộ hóa</a:t>
            </a:r>
            <a:endParaRPr lang="en-US" altLang="en-US" sz="2400">
              <a:latin typeface="Arial" panose="020B0604020202020204" pitchFamily="34" charset="0"/>
              <a:cs typeface="Arial" panose="020B0604020202020204" pitchFamily="34" charset="0"/>
            </a:endParaRPr>
          </a:p>
        </p:txBody>
      </p:sp>
      <p:sp>
        <p:nvSpPr>
          <p:cNvPr id="64518" name="Rectangle 5"/>
          <p:cNvSpPr>
            <a:spLocks noGrp="1" noChangeArrowheads="1"/>
          </p:cNvSpPr>
          <p:nvPr>
            <p:ph type="title"/>
          </p:nvPr>
        </p:nvSpPr>
        <p:spPr>
          <a:xfrm>
            <a:off x="533402" y="106363"/>
            <a:ext cx="4954588" cy="1143000"/>
          </a:xfrm>
        </p:spPr>
        <p:txBody>
          <a:bodyPr/>
          <a:lstStyle/>
          <a:p>
            <a:r>
              <a:rPr lang="en-US">
                <a:latin typeface="Arial" panose="020B0604020202020204" pitchFamily="34" charset="0"/>
                <a:cs typeface="Arial" panose="020B0604020202020204" pitchFamily="34" charset="0"/>
              </a:rPr>
              <a:t>Slotted </a:t>
            </a:r>
            <a:r>
              <a:rPr lang="en-US" sz="4000">
                <a:latin typeface="Arial" panose="020B0604020202020204" pitchFamily="34" charset="0"/>
                <a:cs typeface="Arial" panose="020B0604020202020204" pitchFamily="34" charset="0"/>
              </a:rPr>
              <a:t>ALOHA</a:t>
            </a:r>
            <a:endParaRPr lang="en-US" sz="4000">
              <a:latin typeface="Arial" panose="020B0604020202020204" pitchFamily="34" charset="0"/>
              <a:cs typeface="Arial" panose="020B0604020202020204" pitchFamily="34" charset="0"/>
            </a:endParaRPr>
          </a:p>
        </p:txBody>
      </p:sp>
      <p:pic>
        <p:nvPicPr>
          <p:cNvPr id="64519" name="Picture 6" descr="underline_base"/>
          <p:cNvPicPr>
            <a:picLocks noChangeArrowheads="1"/>
          </p:cNvPicPr>
          <p:nvPr/>
        </p:nvPicPr>
        <p:blipFill>
          <a:blip r:embed="rId1"/>
          <a:srcRect/>
          <a:stretch>
            <a:fillRect/>
          </a:stretch>
        </p:blipFill>
        <p:spPr bwMode="auto">
          <a:xfrm>
            <a:off x="1144587" y="920750"/>
            <a:ext cx="3656013" cy="173038"/>
          </a:xfrm>
          <a:prstGeom prst="rect">
            <a:avLst/>
          </a:prstGeom>
          <a:noFill/>
          <a:ln w="9525">
            <a:noFill/>
            <a:miter lim="800000"/>
            <a:headEnd/>
            <a:tailEnd/>
          </a:ln>
        </p:spPr>
      </p:pic>
      <p:grpSp>
        <p:nvGrpSpPr>
          <p:cNvPr id="2" name="Group 64"/>
          <p:cNvGrpSpPr/>
          <p:nvPr/>
        </p:nvGrpSpPr>
        <p:grpSpPr bwMode="auto">
          <a:xfrm>
            <a:off x="1028700" y="1350965"/>
            <a:ext cx="6053138" cy="1941516"/>
            <a:chOff x="648" y="899"/>
            <a:chExt cx="3813" cy="1223"/>
          </a:xfrm>
        </p:grpSpPr>
        <p:grpSp>
          <p:nvGrpSpPr>
            <p:cNvPr id="3" name="Group 9"/>
            <p:cNvGrpSpPr/>
            <p:nvPr/>
          </p:nvGrpSpPr>
          <p:grpSpPr bwMode="auto">
            <a:xfrm>
              <a:off x="1193" y="899"/>
              <a:ext cx="283" cy="194"/>
              <a:chOff x="1185" y="903"/>
              <a:chExt cx="283" cy="194"/>
            </a:xfrm>
          </p:grpSpPr>
          <p:sp>
            <p:nvSpPr>
              <p:cNvPr id="64572" name="Rectangle 7"/>
              <p:cNvSpPr>
                <a:spLocks noChangeArrowheads="1"/>
              </p:cNvSpPr>
              <p:nvPr/>
            </p:nvSpPr>
            <p:spPr bwMode="auto">
              <a:xfrm>
                <a:off x="1185" y="924"/>
                <a:ext cx="283" cy="169"/>
              </a:xfrm>
              <a:prstGeom prst="rect">
                <a:avLst/>
              </a:prstGeom>
              <a:solidFill>
                <a:srgbClr val="FFFF00"/>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64573" name="Text Box 8"/>
              <p:cNvSpPr txBox="1">
                <a:spLocks noChangeArrowheads="1"/>
              </p:cNvSpPr>
              <p:nvPr/>
            </p:nvSpPr>
            <p:spPr bwMode="auto">
              <a:xfrm>
                <a:off x="1236" y="903"/>
                <a:ext cx="179" cy="194"/>
              </a:xfrm>
              <a:prstGeom prst="rect">
                <a:avLst/>
              </a:prstGeom>
              <a:noFill/>
              <a:ln w="9525">
                <a:noFill/>
                <a:miter lim="800000"/>
              </a:ln>
            </p:spPr>
            <p:txBody>
              <a:bodyPr wrap="none">
                <a:spAutoFit/>
              </a:bodyPr>
              <a:lstStyle/>
              <a:p>
                <a:r>
                  <a:rPr lang="en-US" altLang="en-US" sz="1400" b="1" i="0">
                    <a:latin typeface="Arial" panose="020B0604020202020204" pitchFamily="34" charset="0"/>
                    <a:cs typeface="Arial" panose="020B0604020202020204" pitchFamily="34" charset="0"/>
                  </a:rPr>
                  <a:t>1</a:t>
                </a:r>
                <a:endParaRPr lang="en-US" altLang="en-US" sz="1400" b="1" i="0">
                  <a:latin typeface="Arial" panose="020B0604020202020204" pitchFamily="34" charset="0"/>
                  <a:cs typeface="Arial" panose="020B0604020202020204" pitchFamily="34" charset="0"/>
                </a:endParaRPr>
              </a:p>
            </p:txBody>
          </p:sp>
        </p:grpSp>
        <p:grpSp>
          <p:nvGrpSpPr>
            <p:cNvPr id="4" name="Group 10"/>
            <p:cNvGrpSpPr/>
            <p:nvPr/>
          </p:nvGrpSpPr>
          <p:grpSpPr bwMode="auto">
            <a:xfrm>
              <a:off x="1811" y="901"/>
              <a:ext cx="283" cy="194"/>
              <a:chOff x="1185" y="903"/>
              <a:chExt cx="283" cy="194"/>
            </a:xfrm>
          </p:grpSpPr>
          <p:sp>
            <p:nvSpPr>
              <p:cNvPr id="64570" name="Rectangle 11"/>
              <p:cNvSpPr>
                <a:spLocks noChangeArrowheads="1"/>
              </p:cNvSpPr>
              <p:nvPr/>
            </p:nvSpPr>
            <p:spPr bwMode="auto">
              <a:xfrm>
                <a:off x="1185" y="924"/>
                <a:ext cx="283" cy="169"/>
              </a:xfrm>
              <a:prstGeom prst="rect">
                <a:avLst/>
              </a:prstGeom>
              <a:solidFill>
                <a:srgbClr val="FFFF00"/>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64571" name="Text Box 12"/>
              <p:cNvSpPr txBox="1">
                <a:spLocks noChangeArrowheads="1"/>
              </p:cNvSpPr>
              <p:nvPr/>
            </p:nvSpPr>
            <p:spPr bwMode="auto">
              <a:xfrm>
                <a:off x="1236" y="903"/>
                <a:ext cx="179" cy="194"/>
              </a:xfrm>
              <a:prstGeom prst="rect">
                <a:avLst/>
              </a:prstGeom>
              <a:noFill/>
              <a:ln w="9525">
                <a:noFill/>
                <a:miter lim="800000"/>
              </a:ln>
            </p:spPr>
            <p:txBody>
              <a:bodyPr wrap="none">
                <a:spAutoFit/>
              </a:bodyPr>
              <a:lstStyle/>
              <a:p>
                <a:r>
                  <a:rPr lang="en-US" altLang="en-US" sz="1400" b="1" i="0">
                    <a:latin typeface="Arial" panose="020B0604020202020204" pitchFamily="34" charset="0"/>
                    <a:cs typeface="Arial" panose="020B0604020202020204" pitchFamily="34" charset="0"/>
                  </a:rPr>
                  <a:t>1</a:t>
                </a:r>
                <a:endParaRPr lang="en-US" altLang="en-US" sz="1400" b="1" i="0">
                  <a:latin typeface="Arial" panose="020B0604020202020204" pitchFamily="34" charset="0"/>
                  <a:cs typeface="Arial" panose="020B0604020202020204" pitchFamily="34" charset="0"/>
                </a:endParaRPr>
              </a:p>
            </p:txBody>
          </p:sp>
        </p:grpSp>
        <p:grpSp>
          <p:nvGrpSpPr>
            <p:cNvPr id="5" name="Group 13"/>
            <p:cNvGrpSpPr/>
            <p:nvPr/>
          </p:nvGrpSpPr>
          <p:grpSpPr bwMode="auto">
            <a:xfrm>
              <a:off x="2779" y="902"/>
              <a:ext cx="283" cy="194"/>
              <a:chOff x="1185" y="903"/>
              <a:chExt cx="283" cy="194"/>
            </a:xfrm>
          </p:grpSpPr>
          <p:sp>
            <p:nvSpPr>
              <p:cNvPr id="64568" name="Rectangle 14"/>
              <p:cNvSpPr>
                <a:spLocks noChangeArrowheads="1"/>
              </p:cNvSpPr>
              <p:nvPr/>
            </p:nvSpPr>
            <p:spPr bwMode="auto">
              <a:xfrm>
                <a:off x="1185" y="924"/>
                <a:ext cx="283" cy="169"/>
              </a:xfrm>
              <a:prstGeom prst="rect">
                <a:avLst/>
              </a:prstGeom>
              <a:solidFill>
                <a:srgbClr val="FFFF00"/>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64569" name="Text Box 15"/>
              <p:cNvSpPr txBox="1">
                <a:spLocks noChangeArrowheads="1"/>
              </p:cNvSpPr>
              <p:nvPr/>
            </p:nvSpPr>
            <p:spPr bwMode="auto">
              <a:xfrm>
                <a:off x="1236" y="903"/>
                <a:ext cx="179" cy="194"/>
              </a:xfrm>
              <a:prstGeom prst="rect">
                <a:avLst/>
              </a:prstGeom>
              <a:noFill/>
              <a:ln w="9525">
                <a:noFill/>
                <a:miter lim="800000"/>
              </a:ln>
            </p:spPr>
            <p:txBody>
              <a:bodyPr wrap="none">
                <a:spAutoFit/>
              </a:bodyPr>
              <a:lstStyle/>
              <a:p>
                <a:r>
                  <a:rPr lang="en-US" altLang="en-US" sz="1400" b="1" i="0">
                    <a:latin typeface="Arial" panose="020B0604020202020204" pitchFamily="34" charset="0"/>
                    <a:cs typeface="Arial" panose="020B0604020202020204" pitchFamily="34" charset="0"/>
                  </a:rPr>
                  <a:t>1</a:t>
                </a:r>
                <a:endParaRPr lang="en-US" altLang="en-US" sz="1400" b="1" i="0">
                  <a:latin typeface="Arial" panose="020B0604020202020204" pitchFamily="34" charset="0"/>
                  <a:cs typeface="Arial" panose="020B0604020202020204" pitchFamily="34" charset="0"/>
                </a:endParaRPr>
              </a:p>
            </p:txBody>
          </p:sp>
        </p:grpSp>
        <p:grpSp>
          <p:nvGrpSpPr>
            <p:cNvPr id="6" name="Group 16"/>
            <p:cNvGrpSpPr/>
            <p:nvPr/>
          </p:nvGrpSpPr>
          <p:grpSpPr bwMode="auto">
            <a:xfrm>
              <a:off x="3419" y="899"/>
              <a:ext cx="283" cy="194"/>
              <a:chOff x="1185" y="903"/>
              <a:chExt cx="283" cy="194"/>
            </a:xfrm>
          </p:grpSpPr>
          <p:sp>
            <p:nvSpPr>
              <p:cNvPr id="64566" name="Rectangle 17"/>
              <p:cNvSpPr>
                <a:spLocks noChangeArrowheads="1"/>
              </p:cNvSpPr>
              <p:nvPr/>
            </p:nvSpPr>
            <p:spPr bwMode="auto">
              <a:xfrm>
                <a:off x="1185" y="924"/>
                <a:ext cx="283" cy="169"/>
              </a:xfrm>
              <a:prstGeom prst="rect">
                <a:avLst/>
              </a:prstGeom>
              <a:solidFill>
                <a:srgbClr val="FFFF00"/>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64567" name="Text Box 18"/>
              <p:cNvSpPr txBox="1">
                <a:spLocks noChangeArrowheads="1"/>
              </p:cNvSpPr>
              <p:nvPr/>
            </p:nvSpPr>
            <p:spPr bwMode="auto">
              <a:xfrm>
                <a:off x="1236" y="903"/>
                <a:ext cx="179" cy="194"/>
              </a:xfrm>
              <a:prstGeom prst="rect">
                <a:avLst/>
              </a:prstGeom>
              <a:noFill/>
              <a:ln w="9525">
                <a:noFill/>
                <a:miter lim="800000"/>
              </a:ln>
            </p:spPr>
            <p:txBody>
              <a:bodyPr wrap="none">
                <a:spAutoFit/>
              </a:bodyPr>
              <a:lstStyle/>
              <a:p>
                <a:r>
                  <a:rPr lang="en-US" altLang="en-US" sz="1400" b="1" i="0">
                    <a:latin typeface="Arial" panose="020B0604020202020204" pitchFamily="34" charset="0"/>
                    <a:cs typeface="Arial" panose="020B0604020202020204" pitchFamily="34" charset="0"/>
                  </a:rPr>
                  <a:t>1</a:t>
                </a:r>
                <a:endParaRPr lang="en-US" altLang="en-US" sz="1400" b="1" i="0">
                  <a:latin typeface="Arial" panose="020B0604020202020204" pitchFamily="34" charset="0"/>
                  <a:cs typeface="Arial" panose="020B0604020202020204" pitchFamily="34" charset="0"/>
                </a:endParaRPr>
              </a:p>
            </p:txBody>
          </p:sp>
        </p:grpSp>
        <p:grpSp>
          <p:nvGrpSpPr>
            <p:cNvPr id="7" name="Group 24"/>
            <p:cNvGrpSpPr/>
            <p:nvPr/>
          </p:nvGrpSpPr>
          <p:grpSpPr bwMode="auto">
            <a:xfrm>
              <a:off x="1194" y="1225"/>
              <a:ext cx="283" cy="194"/>
              <a:chOff x="4584" y="1229"/>
              <a:chExt cx="283" cy="194"/>
            </a:xfrm>
          </p:grpSpPr>
          <p:sp>
            <p:nvSpPr>
              <p:cNvPr id="64564" name="Rectangle 20"/>
              <p:cNvSpPr>
                <a:spLocks noChangeArrowheads="1"/>
              </p:cNvSpPr>
              <p:nvPr/>
            </p:nvSpPr>
            <p:spPr bwMode="auto">
              <a:xfrm>
                <a:off x="4584" y="1247"/>
                <a:ext cx="283" cy="169"/>
              </a:xfrm>
              <a:prstGeom prst="rect">
                <a:avLst/>
              </a:prstGeom>
              <a:solidFill>
                <a:srgbClr val="33CC33"/>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64565" name="Text Box 21"/>
              <p:cNvSpPr txBox="1">
                <a:spLocks noChangeArrowheads="1"/>
              </p:cNvSpPr>
              <p:nvPr/>
            </p:nvSpPr>
            <p:spPr bwMode="auto">
              <a:xfrm>
                <a:off x="4636" y="1229"/>
                <a:ext cx="179" cy="194"/>
              </a:xfrm>
              <a:prstGeom prst="rect">
                <a:avLst/>
              </a:prstGeom>
              <a:noFill/>
              <a:ln w="9525">
                <a:noFill/>
                <a:miter lim="800000"/>
              </a:ln>
            </p:spPr>
            <p:txBody>
              <a:bodyPr wrap="none">
                <a:spAutoFit/>
              </a:bodyPr>
              <a:lstStyle/>
              <a:p>
                <a:r>
                  <a:rPr lang="en-US" altLang="en-US" sz="1400" b="1" i="0">
                    <a:latin typeface="Arial" panose="020B0604020202020204" pitchFamily="34" charset="0"/>
                    <a:cs typeface="Arial" panose="020B0604020202020204" pitchFamily="34" charset="0"/>
                  </a:rPr>
                  <a:t>2</a:t>
                </a:r>
                <a:endParaRPr lang="en-US" altLang="en-US" sz="1400" b="1" i="0">
                  <a:latin typeface="Arial" panose="020B0604020202020204" pitchFamily="34" charset="0"/>
                  <a:cs typeface="Arial" panose="020B0604020202020204" pitchFamily="34" charset="0"/>
                </a:endParaRPr>
              </a:p>
            </p:txBody>
          </p:sp>
        </p:grpSp>
        <p:grpSp>
          <p:nvGrpSpPr>
            <p:cNvPr id="8" name="Group 31"/>
            <p:cNvGrpSpPr/>
            <p:nvPr/>
          </p:nvGrpSpPr>
          <p:grpSpPr bwMode="auto">
            <a:xfrm>
              <a:off x="1195" y="1546"/>
              <a:ext cx="283" cy="194"/>
              <a:chOff x="4827" y="1591"/>
              <a:chExt cx="283" cy="194"/>
            </a:xfrm>
          </p:grpSpPr>
          <p:sp>
            <p:nvSpPr>
              <p:cNvPr id="64562" name="Rectangle 22"/>
              <p:cNvSpPr>
                <a:spLocks noChangeArrowheads="1"/>
              </p:cNvSpPr>
              <p:nvPr/>
            </p:nvSpPr>
            <p:spPr bwMode="auto">
              <a:xfrm>
                <a:off x="4827" y="1609"/>
                <a:ext cx="283" cy="169"/>
              </a:xfrm>
              <a:prstGeom prst="rect">
                <a:avLst/>
              </a:prstGeom>
              <a:solidFill>
                <a:srgbClr val="D60093"/>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64563" name="Text Box 23"/>
              <p:cNvSpPr txBox="1">
                <a:spLocks noChangeArrowheads="1"/>
              </p:cNvSpPr>
              <p:nvPr/>
            </p:nvSpPr>
            <p:spPr bwMode="auto">
              <a:xfrm>
                <a:off x="4872" y="1591"/>
                <a:ext cx="179" cy="194"/>
              </a:xfrm>
              <a:prstGeom prst="rect">
                <a:avLst/>
              </a:prstGeom>
              <a:noFill/>
              <a:ln w="9525">
                <a:noFill/>
                <a:miter lim="800000"/>
              </a:ln>
            </p:spPr>
            <p:txBody>
              <a:bodyPr wrap="none">
                <a:spAutoFit/>
              </a:bodyPr>
              <a:lstStyle/>
              <a:p>
                <a:r>
                  <a:rPr lang="en-US" altLang="en-US" sz="1400" b="1" i="0">
                    <a:latin typeface="Arial" panose="020B0604020202020204" pitchFamily="34" charset="0"/>
                    <a:cs typeface="Arial" panose="020B0604020202020204" pitchFamily="34" charset="0"/>
                  </a:rPr>
                  <a:t>3</a:t>
                </a:r>
                <a:endParaRPr lang="en-US" altLang="en-US" sz="1400" b="1" i="0">
                  <a:latin typeface="Arial" panose="020B0604020202020204" pitchFamily="34" charset="0"/>
                  <a:cs typeface="Arial" panose="020B0604020202020204" pitchFamily="34" charset="0"/>
                </a:endParaRPr>
              </a:p>
            </p:txBody>
          </p:sp>
        </p:grpSp>
        <p:grpSp>
          <p:nvGrpSpPr>
            <p:cNvPr id="9" name="Group 25"/>
            <p:cNvGrpSpPr/>
            <p:nvPr/>
          </p:nvGrpSpPr>
          <p:grpSpPr bwMode="auto">
            <a:xfrm>
              <a:off x="1817" y="1226"/>
              <a:ext cx="283" cy="194"/>
              <a:chOff x="4584" y="1229"/>
              <a:chExt cx="283" cy="194"/>
            </a:xfrm>
          </p:grpSpPr>
          <p:sp>
            <p:nvSpPr>
              <p:cNvPr id="64560" name="Rectangle 26"/>
              <p:cNvSpPr>
                <a:spLocks noChangeArrowheads="1"/>
              </p:cNvSpPr>
              <p:nvPr/>
            </p:nvSpPr>
            <p:spPr bwMode="auto">
              <a:xfrm>
                <a:off x="4584" y="1247"/>
                <a:ext cx="283" cy="169"/>
              </a:xfrm>
              <a:prstGeom prst="rect">
                <a:avLst/>
              </a:prstGeom>
              <a:solidFill>
                <a:srgbClr val="33CC33"/>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64561" name="Text Box 27"/>
              <p:cNvSpPr txBox="1">
                <a:spLocks noChangeArrowheads="1"/>
              </p:cNvSpPr>
              <p:nvPr/>
            </p:nvSpPr>
            <p:spPr bwMode="auto">
              <a:xfrm>
                <a:off x="4636" y="1229"/>
                <a:ext cx="179" cy="194"/>
              </a:xfrm>
              <a:prstGeom prst="rect">
                <a:avLst/>
              </a:prstGeom>
              <a:noFill/>
              <a:ln w="9525">
                <a:noFill/>
                <a:miter lim="800000"/>
              </a:ln>
            </p:spPr>
            <p:txBody>
              <a:bodyPr wrap="none">
                <a:spAutoFit/>
              </a:bodyPr>
              <a:lstStyle/>
              <a:p>
                <a:r>
                  <a:rPr lang="en-US" altLang="en-US" sz="1400" b="1" i="0">
                    <a:latin typeface="Arial" panose="020B0604020202020204" pitchFamily="34" charset="0"/>
                    <a:cs typeface="Arial" panose="020B0604020202020204" pitchFamily="34" charset="0"/>
                  </a:rPr>
                  <a:t>2</a:t>
                </a:r>
                <a:endParaRPr lang="en-US" altLang="en-US" sz="1400" b="1" i="0">
                  <a:latin typeface="Arial" panose="020B0604020202020204" pitchFamily="34" charset="0"/>
                  <a:cs typeface="Arial" panose="020B0604020202020204" pitchFamily="34" charset="0"/>
                </a:endParaRPr>
              </a:p>
            </p:txBody>
          </p:sp>
        </p:grpSp>
        <p:grpSp>
          <p:nvGrpSpPr>
            <p:cNvPr id="10" name="Group 28"/>
            <p:cNvGrpSpPr/>
            <p:nvPr/>
          </p:nvGrpSpPr>
          <p:grpSpPr bwMode="auto">
            <a:xfrm>
              <a:off x="2143" y="1227"/>
              <a:ext cx="283" cy="194"/>
              <a:chOff x="4584" y="1229"/>
              <a:chExt cx="283" cy="194"/>
            </a:xfrm>
          </p:grpSpPr>
          <p:sp>
            <p:nvSpPr>
              <p:cNvPr id="64558" name="Rectangle 29"/>
              <p:cNvSpPr>
                <a:spLocks noChangeArrowheads="1"/>
              </p:cNvSpPr>
              <p:nvPr/>
            </p:nvSpPr>
            <p:spPr bwMode="auto">
              <a:xfrm>
                <a:off x="4584" y="1247"/>
                <a:ext cx="283" cy="169"/>
              </a:xfrm>
              <a:prstGeom prst="rect">
                <a:avLst/>
              </a:prstGeom>
              <a:solidFill>
                <a:srgbClr val="33CC33"/>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64559" name="Text Box 30"/>
              <p:cNvSpPr txBox="1">
                <a:spLocks noChangeArrowheads="1"/>
              </p:cNvSpPr>
              <p:nvPr/>
            </p:nvSpPr>
            <p:spPr bwMode="auto">
              <a:xfrm>
                <a:off x="4636" y="1229"/>
                <a:ext cx="179" cy="194"/>
              </a:xfrm>
              <a:prstGeom prst="rect">
                <a:avLst/>
              </a:prstGeom>
              <a:noFill/>
              <a:ln w="9525">
                <a:noFill/>
                <a:miter lim="800000"/>
              </a:ln>
            </p:spPr>
            <p:txBody>
              <a:bodyPr wrap="none">
                <a:spAutoFit/>
              </a:bodyPr>
              <a:lstStyle/>
              <a:p>
                <a:r>
                  <a:rPr lang="en-US" altLang="en-US" sz="1400" b="1" i="0">
                    <a:latin typeface="Arial" panose="020B0604020202020204" pitchFamily="34" charset="0"/>
                    <a:cs typeface="Arial" panose="020B0604020202020204" pitchFamily="34" charset="0"/>
                  </a:rPr>
                  <a:t>2</a:t>
                </a:r>
                <a:endParaRPr lang="en-US" altLang="en-US" sz="1400" b="1" i="0">
                  <a:latin typeface="Arial" panose="020B0604020202020204" pitchFamily="34" charset="0"/>
                  <a:cs typeface="Arial" panose="020B0604020202020204" pitchFamily="34" charset="0"/>
                </a:endParaRPr>
              </a:p>
            </p:txBody>
          </p:sp>
        </p:grpSp>
        <p:grpSp>
          <p:nvGrpSpPr>
            <p:cNvPr id="11" name="Group 32"/>
            <p:cNvGrpSpPr/>
            <p:nvPr/>
          </p:nvGrpSpPr>
          <p:grpSpPr bwMode="auto">
            <a:xfrm>
              <a:off x="2780" y="1547"/>
              <a:ext cx="283" cy="194"/>
              <a:chOff x="4827" y="1591"/>
              <a:chExt cx="283" cy="194"/>
            </a:xfrm>
          </p:grpSpPr>
          <p:sp>
            <p:nvSpPr>
              <p:cNvPr id="64556" name="Rectangle 33"/>
              <p:cNvSpPr>
                <a:spLocks noChangeArrowheads="1"/>
              </p:cNvSpPr>
              <p:nvPr/>
            </p:nvSpPr>
            <p:spPr bwMode="auto">
              <a:xfrm>
                <a:off x="4827" y="1609"/>
                <a:ext cx="283" cy="169"/>
              </a:xfrm>
              <a:prstGeom prst="rect">
                <a:avLst/>
              </a:prstGeom>
              <a:solidFill>
                <a:srgbClr val="D60093"/>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64557" name="Text Box 34"/>
              <p:cNvSpPr txBox="1">
                <a:spLocks noChangeArrowheads="1"/>
              </p:cNvSpPr>
              <p:nvPr/>
            </p:nvSpPr>
            <p:spPr bwMode="auto">
              <a:xfrm>
                <a:off x="4872" y="1591"/>
                <a:ext cx="179" cy="194"/>
              </a:xfrm>
              <a:prstGeom prst="rect">
                <a:avLst/>
              </a:prstGeom>
              <a:noFill/>
              <a:ln w="9525">
                <a:noFill/>
                <a:miter lim="800000"/>
              </a:ln>
            </p:spPr>
            <p:txBody>
              <a:bodyPr wrap="none">
                <a:spAutoFit/>
              </a:bodyPr>
              <a:lstStyle/>
              <a:p>
                <a:r>
                  <a:rPr lang="en-US" altLang="en-US" sz="1400" b="1" i="0">
                    <a:latin typeface="Arial" panose="020B0604020202020204" pitchFamily="34" charset="0"/>
                    <a:cs typeface="Arial" panose="020B0604020202020204" pitchFamily="34" charset="0"/>
                  </a:rPr>
                  <a:t>3</a:t>
                </a:r>
                <a:endParaRPr lang="en-US" altLang="en-US" sz="1400" b="1" i="0">
                  <a:latin typeface="Arial" panose="020B0604020202020204" pitchFamily="34" charset="0"/>
                  <a:cs typeface="Arial" panose="020B0604020202020204" pitchFamily="34" charset="0"/>
                </a:endParaRPr>
              </a:p>
            </p:txBody>
          </p:sp>
        </p:grpSp>
        <p:grpSp>
          <p:nvGrpSpPr>
            <p:cNvPr id="12" name="Group 35"/>
            <p:cNvGrpSpPr/>
            <p:nvPr/>
          </p:nvGrpSpPr>
          <p:grpSpPr bwMode="auto">
            <a:xfrm>
              <a:off x="3732" y="1548"/>
              <a:ext cx="283" cy="194"/>
              <a:chOff x="4827" y="1591"/>
              <a:chExt cx="283" cy="194"/>
            </a:xfrm>
          </p:grpSpPr>
          <p:sp>
            <p:nvSpPr>
              <p:cNvPr id="64554" name="Rectangle 36"/>
              <p:cNvSpPr>
                <a:spLocks noChangeArrowheads="1"/>
              </p:cNvSpPr>
              <p:nvPr/>
            </p:nvSpPr>
            <p:spPr bwMode="auto">
              <a:xfrm>
                <a:off x="4827" y="1609"/>
                <a:ext cx="283" cy="169"/>
              </a:xfrm>
              <a:prstGeom prst="rect">
                <a:avLst/>
              </a:prstGeom>
              <a:solidFill>
                <a:srgbClr val="D60093"/>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64555" name="Text Box 37"/>
              <p:cNvSpPr txBox="1">
                <a:spLocks noChangeArrowheads="1"/>
              </p:cNvSpPr>
              <p:nvPr/>
            </p:nvSpPr>
            <p:spPr bwMode="auto">
              <a:xfrm>
                <a:off x="4872" y="1591"/>
                <a:ext cx="179" cy="194"/>
              </a:xfrm>
              <a:prstGeom prst="rect">
                <a:avLst/>
              </a:prstGeom>
              <a:noFill/>
              <a:ln w="9525">
                <a:noFill/>
                <a:miter lim="800000"/>
              </a:ln>
            </p:spPr>
            <p:txBody>
              <a:bodyPr wrap="none">
                <a:spAutoFit/>
              </a:bodyPr>
              <a:lstStyle/>
              <a:p>
                <a:r>
                  <a:rPr lang="en-US" altLang="en-US" sz="1400" b="1" i="0">
                    <a:latin typeface="Arial" panose="020B0604020202020204" pitchFamily="34" charset="0"/>
                    <a:cs typeface="Arial" panose="020B0604020202020204" pitchFamily="34" charset="0"/>
                  </a:rPr>
                  <a:t>3</a:t>
                </a:r>
                <a:endParaRPr lang="en-US" altLang="en-US" sz="1400" b="1" i="0">
                  <a:latin typeface="Arial" panose="020B0604020202020204" pitchFamily="34" charset="0"/>
                  <a:cs typeface="Arial" panose="020B0604020202020204" pitchFamily="34" charset="0"/>
                </a:endParaRPr>
              </a:p>
            </p:txBody>
          </p:sp>
        </p:grpSp>
        <p:sp>
          <p:nvSpPr>
            <p:cNvPr id="64531" name="Text Box 38"/>
            <p:cNvSpPr txBox="1">
              <a:spLocks noChangeArrowheads="1"/>
            </p:cNvSpPr>
            <p:nvPr/>
          </p:nvSpPr>
          <p:spPr bwMode="auto">
            <a:xfrm>
              <a:off x="659" y="921"/>
              <a:ext cx="461" cy="194"/>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node 1</a:t>
              </a:r>
              <a:endParaRPr lang="en-US" altLang="en-US" sz="1400" i="0">
                <a:latin typeface="Arial" panose="020B0604020202020204" pitchFamily="34" charset="0"/>
                <a:cs typeface="Arial" panose="020B0604020202020204" pitchFamily="34" charset="0"/>
              </a:endParaRPr>
            </a:p>
          </p:txBody>
        </p:sp>
        <p:sp>
          <p:nvSpPr>
            <p:cNvPr id="64532" name="Text Box 39"/>
            <p:cNvSpPr txBox="1">
              <a:spLocks noChangeArrowheads="1"/>
            </p:cNvSpPr>
            <p:nvPr/>
          </p:nvSpPr>
          <p:spPr bwMode="auto">
            <a:xfrm>
              <a:off x="648" y="1245"/>
              <a:ext cx="461" cy="194"/>
            </a:xfrm>
            <a:prstGeom prst="rect">
              <a:avLst/>
            </a:prstGeom>
            <a:noFill/>
            <a:ln w="9525">
              <a:noFill/>
              <a:miter lim="800000"/>
            </a:ln>
          </p:spPr>
          <p:txBody>
            <a:bodyPr wrap="none">
              <a:spAutoFit/>
            </a:bodyPr>
            <a:lstStyle/>
            <a:p>
              <a:r>
                <a:rPr lang="en-US" altLang="en-US" sz="1400" i="0" dirty="0">
                  <a:latin typeface="Arial" panose="020B0604020202020204" pitchFamily="34" charset="0"/>
                  <a:cs typeface="Arial" panose="020B0604020202020204" pitchFamily="34" charset="0"/>
                </a:rPr>
                <a:t>node 2</a:t>
              </a:r>
              <a:endParaRPr lang="en-US" altLang="en-US" sz="1400" i="0" dirty="0">
                <a:latin typeface="Arial" panose="020B0604020202020204" pitchFamily="34" charset="0"/>
                <a:cs typeface="Arial" panose="020B0604020202020204" pitchFamily="34" charset="0"/>
              </a:endParaRPr>
            </a:p>
          </p:txBody>
        </p:sp>
        <p:sp>
          <p:nvSpPr>
            <p:cNvPr id="64533" name="Text Box 40"/>
            <p:cNvSpPr txBox="1">
              <a:spLocks noChangeArrowheads="1"/>
            </p:cNvSpPr>
            <p:nvPr/>
          </p:nvSpPr>
          <p:spPr bwMode="auto">
            <a:xfrm>
              <a:off x="677" y="1562"/>
              <a:ext cx="461" cy="194"/>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node 3</a:t>
              </a:r>
              <a:endParaRPr lang="en-US" altLang="en-US" sz="1400" i="0">
                <a:latin typeface="Arial" panose="020B0604020202020204" pitchFamily="34" charset="0"/>
                <a:cs typeface="Arial" panose="020B0604020202020204" pitchFamily="34" charset="0"/>
              </a:endParaRPr>
            </a:p>
          </p:txBody>
        </p:sp>
        <p:sp>
          <p:nvSpPr>
            <p:cNvPr id="64534" name="Line 41"/>
            <p:cNvSpPr>
              <a:spLocks noChangeShapeType="1"/>
            </p:cNvSpPr>
            <p:nvPr/>
          </p:nvSpPr>
          <p:spPr bwMode="auto">
            <a:xfrm>
              <a:off x="1179" y="1882"/>
              <a:ext cx="3282" cy="0"/>
            </a:xfrm>
            <a:prstGeom prst="line">
              <a:avLst/>
            </a:prstGeom>
            <a:noFill/>
            <a:ln w="9525">
              <a:solidFill>
                <a:schemeClr val="tx1"/>
              </a:solidFill>
              <a:round/>
            </a:ln>
          </p:spPr>
          <p:txBody>
            <a:bodyPr wrap="none"/>
            <a:lstStyle/>
            <a:p>
              <a:endParaRPr lang="en-US"/>
            </a:p>
          </p:txBody>
        </p:sp>
        <p:sp>
          <p:nvSpPr>
            <p:cNvPr id="64535" name="Line 42"/>
            <p:cNvSpPr>
              <a:spLocks noChangeShapeType="1"/>
            </p:cNvSpPr>
            <p:nvPr/>
          </p:nvSpPr>
          <p:spPr bwMode="auto">
            <a:xfrm>
              <a:off x="1181" y="1819"/>
              <a:ext cx="0" cy="134"/>
            </a:xfrm>
            <a:prstGeom prst="line">
              <a:avLst/>
            </a:prstGeom>
            <a:noFill/>
            <a:ln w="19050">
              <a:solidFill>
                <a:schemeClr val="tx1"/>
              </a:solidFill>
              <a:round/>
            </a:ln>
          </p:spPr>
          <p:txBody>
            <a:bodyPr wrap="none"/>
            <a:lstStyle/>
            <a:p>
              <a:endParaRPr lang="en-US"/>
            </a:p>
          </p:txBody>
        </p:sp>
        <p:sp>
          <p:nvSpPr>
            <p:cNvPr id="64536" name="Line 43"/>
            <p:cNvSpPr>
              <a:spLocks noChangeShapeType="1"/>
            </p:cNvSpPr>
            <p:nvPr/>
          </p:nvSpPr>
          <p:spPr bwMode="auto">
            <a:xfrm>
              <a:off x="1496" y="1819"/>
              <a:ext cx="0" cy="134"/>
            </a:xfrm>
            <a:prstGeom prst="line">
              <a:avLst/>
            </a:prstGeom>
            <a:noFill/>
            <a:ln w="19050">
              <a:solidFill>
                <a:schemeClr val="tx1"/>
              </a:solidFill>
              <a:round/>
            </a:ln>
          </p:spPr>
          <p:txBody>
            <a:bodyPr wrap="none"/>
            <a:lstStyle/>
            <a:p>
              <a:endParaRPr lang="en-US"/>
            </a:p>
          </p:txBody>
        </p:sp>
        <p:sp>
          <p:nvSpPr>
            <p:cNvPr id="64537" name="Line 44"/>
            <p:cNvSpPr>
              <a:spLocks noChangeShapeType="1"/>
            </p:cNvSpPr>
            <p:nvPr/>
          </p:nvSpPr>
          <p:spPr bwMode="auto">
            <a:xfrm>
              <a:off x="1813" y="1817"/>
              <a:ext cx="0" cy="134"/>
            </a:xfrm>
            <a:prstGeom prst="line">
              <a:avLst/>
            </a:prstGeom>
            <a:noFill/>
            <a:ln w="19050">
              <a:solidFill>
                <a:schemeClr val="tx1"/>
              </a:solidFill>
              <a:round/>
            </a:ln>
          </p:spPr>
          <p:txBody>
            <a:bodyPr wrap="none"/>
            <a:lstStyle/>
            <a:p>
              <a:endParaRPr lang="en-US"/>
            </a:p>
          </p:txBody>
        </p:sp>
        <p:sp>
          <p:nvSpPr>
            <p:cNvPr id="64538" name="Line 45"/>
            <p:cNvSpPr>
              <a:spLocks noChangeShapeType="1"/>
            </p:cNvSpPr>
            <p:nvPr/>
          </p:nvSpPr>
          <p:spPr bwMode="auto">
            <a:xfrm>
              <a:off x="2132" y="1819"/>
              <a:ext cx="0" cy="134"/>
            </a:xfrm>
            <a:prstGeom prst="line">
              <a:avLst/>
            </a:prstGeom>
            <a:noFill/>
            <a:ln w="19050">
              <a:solidFill>
                <a:schemeClr val="tx1"/>
              </a:solidFill>
              <a:round/>
            </a:ln>
          </p:spPr>
          <p:txBody>
            <a:bodyPr wrap="none"/>
            <a:lstStyle/>
            <a:p>
              <a:endParaRPr lang="en-US"/>
            </a:p>
          </p:txBody>
        </p:sp>
        <p:sp>
          <p:nvSpPr>
            <p:cNvPr id="64539" name="Line 46"/>
            <p:cNvSpPr>
              <a:spLocks noChangeShapeType="1"/>
            </p:cNvSpPr>
            <p:nvPr/>
          </p:nvSpPr>
          <p:spPr bwMode="auto">
            <a:xfrm>
              <a:off x="2450" y="1817"/>
              <a:ext cx="0" cy="134"/>
            </a:xfrm>
            <a:prstGeom prst="line">
              <a:avLst/>
            </a:prstGeom>
            <a:noFill/>
            <a:ln w="19050">
              <a:solidFill>
                <a:schemeClr val="tx1"/>
              </a:solidFill>
              <a:round/>
            </a:ln>
          </p:spPr>
          <p:txBody>
            <a:bodyPr wrap="none"/>
            <a:lstStyle/>
            <a:p>
              <a:endParaRPr lang="en-US"/>
            </a:p>
          </p:txBody>
        </p:sp>
        <p:sp>
          <p:nvSpPr>
            <p:cNvPr id="64540" name="Line 47"/>
            <p:cNvSpPr>
              <a:spLocks noChangeShapeType="1"/>
            </p:cNvSpPr>
            <p:nvPr/>
          </p:nvSpPr>
          <p:spPr bwMode="auto">
            <a:xfrm>
              <a:off x="2770" y="1819"/>
              <a:ext cx="0" cy="134"/>
            </a:xfrm>
            <a:prstGeom prst="line">
              <a:avLst/>
            </a:prstGeom>
            <a:noFill/>
            <a:ln w="19050">
              <a:solidFill>
                <a:schemeClr val="tx1"/>
              </a:solidFill>
              <a:round/>
            </a:ln>
          </p:spPr>
          <p:txBody>
            <a:bodyPr wrap="none"/>
            <a:lstStyle/>
            <a:p>
              <a:endParaRPr lang="en-US"/>
            </a:p>
          </p:txBody>
        </p:sp>
        <p:sp>
          <p:nvSpPr>
            <p:cNvPr id="64541" name="Line 48"/>
            <p:cNvSpPr>
              <a:spLocks noChangeShapeType="1"/>
            </p:cNvSpPr>
            <p:nvPr/>
          </p:nvSpPr>
          <p:spPr bwMode="auto">
            <a:xfrm>
              <a:off x="3088" y="1819"/>
              <a:ext cx="0" cy="134"/>
            </a:xfrm>
            <a:prstGeom prst="line">
              <a:avLst/>
            </a:prstGeom>
            <a:noFill/>
            <a:ln w="19050">
              <a:solidFill>
                <a:schemeClr val="tx1"/>
              </a:solidFill>
              <a:round/>
            </a:ln>
          </p:spPr>
          <p:txBody>
            <a:bodyPr wrap="none"/>
            <a:lstStyle/>
            <a:p>
              <a:endParaRPr lang="en-US"/>
            </a:p>
          </p:txBody>
        </p:sp>
        <p:sp>
          <p:nvSpPr>
            <p:cNvPr id="64542" name="Line 49"/>
            <p:cNvSpPr>
              <a:spLocks noChangeShapeType="1"/>
            </p:cNvSpPr>
            <p:nvPr/>
          </p:nvSpPr>
          <p:spPr bwMode="auto">
            <a:xfrm>
              <a:off x="3406" y="1817"/>
              <a:ext cx="0" cy="134"/>
            </a:xfrm>
            <a:prstGeom prst="line">
              <a:avLst/>
            </a:prstGeom>
            <a:noFill/>
            <a:ln w="19050">
              <a:solidFill>
                <a:schemeClr val="tx1"/>
              </a:solidFill>
              <a:round/>
            </a:ln>
          </p:spPr>
          <p:txBody>
            <a:bodyPr wrap="none"/>
            <a:lstStyle/>
            <a:p>
              <a:endParaRPr lang="en-US"/>
            </a:p>
          </p:txBody>
        </p:sp>
        <p:sp>
          <p:nvSpPr>
            <p:cNvPr id="64543" name="Line 50"/>
            <p:cNvSpPr>
              <a:spLocks noChangeShapeType="1"/>
            </p:cNvSpPr>
            <p:nvPr/>
          </p:nvSpPr>
          <p:spPr bwMode="auto">
            <a:xfrm>
              <a:off x="3726" y="1815"/>
              <a:ext cx="0" cy="134"/>
            </a:xfrm>
            <a:prstGeom prst="line">
              <a:avLst/>
            </a:prstGeom>
            <a:noFill/>
            <a:ln w="19050">
              <a:solidFill>
                <a:schemeClr val="tx1"/>
              </a:solidFill>
              <a:round/>
            </a:ln>
          </p:spPr>
          <p:txBody>
            <a:bodyPr wrap="none"/>
            <a:lstStyle/>
            <a:p>
              <a:endParaRPr lang="en-US"/>
            </a:p>
          </p:txBody>
        </p:sp>
        <p:sp>
          <p:nvSpPr>
            <p:cNvPr id="64544" name="Line 51"/>
            <p:cNvSpPr>
              <a:spLocks noChangeShapeType="1"/>
            </p:cNvSpPr>
            <p:nvPr/>
          </p:nvSpPr>
          <p:spPr bwMode="auto">
            <a:xfrm>
              <a:off x="4034" y="1813"/>
              <a:ext cx="0" cy="134"/>
            </a:xfrm>
            <a:prstGeom prst="line">
              <a:avLst/>
            </a:prstGeom>
            <a:noFill/>
            <a:ln w="19050">
              <a:solidFill>
                <a:schemeClr val="tx1"/>
              </a:solidFill>
              <a:round/>
            </a:ln>
          </p:spPr>
          <p:txBody>
            <a:bodyPr wrap="none"/>
            <a:lstStyle/>
            <a:p>
              <a:endParaRPr lang="en-US"/>
            </a:p>
          </p:txBody>
        </p:sp>
        <p:sp>
          <p:nvSpPr>
            <p:cNvPr id="64545" name="Text Box 54"/>
            <p:cNvSpPr txBox="1">
              <a:spLocks noChangeArrowheads="1"/>
            </p:cNvSpPr>
            <p:nvPr/>
          </p:nvSpPr>
          <p:spPr bwMode="auto">
            <a:xfrm>
              <a:off x="1220" y="1883"/>
              <a:ext cx="221" cy="233"/>
            </a:xfrm>
            <a:prstGeom prst="rect">
              <a:avLst/>
            </a:prstGeom>
            <a:noFill/>
            <a:ln w="9525">
              <a:noFill/>
              <a:miter lim="800000"/>
            </a:ln>
          </p:spPr>
          <p:txBody>
            <a:bodyPr wrap="none">
              <a:spAutoFit/>
            </a:bodyPr>
            <a:lstStyle/>
            <a:p>
              <a:r>
                <a:rPr lang="en-US" altLang="en-US" b="1" i="0">
                  <a:solidFill>
                    <a:srgbClr val="000099"/>
                  </a:solidFill>
                  <a:latin typeface="Arial" panose="020B0604020202020204" pitchFamily="34" charset="0"/>
                  <a:cs typeface="Arial" panose="020B0604020202020204" pitchFamily="34" charset="0"/>
                </a:rPr>
                <a:t>C</a:t>
              </a:r>
              <a:endParaRPr lang="en-US" altLang="en-US" b="1" i="0">
                <a:solidFill>
                  <a:srgbClr val="000099"/>
                </a:solidFill>
                <a:latin typeface="Arial" panose="020B0604020202020204" pitchFamily="34" charset="0"/>
                <a:cs typeface="Arial" panose="020B0604020202020204" pitchFamily="34" charset="0"/>
              </a:endParaRPr>
            </a:p>
          </p:txBody>
        </p:sp>
        <p:sp>
          <p:nvSpPr>
            <p:cNvPr id="64546" name="Text Box 55"/>
            <p:cNvSpPr txBox="1">
              <a:spLocks noChangeArrowheads="1"/>
            </p:cNvSpPr>
            <p:nvPr/>
          </p:nvSpPr>
          <p:spPr bwMode="auto">
            <a:xfrm>
              <a:off x="1862" y="1889"/>
              <a:ext cx="221" cy="233"/>
            </a:xfrm>
            <a:prstGeom prst="rect">
              <a:avLst/>
            </a:prstGeom>
            <a:noFill/>
            <a:ln w="9525">
              <a:noFill/>
              <a:miter lim="800000"/>
            </a:ln>
          </p:spPr>
          <p:txBody>
            <a:bodyPr wrap="none">
              <a:spAutoFit/>
            </a:bodyPr>
            <a:lstStyle/>
            <a:p>
              <a:r>
                <a:rPr lang="en-US" altLang="en-US" b="1" i="0">
                  <a:solidFill>
                    <a:srgbClr val="000099"/>
                  </a:solidFill>
                  <a:latin typeface="Arial" panose="020B0604020202020204" pitchFamily="34" charset="0"/>
                  <a:cs typeface="Arial" panose="020B0604020202020204" pitchFamily="34" charset="0"/>
                </a:rPr>
                <a:t>C</a:t>
              </a:r>
              <a:endParaRPr lang="en-US" altLang="en-US" b="1" i="0">
                <a:solidFill>
                  <a:srgbClr val="000099"/>
                </a:solidFill>
                <a:latin typeface="Arial" panose="020B0604020202020204" pitchFamily="34" charset="0"/>
                <a:cs typeface="Arial" panose="020B0604020202020204" pitchFamily="34" charset="0"/>
              </a:endParaRPr>
            </a:p>
          </p:txBody>
        </p:sp>
        <p:sp>
          <p:nvSpPr>
            <p:cNvPr id="64547" name="Text Box 56"/>
            <p:cNvSpPr txBox="1">
              <a:spLocks noChangeArrowheads="1"/>
            </p:cNvSpPr>
            <p:nvPr/>
          </p:nvSpPr>
          <p:spPr bwMode="auto">
            <a:xfrm>
              <a:off x="2816" y="1889"/>
              <a:ext cx="221" cy="233"/>
            </a:xfrm>
            <a:prstGeom prst="rect">
              <a:avLst/>
            </a:prstGeom>
            <a:noFill/>
            <a:ln w="9525">
              <a:noFill/>
              <a:miter lim="800000"/>
            </a:ln>
          </p:spPr>
          <p:txBody>
            <a:bodyPr wrap="none">
              <a:spAutoFit/>
            </a:bodyPr>
            <a:lstStyle/>
            <a:p>
              <a:r>
                <a:rPr lang="en-US" altLang="en-US" b="1" i="0">
                  <a:solidFill>
                    <a:srgbClr val="000099"/>
                  </a:solidFill>
                  <a:latin typeface="Arial" panose="020B0604020202020204" pitchFamily="34" charset="0"/>
                  <a:cs typeface="Arial" panose="020B0604020202020204" pitchFamily="34" charset="0"/>
                </a:rPr>
                <a:t>C</a:t>
              </a:r>
              <a:endParaRPr lang="en-US" altLang="en-US" b="1" i="0">
                <a:solidFill>
                  <a:srgbClr val="000099"/>
                </a:solidFill>
                <a:latin typeface="Arial" panose="020B0604020202020204" pitchFamily="34" charset="0"/>
                <a:cs typeface="Arial" panose="020B0604020202020204" pitchFamily="34" charset="0"/>
              </a:endParaRPr>
            </a:p>
          </p:txBody>
        </p:sp>
        <p:sp>
          <p:nvSpPr>
            <p:cNvPr id="64548" name="Text Box 58"/>
            <p:cNvSpPr txBox="1">
              <a:spLocks noChangeArrowheads="1"/>
            </p:cNvSpPr>
            <p:nvPr/>
          </p:nvSpPr>
          <p:spPr bwMode="auto">
            <a:xfrm>
              <a:off x="2186" y="1889"/>
              <a:ext cx="213" cy="233"/>
            </a:xfrm>
            <a:prstGeom prst="rect">
              <a:avLst/>
            </a:prstGeom>
            <a:noFill/>
            <a:ln w="9525">
              <a:noFill/>
              <a:miter lim="800000"/>
            </a:ln>
          </p:spPr>
          <p:txBody>
            <a:bodyPr wrap="none">
              <a:spAutoFit/>
            </a:bodyPr>
            <a:lstStyle/>
            <a:p>
              <a:r>
                <a:rPr lang="en-US" altLang="en-US" b="1" i="0">
                  <a:solidFill>
                    <a:srgbClr val="000099"/>
                  </a:solidFill>
                  <a:latin typeface="Arial" panose="020B0604020202020204" pitchFamily="34" charset="0"/>
                  <a:cs typeface="Arial" panose="020B0604020202020204" pitchFamily="34" charset="0"/>
                </a:rPr>
                <a:t>S</a:t>
              </a:r>
              <a:endParaRPr lang="en-US" altLang="en-US" b="1" i="0">
                <a:solidFill>
                  <a:srgbClr val="000099"/>
                </a:solidFill>
                <a:latin typeface="Arial" panose="020B0604020202020204" pitchFamily="34" charset="0"/>
                <a:cs typeface="Arial" panose="020B0604020202020204" pitchFamily="34" charset="0"/>
              </a:endParaRPr>
            </a:p>
          </p:txBody>
        </p:sp>
        <p:sp>
          <p:nvSpPr>
            <p:cNvPr id="64549" name="Text Box 59"/>
            <p:cNvSpPr txBox="1">
              <a:spLocks noChangeArrowheads="1"/>
            </p:cNvSpPr>
            <p:nvPr/>
          </p:nvSpPr>
          <p:spPr bwMode="auto">
            <a:xfrm>
              <a:off x="3446" y="1889"/>
              <a:ext cx="213" cy="233"/>
            </a:xfrm>
            <a:prstGeom prst="rect">
              <a:avLst/>
            </a:prstGeom>
            <a:noFill/>
            <a:ln w="9525">
              <a:noFill/>
              <a:miter lim="800000"/>
            </a:ln>
          </p:spPr>
          <p:txBody>
            <a:bodyPr wrap="none">
              <a:spAutoFit/>
            </a:bodyPr>
            <a:lstStyle/>
            <a:p>
              <a:r>
                <a:rPr lang="en-US" altLang="en-US" b="1" i="0">
                  <a:solidFill>
                    <a:srgbClr val="000099"/>
                  </a:solidFill>
                  <a:latin typeface="Arial" panose="020B0604020202020204" pitchFamily="34" charset="0"/>
                  <a:cs typeface="Arial" panose="020B0604020202020204" pitchFamily="34" charset="0"/>
                </a:rPr>
                <a:t>S</a:t>
              </a:r>
              <a:endParaRPr lang="en-US" altLang="en-US" b="1" i="0">
                <a:solidFill>
                  <a:srgbClr val="000099"/>
                </a:solidFill>
                <a:latin typeface="Arial" panose="020B0604020202020204" pitchFamily="34" charset="0"/>
                <a:cs typeface="Arial" panose="020B0604020202020204" pitchFamily="34" charset="0"/>
              </a:endParaRPr>
            </a:p>
          </p:txBody>
        </p:sp>
        <p:sp>
          <p:nvSpPr>
            <p:cNvPr id="64550" name="Text Box 60"/>
            <p:cNvSpPr txBox="1">
              <a:spLocks noChangeArrowheads="1"/>
            </p:cNvSpPr>
            <p:nvPr/>
          </p:nvSpPr>
          <p:spPr bwMode="auto">
            <a:xfrm>
              <a:off x="3752" y="1883"/>
              <a:ext cx="213" cy="233"/>
            </a:xfrm>
            <a:prstGeom prst="rect">
              <a:avLst/>
            </a:prstGeom>
            <a:noFill/>
            <a:ln w="9525">
              <a:noFill/>
              <a:miter lim="800000"/>
            </a:ln>
          </p:spPr>
          <p:txBody>
            <a:bodyPr wrap="none">
              <a:spAutoFit/>
            </a:bodyPr>
            <a:lstStyle/>
            <a:p>
              <a:r>
                <a:rPr lang="en-US" altLang="en-US" b="1" i="0">
                  <a:solidFill>
                    <a:srgbClr val="000099"/>
                  </a:solidFill>
                  <a:latin typeface="Arial" panose="020B0604020202020204" pitchFamily="34" charset="0"/>
                  <a:cs typeface="Arial" panose="020B0604020202020204" pitchFamily="34" charset="0"/>
                </a:rPr>
                <a:t>S</a:t>
              </a:r>
              <a:endParaRPr lang="en-US" altLang="en-US" b="1" i="0">
                <a:solidFill>
                  <a:srgbClr val="000099"/>
                </a:solidFill>
                <a:latin typeface="Arial" panose="020B0604020202020204" pitchFamily="34" charset="0"/>
                <a:cs typeface="Arial" panose="020B0604020202020204" pitchFamily="34" charset="0"/>
              </a:endParaRPr>
            </a:p>
          </p:txBody>
        </p:sp>
        <p:sp>
          <p:nvSpPr>
            <p:cNvPr id="64551" name="Text Box 61"/>
            <p:cNvSpPr txBox="1">
              <a:spLocks noChangeArrowheads="1"/>
            </p:cNvSpPr>
            <p:nvPr/>
          </p:nvSpPr>
          <p:spPr bwMode="auto">
            <a:xfrm>
              <a:off x="1544" y="1883"/>
              <a:ext cx="213" cy="233"/>
            </a:xfrm>
            <a:prstGeom prst="rect">
              <a:avLst/>
            </a:prstGeom>
            <a:noFill/>
            <a:ln w="9525">
              <a:noFill/>
              <a:miter lim="800000"/>
            </a:ln>
          </p:spPr>
          <p:txBody>
            <a:bodyPr wrap="none">
              <a:spAutoFit/>
            </a:bodyPr>
            <a:lstStyle/>
            <a:p>
              <a:r>
                <a:rPr lang="en-US" altLang="en-US" b="1" i="0">
                  <a:solidFill>
                    <a:srgbClr val="000099"/>
                  </a:solidFill>
                  <a:latin typeface="Arial" panose="020B0604020202020204" pitchFamily="34" charset="0"/>
                  <a:cs typeface="Arial" panose="020B0604020202020204" pitchFamily="34" charset="0"/>
                </a:rPr>
                <a:t>E</a:t>
              </a:r>
              <a:endParaRPr lang="en-US" altLang="en-US" b="1" i="0">
                <a:solidFill>
                  <a:srgbClr val="000099"/>
                </a:solidFill>
                <a:latin typeface="Arial" panose="020B0604020202020204" pitchFamily="34" charset="0"/>
                <a:cs typeface="Arial" panose="020B0604020202020204" pitchFamily="34" charset="0"/>
              </a:endParaRPr>
            </a:p>
          </p:txBody>
        </p:sp>
        <p:sp>
          <p:nvSpPr>
            <p:cNvPr id="64552" name="Text Box 62"/>
            <p:cNvSpPr txBox="1">
              <a:spLocks noChangeArrowheads="1"/>
            </p:cNvSpPr>
            <p:nvPr/>
          </p:nvSpPr>
          <p:spPr bwMode="auto">
            <a:xfrm>
              <a:off x="2504" y="1889"/>
              <a:ext cx="213" cy="233"/>
            </a:xfrm>
            <a:prstGeom prst="rect">
              <a:avLst/>
            </a:prstGeom>
            <a:noFill/>
            <a:ln w="9525">
              <a:noFill/>
              <a:miter lim="800000"/>
            </a:ln>
          </p:spPr>
          <p:txBody>
            <a:bodyPr wrap="none">
              <a:spAutoFit/>
            </a:bodyPr>
            <a:lstStyle/>
            <a:p>
              <a:r>
                <a:rPr lang="en-US" altLang="en-US" b="1" i="0">
                  <a:solidFill>
                    <a:srgbClr val="000099"/>
                  </a:solidFill>
                  <a:latin typeface="Arial" panose="020B0604020202020204" pitchFamily="34" charset="0"/>
                  <a:cs typeface="Arial" panose="020B0604020202020204" pitchFamily="34" charset="0"/>
                </a:rPr>
                <a:t>E</a:t>
              </a:r>
              <a:endParaRPr lang="en-US" altLang="en-US" b="1" i="0">
                <a:solidFill>
                  <a:srgbClr val="000099"/>
                </a:solidFill>
                <a:latin typeface="Arial" panose="020B0604020202020204" pitchFamily="34" charset="0"/>
                <a:cs typeface="Arial" panose="020B0604020202020204" pitchFamily="34" charset="0"/>
              </a:endParaRPr>
            </a:p>
          </p:txBody>
        </p:sp>
        <p:sp>
          <p:nvSpPr>
            <p:cNvPr id="64553" name="Text Box 63"/>
            <p:cNvSpPr txBox="1">
              <a:spLocks noChangeArrowheads="1"/>
            </p:cNvSpPr>
            <p:nvPr/>
          </p:nvSpPr>
          <p:spPr bwMode="auto">
            <a:xfrm>
              <a:off x="3134" y="1889"/>
              <a:ext cx="213" cy="233"/>
            </a:xfrm>
            <a:prstGeom prst="rect">
              <a:avLst/>
            </a:prstGeom>
            <a:noFill/>
            <a:ln w="9525">
              <a:noFill/>
              <a:miter lim="800000"/>
            </a:ln>
          </p:spPr>
          <p:txBody>
            <a:bodyPr wrap="none">
              <a:spAutoFit/>
            </a:bodyPr>
            <a:lstStyle/>
            <a:p>
              <a:r>
                <a:rPr lang="en-US" altLang="en-US" b="1" i="0">
                  <a:solidFill>
                    <a:srgbClr val="000099"/>
                  </a:solidFill>
                  <a:latin typeface="Arial" panose="020B0604020202020204" pitchFamily="34" charset="0"/>
                  <a:cs typeface="Arial" panose="020B0604020202020204" pitchFamily="34" charset="0"/>
                </a:rPr>
                <a:t>E</a:t>
              </a:r>
              <a:endParaRPr lang="en-US" altLang="en-US" b="1" i="0">
                <a:solidFill>
                  <a:srgbClr val="000099"/>
                </a:solidFill>
                <a:latin typeface="Arial" panose="020B0604020202020204" pitchFamily="34" charset="0"/>
                <a:cs typeface="Arial" panose="020B0604020202020204" pitchFamily="34" charset="0"/>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66563"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00105A00-87D1-4C79-8142-12B711447DAF}" type="slidenum">
              <a:rPr lang="en-US" altLang="en-US">
                <a:cs typeface="Arial" panose="020B0604020202020204" pitchFamily="34" charset="0"/>
              </a:rPr>
            </a:fld>
            <a:endParaRPr lang="en-US" altLang="en-US">
              <a:cs typeface="Arial" panose="020B0604020202020204" pitchFamily="34" charset="0"/>
            </a:endParaRPr>
          </a:p>
        </p:txBody>
      </p:sp>
      <p:sp>
        <p:nvSpPr>
          <p:cNvPr id="66564" name="Rectangle 3"/>
          <p:cNvSpPr>
            <a:spLocks noGrp="1" noChangeArrowheads="1"/>
          </p:cNvSpPr>
          <p:nvPr>
            <p:ph type="body" sz="half" idx="1"/>
          </p:nvPr>
        </p:nvSpPr>
        <p:spPr>
          <a:xfrm>
            <a:off x="484190" y="3297238"/>
            <a:ext cx="3941762" cy="3128962"/>
          </a:xfrm>
        </p:spPr>
        <p:txBody>
          <a:bodyPr>
            <a:normAutofit fontScale="92500" lnSpcReduction="20000"/>
          </a:bodyPr>
          <a:lstStyle/>
          <a:p>
            <a:r>
              <a:rPr lang="en-US" altLang="en-US" sz="2400" i="1">
                <a:latin typeface="Arial" panose="020B0604020202020204" pitchFamily="34" charset="0"/>
                <a:cs typeface="Arial" panose="020B0604020202020204" pitchFamily="34" charset="0"/>
              </a:rPr>
              <a:t>Giả sử:</a:t>
            </a:r>
            <a:r>
              <a:rPr lang="en-US" altLang="en-US" sz="2400">
                <a:latin typeface="Arial" panose="020B0604020202020204" pitchFamily="34" charset="0"/>
                <a:cs typeface="Arial" panose="020B0604020202020204" pitchFamily="34" charset="0"/>
              </a:rPr>
              <a:t> có </a:t>
            </a:r>
            <a:r>
              <a:rPr lang="en-US" altLang="en-US" sz="2400" i="1">
                <a:latin typeface="Arial" panose="020B0604020202020204" pitchFamily="34" charset="0"/>
                <a:cs typeface="Arial" panose="020B0604020202020204" pitchFamily="34" charset="0"/>
              </a:rPr>
              <a:t>N</a:t>
            </a:r>
            <a:r>
              <a:rPr lang="en-US" altLang="en-US" sz="2400">
                <a:latin typeface="Arial" panose="020B0604020202020204" pitchFamily="34" charset="0"/>
                <a:cs typeface="Arial" panose="020B0604020202020204" pitchFamily="34" charset="0"/>
              </a:rPr>
              <a:t> node với nhiều frame để truyền, mỗi frame truyền trong slot với xác suất là </a:t>
            </a:r>
            <a:r>
              <a:rPr lang="en-US" altLang="en-US" sz="2400" i="1">
                <a:latin typeface="Arial" panose="020B0604020202020204" pitchFamily="34" charset="0"/>
                <a:cs typeface="Arial" panose="020B0604020202020204" pitchFamily="34" charset="0"/>
              </a:rPr>
              <a:t>p</a:t>
            </a:r>
            <a:endParaRPr lang="en-US" altLang="en-US" sz="2400" i="1">
              <a:latin typeface="Arial" panose="020B0604020202020204" pitchFamily="34" charset="0"/>
              <a:cs typeface="Arial" panose="020B0604020202020204" pitchFamily="34" charset="0"/>
            </a:endParaRPr>
          </a:p>
          <a:p>
            <a:r>
              <a:rPr lang="en-US" altLang="en-US" sz="2400">
                <a:latin typeface="Arial" panose="020B0604020202020204" pitchFamily="34" charset="0"/>
                <a:cs typeface="Arial" panose="020B0604020202020204" pitchFamily="34" charset="0"/>
              </a:rPr>
              <a:t>Xác suất để 1 node truyền thành công trong 1 slot = </a:t>
            </a:r>
            <a:r>
              <a:rPr lang="en-US" altLang="en-US" sz="2400" i="1">
                <a:latin typeface="Arial" panose="020B0604020202020204" pitchFamily="34" charset="0"/>
                <a:cs typeface="Arial" panose="020B0604020202020204" pitchFamily="34" charset="0"/>
              </a:rPr>
              <a:t>p(1-p)</a:t>
            </a:r>
            <a:r>
              <a:rPr lang="en-US" altLang="en-US" sz="2400" b="1" i="1" baseline="30000">
                <a:latin typeface="Arial" panose="020B0604020202020204" pitchFamily="34" charset="0"/>
                <a:cs typeface="Arial" panose="020B0604020202020204" pitchFamily="34" charset="0"/>
              </a:rPr>
              <a:t>N-1</a:t>
            </a:r>
            <a:endParaRPr lang="en-US" altLang="en-US" sz="2400" b="1" i="1" baseline="30000">
              <a:latin typeface="Arial" panose="020B0604020202020204" pitchFamily="34" charset="0"/>
              <a:cs typeface="Arial" panose="020B0604020202020204" pitchFamily="34" charset="0"/>
            </a:endParaRPr>
          </a:p>
          <a:p>
            <a:r>
              <a:rPr lang="en-US" altLang="en-US" sz="2400">
                <a:latin typeface="Arial" panose="020B0604020202020204" pitchFamily="34" charset="0"/>
                <a:cs typeface="Arial" panose="020B0604020202020204" pitchFamily="34" charset="0"/>
              </a:rPr>
              <a:t>Xác suất để bất kỳ node nào truyền thành công = </a:t>
            </a:r>
            <a:r>
              <a:rPr lang="en-US" altLang="en-US" sz="2400" i="1">
                <a:latin typeface="Arial" panose="020B0604020202020204" pitchFamily="34" charset="0"/>
                <a:cs typeface="Arial" panose="020B0604020202020204" pitchFamily="34" charset="0"/>
              </a:rPr>
              <a:t>Np(1-p)</a:t>
            </a:r>
            <a:r>
              <a:rPr lang="en-US" altLang="en-US" sz="2400" b="1" i="1" baseline="30000">
                <a:latin typeface="Arial" panose="020B0604020202020204" pitchFamily="34" charset="0"/>
                <a:cs typeface="Arial" panose="020B0604020202020204" pitchFamily="34" charset="0"/>
              </a:rPr>
              <a:t>N-1</a:t>
            </a:r>
            <a:endParaRPr lang="en-US" altLang="en-US" sz="2400" i="1">
              <a:latin typeface="Arial" panose="020B0604020202020204" pitchFamily="34" charset="0"/>
              <a:cs typeface="Arial" panose="020B0604020202020204" pitchFamily="34" charset="0"/>
            </a:endParaRPr>
          </a:p>
        </p:txBody>
      </p:sp>
      <p:sp>
        <p:nvSpPr>
          <p:cNvPr id="66565" name="Rectangle 7"/>
          <p:cNvSpPr>
            <a:spLocks noGrp="1" noChangeArrowheads="1"/>
          </p:cNvSpPr>
          <p:nvPr>
            <p:ph type="body" sz="half" idx="2"/>
          </p:nvPr>
        </p:nvSpPr>
        <p:spPr>
          <a:xfrm>
            <a:off x="4317999" y="1647825"/>
            <a:ext cx="4594227" cy="3238500"/>
          </a:xfrm>
        </p:spPr>
        <p:txBody>
          <a:bodyPr/>
          <a:lstStyle/>
          <a:p>
            <a:r>
              <a:rPr lang="en-US" altLang="en-US" sz="2400" dirty="0" err="1">
                <a:latin typeface="Arial" panose="020B0604020202020204" pitchFamily="34" charset="0"/>
                <a:cs typeface="Arial" panose="020B0604020202020204" pitchFamily="34" charset="0"/>
              </a:rPr>
              <a:t>Hiệu</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suất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cực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đại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tìm</a:t>
            </a:r>
            <a:r>
              <a:rPr lang="en-US" altLang="en-US" sz="2400" dirty="0">
                <a:latin typeface="Arial" panose="020B0604020202020204" pitchFamily="34" charset="0"/>
                <a:cs typeface="Arial" panose="020B0604020202020204" pitchFamily="34" charset="0"/>
              </a:rPr>
              <a:t> p* </a:t>
            </a:r>
            <a:r>
              <a:rPr lang="en-US" altLang="en-US" sz="2400" dirty="0" err="1">
                <a:latin typeface="Arial" panose="020B0604020202020204" pitchFamily="34" charset="0"/>
                <a:cs typeface="Arial" panose="020B0604020202020204" pitchFamily="34" charset="0"/>
              </a:rPr>
              <a:t>làm</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cực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đại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hóa</a:t>
            </a:r>
            <a:br>
              <a:rPr lang="en-US" altLang="en-US" sz="2400" dirty="0">
                <a:latin typeface="Arial" panose="020B0604020202020204" pitchFamily="34" charset="0"/>
                <a:cs typeface="Arial" panose="020B0604020202020204" pitchFamily="34" charset="0"/>
              </a:rPr>
            </a:br>
            <a:r>
              <a:rPr lang="en-US" altLang="en-US" sz="2400" dirty="0" err="1">
                <a:latin typeface="Arial" panose="020B0604020202020204" pitchFamily="34" charset="0"/>
                <a:cs typeface="Arial" panose="020B0604020202020204" pitchFamily="34" charset="0"/>
              </a:rPr>
              <a:t>Np</a:t>
            </a:r>
            <a:r>
              <a:rPr lang="en-US" altLang="en-US" sz="2400" dirty="0">
                <a:latin typeface="Arial" panose="020B0604020202020204" pitchFamily="34" charset="0"/>
                <a:cs typeface="Arial" panose="020B0604020202020204" pitchFamily="34" charset="0"/>
              </a:rPr>
              <a:t>(1-p)</a:t>
            </a:r>
            <a:r>
              <a:rPr lang="en-US" altLang="en-US" sz="2400" b="1" baseline="30000" dirty="0">
                <a:latin typeface="Arial" panose="020B0604020202020204" pitchFamily="34" charset="0"/>
                <a:cs typeface="Arial" panose="020B0604020202020204" pitchFamily="34" charset="0"/>
              </a:rPr>
              <a:t>N-1</a:t>
            </a:r>
            <a:endParaRPr lang="en-US" altLang="en-US" sz="2400" b="1" baseline="300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Tìm</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giới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hạn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của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Np</a:t>
            </a:r>
            <a:r>
              <a:rPr lang="en-US" altLang="en-US" sz="2400" dirty="0">
                <a:latin typeface="Arial" panose="020B0604020202020204" pitchFamily="34" charset="0"/>
                <a:cs typeface="Arial" panose="020B0604020202020204" pitchFamily="34" charset="0"/>
              </a:rPr>
              <a:t>*(1-p*)</a:t>
            </a:r>
            <a:r>
              <a:rPr lang="en-US" altLang="en-US" sz="2400" b="1" baseline="30000" dirty="0">
                <a:latin typeface="Arial" panose="020B0604020202020204" pitchFamily="34" charset="0"/>
                <a:cs typeface="Arial" panose="020B0604020202020204" pitchFamily="34" charset="0"/>
              </a:rPr>
              <a:t>N-1 </a:t>
            </a:r>
            <a:r>
              <a:rPr lang="en-US" altLang="en-US" sz="2400" dirty="0" err="1">
                <a:latin typeface="Arial" panose="020B0604020202020204" pitchFamily="34" charset="0"/>
                <a:cs typeface="Arial" panose="020B0604020202020204" pitchFamily="34" charset="0"/>
              </a:rPr>
              <a:t>khi</a:t>
            </a:r>
            <a:r>
              <a:rPr lang="en-US" altLang="en-US" sz="2400" dirty="0">
                <a:latin typeface="Arial" panose="020B0604020202020204" pitchFamily="34" charset="0"/>
                <a:cs typeface="Arial" panose="020B0604020202020204" pitchFamily="34" charset="0"/>
              </a:rPr>
              <a:t> N </a:t>
            </a:r>
            <a:r>
              <a:rPr lang="en-US" altLang="en-US" sz="2400" dirty="0">
                <a:latin typeface="Arial" panose="020B0604020202020204" pitchFamily="34" charset="0"/>
                <a:cs typeface="Arial" panose="020B0604020202020204" pitchFamily="34" charset="0"/>
                <a:sym typeface="Wingdings" panose="05000000000000000000" pitchFamily="2" charset="2"/>
              </a:rPr>
              <a:t> ∞</a:t>
            </a:r>
            <a:endParaRPr lang="en-US" altLang="en-US" sz="24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400" i="1" dirty="0" err="1">
                <a:solidFill>
                  <a:srgbClr val="CC0000"/>
                </a:solidFill>
                <a:latin typeface="Arial" panose="020B0604020202020204" pitchFamily="34" charset="0"/>
                <a:cs typeface="Arial" panose="020B0604020202020204" pitchFamily="34" charset="0"/>
              </a:rPr>
              <a:t>Hiệu</a:t>
            </a:r>
            <a:r>
              <a:rPr lang="en-US" altLang="en-US" sz="2400" i="1" dirty="0">
                <a:solidFill>
                  <a:srgbClr val="CC0000"/>
                </a:solidFill>
                <a:latin typeface="Arial" panose="020B0604020202020204" pitchFamily="34" charset="0"/>
                <a:cs typeface="Arial" panose="020B0604020202020204" pitchFamily="34" charset="0"/>
              </a:rPr>
              <a:t> </a:t>
            </a:r>
            <a:r>
              <a:rPr lang="en-US" altLang="en-US" sz="2400" i="1" dirty="0" err="1">
                <a:solidFill>
                  <a:srgbClr val="CC0000"/>
                </a:solidFill>
                <a:latin typeface="Arial" panose="020B0604020202020204" pitchFamily="34" charset="0"/>
                <a:cs typeface="Arial" panose="020B0604020202020204" pitchFamily="34" charset="0"/>
              </a:rPr>
              <a:t>suất</a:t>
            </a:r>
            <a:r>
              <a:rPr lang="en-US" altLang="en-US" sz="2400" i="1" dirty="0">
                <a:solidFill>
                  <a:srgbClr val="CC0000"/>
                </a:solidFill>
                <a:latin typeface="Arial" panose="020B0604020202020204" pitchFamily="34" charset="0"/>
                <a:cs typeface="Arial" panose="020B0604020202020204" pitchFamily="34" charset="0"/>
              </a:rPr>
              <a:t> </a:t>
            </a:r>
            <a:r>
              <a:rPr lang="en-US" altLang="en-US" sz="2400" i="1" dirty="0" err="1">
                <a:solidFill>
                  <a:srgbClr val="CC0000"/>
                </a:solidFill>
                <a:latin typeface="Arial" panose="020B0604020202020204" pitchFamily="34" charset="0"/>
                <a:cs typeface="Arial" panose="020B0604020202020204" pitchFamily="34" charset="0"/>
              </a:rPr>
              <a:t>cực</a:t>
            </a:r>
            <a:r>
              <a:rPr lang="en-US" altLang="en-US" sz="2400" i="1" dirty="0">
                <a:solidFill>
                  <a:srgbClr val="CC0000"/>
                </a:solidFill>
                <a:latin typeface="Arial" panose="020B0604020202020204" pitchFamily="34" charset="0"/>
                <a:cs typeface="Arial" panose="020B0604020202020204" pitchFamily="34" charset="0"/>
              </a:rPr>
              <a:t> </a:t>
            </a:r>
            <a:r>
              <a:rPr lang="en-US" altLang="en-US" sz="2400" i="1" dirty="0" err="1">
                <a:solidFill>
                  <a:srgbClr val="CC0000"/>
                </a:solidFill>
                <a:latin typeface="Arial" panose="020B0604020202020204" pitchFamily="34" charset="0"/>
                <a:cs typeface="Arial" panose="020B0604020202020204" pitchFamily="34" charset="0"/>
              </a:rPr>
              <a:t>đại</a:t>
            </a:r>
            <a:r>
              <a:rPr lang="en-US" altLang="en-US" sz="2400" i="1" dirty="0">
                <a:solidFill>
                  <a:srgbClr val="CC0000"/>
                </a:solidFill>
                <a:latin typeface="Arial" panose="020B0604020202020204" pitchFamily="34" charset="0"/>
                <a:cs typeface="Arial" panose="020B0604020202020204" pitchFamily="34" charset="0"/>
              </a:rPr>
              <a:t> =	1/e = .37</a:t>
            </a:r>
            <a:endParaRPr lang="en-US" altLang="en-US" sz="2400" i="1" dirty="0">
              <a:solidFill>
                <a:srgbClr val="CC0000"/>
              </a:solidFill>
              <a:latin typeface="Arial" panose="020B0604020202020204" pitchFamily="34" charset="0"/>
              <a:cs typeface="Arial" panose="020B0604020202020204" pitchFamily="34" charset="0"/>
            </a:endParaRPr>
          </a:p>
        </p:txBody>
      </p:sp>
      <p:sp>
        <p:nvSpPr>
          <p:cNvPr id="66566" name="Text Box 9"/>
          <p:cNvSpPr txBox="1">
            <a:spLocks noChangeArrowheads="1"/>
          </p:cNvSpPr>
          <p:nvPr/>
        </p:nvSpPr>
        <p:spPr bwMode="auto">
          <a:xfrm>
            <a:off x="595313" y="1617667"/>
            <a:ext cx="3722686" cy="1400383"/>
          </a:xfrm>
          <a:prstGeom prst="rect">
            <a:avLst/>
          </a:prstGeom>
          <a:noFill/>
          <a:ln w="25400">
            <a:solidFill>
              <a:srgbClr val="CC0000"/>
            </a:solidFill>
            <a:miter lim="800000"/>
          </a:ln>
        </p:spPr>
        <p:txBody>
          <a:bodyPr>
            <a:spAutoFit/>
          </a:bodyPr>
          <a:lstStyle/>
          <a:p>
            <a:pPr>
              <a:lnSpc>
                <a:spcPct val="85000"/>
              </a:lnSpc>
            </a:pPr>
            <a:r>
              <a:rPr lang="en-US" altLang="en-US" sz="2800">
                <a:solidFill>
                  <a:srgbClr val="CC0000"/>
                </a:solidFill>
                <a:latin typeface="Arial" panose="020B0604020202020204" pitchFamily="34" charset="0"/>
                <a:cs typeface="Arial" panose="020B0604020202020204" pitchFamily="34" charset="0"/>
              </a:rPr>
              <a:t>Hiệu suất</a:t>
            </a:r>
            <a:r>
              <a:rPr lang="en-US" altLang="en-US" sz="2400" i="0">
                <a:latin typeface="Arial" panose="020B0604020202020204" pitchFamily="34" charset="0"/>
                <a:cs typeface="Arial" panose="020B0604020202020204" pitchFamily="34" charset="0"/>
              </a:rPr>
              <a:t>: là phần slot truyền thành công trong số nhiều frame dự định truyền của nhiều node</a:t>
            </a:r>
            <a:endParaRPr lang="en-US" altLang="en-US" sz="2400" i="0">
              <a:latin typeface="Arial" panose="020B0604020202020204" pitchFamily="34" charset="0"/>
              <a:cs typeface="Arial" panose="020B0604020202020204" pitchFamily="34" charset="0"/>
            </a:endParaRPr>
          </a:p>
        </p:txBody>
      </p:sp>
      <p:sp>
        <p:nvSpPr>
          <p:cNvPr id="66567" name="Text Box 10"/>
          <p:cNvSpPr txBox="1">
            <a:spLocks noChangeArrowheads="1"/>
          </p:cNvSpPr>
          <p:nvPr/>
        </p:nvSpPr>
        <p:spPr bwMode="auto">
          <a:xfrm>
            <a:off x="5407031" y="4529138"/>
            <a:ext cx="2568575" cy="1400383"/>
          </a:xfrm>
          <a:prstGeom prst="rect">
            <a:avLst/>
          </a:prstGeom>
          <a:noFill/>
          <a:ln w="25400">
            <a:solidFill>
              <a:srgbClr val="FF0000"/>
            </a:solidFill>
            <a:miter lim="800000"/>
          </a:ln>
        </p:spPr>
        <p:txBody>
          <a:bodyPr>
            <a:spAutoFit/>
          </a:bodyPr>
          <a:lstStyle/>
          <a:p>
            <a:pPr>
              <a:lnSpc>
                <a:spcPct val="85000"/>
              </a:lnSpc>
            </a:pPr>
            <a:r>
              <a:rPr lang="en-US" altLang="en-US" sz="2800">
                <a:solidFill>
                  <a:srgbClr val="CC0000"/>
                </a:solidFill>
                <a:latin typeface="Arial" panose="020B0604020202020204" pitchFamily="34" charset="0"/>
                <a:cs typeface="Arial" panose="020B0604020202020204" pitchFamily="34" charset="0"/>
              </a:rPr>
              <a:t>Tốt nhất:</a:t>
            </a:r>
            <a:r>
              <a:rPr lang="en-US" altLang="en-US" sz="2400" i="0">
                <a:latin typeface="Arial" panose="020B0604020202020204" pitchFamily="34" charset="0"/>
                <a:cs typeface="Arial" panose="020B0604020202020204" pitchFamily="34" charset="0"/>
              </a:rPr>
              <a:t> kênh hữu dụng trong khoảng 37% thời gian!</a:t>
            </a:r>
            <a:endParaRPr lang="en-US" altLang="en-US" sz="2400" i="0">
              <a:latin typeface="Arial" panose="020B0604020202020204" pitchFamily="34" charset="0"/>
              <a:cs typeface="Arial" panose="020B0604020202020204" pitchFamily="34" charset="0"/>
            </a:endParaRPr>
          </a:p>
        </p:txBody>
      </p:sp>
      <p:sp>
        <p:nvSpPr>
          <p:cNvPr id="66568" name="Text Box 11"/>
          <p:cNvSpPr txBox="1">
            <a:spLocks noChangeArrowheads="1"/>
          </p:cNvSpPr>
          <p:nvPr/>
        </p:nvSpPr>
        <p:spPr bwMode="auto">
          <a:xfrm>
            <a:off x="8048629" y="4402138"/>
            <a:ext cx="518091" cy="1569660"/>
          </a:xfrm>
          <a:prstGeom prst="rect">
            <a:avLst/>
          </a:prstGeom>
          <a:noFill/>
          <a:ln w="9525">
            <a:noFill/>
            <a:miter lim="800000"/>
          </a:ln>
        </p:spPr>
        <p:txBody>
          <a:bodyPr wrap="none">
            <a:spAutoFit/>
          </a:bodyPr>
          <a:lstStyle/>
          <a:p>
            <a:r>
              <a:rPr lang="en-US" altLang="en-US" sz="9600">
                <a:solidFill>
                  <a:srgbClr val="CC0000"/>
                </a:solidFill>
                <a:latin typeface="Gill Sans MT" pitchFamily="34" charset="0"/>
                <a:cs typeface="Arial" panose="020B0604020202020204" pitchFamily="34" charset="0"/>
              </a:rPr>
              <a:t>!</a:t>
            </a:r>
            <a:endParaRPr lang="en-US" altLang="en-US" sz="9600">
              <a:solidFill>
                <a:srgbClr val="CC0000"/>
              </a:solidFill>
              <a:latin typeface="Gill Sans MT" pitchFamily="34" charset="0"/>
              <a:cs typeface="Arial" panose="020B0604020202020204" pitchFamily="34" charset="0"/>
            </a:endParaRPr>
          </a:p>
        </p:txBody>
      </p:sp>
      <p:sp>
        <p:nvSpPr>
          <p:cNvPr id="66569" name="Rectangle 17"/>
          <p:cNvSpPr>
            <a:spLocks noGrp="1" noChangeArrowheads="1"/>
          </p:cNvSpPr>
          <p:nvPr>
            <p:ph type="title"/>
          </p:nvPr>
        </p:nvSpPr>
        <p:spPr>
          <a:xfrm>
            <a:off x="533402" y="106363"/>
            <a:ext cx="7602538" cy="1143000"/>
          </a:xfrm>
        </p:spPr>
        <p:txBody>
          <a:bodyPr/>
          <a:lstStyle/>
          <a:p>
            <a:r>
              <a:rPr lang="en-US" altLang="en-US">
                <a:solidFill>
                  <a:srgbClr val="002060"/>
                </a:solidFill>
                <a:latin typeface="Arial" panose="020B0604020202020204" pitchFamily="34" charset="0"/>
                <a:cs typeface="Arial" panose="020B0604020202020204" pitchFamily="34" charset="0"/>
              </a:rPr>
              <a:t>Slotted </a:t>
            </a:r>
            <a:r>
              <a:rPr lang="en-US" altLang="en-US" sz="4000">
                <a:solidFill>
                  <a:srgbClr val="002060"/>
                </a:solidFill>
                <a:latin typeface="Arial" panose="020B0604020202020204" pitchFamily="34" charset="0"/>
                <a:cs typeface="Arial" panose="020B0604020202020204" pitchFamily="34" charset="0"/>
              </a:rPr>
              <a:t>ALOHA: hiệu suất</a:t>
            </a:r>
            <a:endParaRPr lang="en-US" altLang="en-US" sz="4000">
              <a:solidFill>
                <a:srgbClr val="002060"/>
              </a:solidFill>
              <a:latin typeface="Arial" panose="020B0604020202020204" pitchFamily="34" charset="0"/>
              <a:cs typeface="Arial" panose="020B0604020202020204" pitchFamily="34" charset="0"/>
            </a:endParaRPr>
          </a:p>
        </p:txBody>
      </p:sp>
      <p:pic>
        <p:nvPicPr>
          <p:cNvPr id="66570" name="Picture 18" descr="underline_base"/>
          <p:cNvPicPr>
            <a:picLocks noChangeArrowheads="1"/>
          </p:cNvPicPr>
          <p:nvPr/>
        </p:nvPicPr>
        <p:blipFill>
          <a:blip r:embed="rId1"/>
          <a:srcRect/>
          <a:stretch>
            <a:fillRect/>
          </a:stretch>
        </p:blipFill>
        <p:spPr bwMode="auto">
          <a:xfrm>
            <a:off x="1371600" y="920750"/>
            <a:ext cx="5770564" cy="173038"/>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68611"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47EA9AFC-9B0A-41F9-B6A8-4A08AFB9E432}" type="slidenum">
              <a:rPr lang="en-US" altLang="en-US">
                <a:cs typeface="Arial" panose="020B0604020202020204" pitchFamily="34" charset="0"/>
              </a:rPr>
            </a:fld>
            <a:endParaRPr lang="en-US" altLang="en-US">
              <a:cs typeface="Arial" panose="020B0604020202020204" pitchFamily="34" charset="0"/>
            </a:endParaRPr>
          </a:p>
        </p:txBody>
      </p:sp>
      <p:pic>
        <p:nvPicPr>
          <p:cNvPr id="68612" name="Picture 5" descr="underline_base"/>
          <p:cNvPicPr>
            <a:picLocks noChangeArrowheads="1"/>
          </p:cNvPicPr>
          <p:nvPr/>
        </p:nvPicPr>
        <p:blipFill>
          <a:blip r:embed="rId1"/>
          <a:srcRect/>
          <a:stretch>
            <a:fillRect/>
          </a:stretch>
        </p:blipFill>
        <p:spPr bwMode="auto">
          <a:xfrm>
            <a:off x="1525589" y="950917"/>
            <a:ext cx="5942011" cy="173037"/>
          </a:xfrm>
          <a:prstGeom prst="rect">
            <a:avLst/>
          </a:prstGeom>
          <a:noFill/>
          <a:ln w="9525">
            <a:noFill/>
            <a:miter lim="800000"/>
            <a:headEnd/>
            <a:tailEnd/>
          </a:ln>
        </p:spPr>
      </p:pic>
      <p:sp>
        <p:nvSpPr>
          <p:cNvPr id="68613" name="Rectangle 2"/>
          <p:cNvSpPr>
            <a:spLocks noGrp="1" noChangeArrowheads="1"/>
          </p:cNvSpPr>
          <p:nvPr>
            <p:ph type="title"/>
          </p:nvPr>
        </p:nvSpPr>
        <p:spPr>
          <a:xfrm>
            <a:off x="685799" y="236540"/>
            <a:ext cx="7772401" cy="887414"/>
          </a:xfrm>
        </p:spPr>
        <p:txBody>
          <a:bodyPr/>
          <a:lstStyle/>
          <a:p>
            <a:r>
              <a:rPr lang="en-US" dirty="0">
                <a:latin typeface="Arial" panose="020B0604020202020204" pitchFamily="34" charset="0"/>
                <a:cs typeface="Arial" panose="020B0604020202020204" pitchFamily="34" charset="0"/>
              </a:rPr>
              <a:t>Pure (</a:t>
            </a:r>
            <a:r>
              <a:rPr lang="en-US" dirty="0" err="1">
                <a:latin typeface="Arial" panose="020B0604020202020204" pitchFamily="34" charset="0"/>
                <a:cs typeface="Arial" panose="020B0604020202020204" pitchFamily="34" charset="0"/>
              </a:rPr>
              <a:t>unslotted</a:t>
            </a:r>
            <a:r>
              <a:rPr lang="en-US"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ALOHA</a:t>
            </a:r>
            <a:endParaRPr lang="en-US" sz="4000" dirty="0">
              <a:latin typeface="Arial" panose="020B0604020202020204" pitchFamily="34" charset="0"/>
              <a:cs typeface="Arial" panose="020B0604020202020204" pitchFamily="34" charset="0"/>
            </a:endParaRPr>
          </a:p>
        </p:txBody>
      </p:sp>
      <p:sp>
        <p:nvSpPr>
          <p:cNvPr id="68614" name="Rectangle 3"/>
          <p:cNvSpPr>
            <a:spLocks noGrp="1" noChangeArrowheads="1"/>
          </p:cNvSpPr>
          <p:nvPr>
            <p:ph type="body" idx="1"/>
          </p:nvPr>
        </p:nvSpPr>
        <p:spPr>
          <a:xfrm>
            <a:off x="533400" y="950917"/>
            <a:ext cx="8343900" cy="5119683"/>
          </a:xfrm>
        </p:spPr>
        <p:txBody>
          <a:bodyPr/>
          <a:lstStyle/>
          <a:p>
            <a:r>
              <a:rPr lang="en-US" altLang="en-US" sz="2400" dirty="0" err="1">
                <a:latin typeface="Arial" panose="020B0604020202020204" pitchFamily="34" charset="0"/>
                <a:cs typeface="Arial" panose="020B0604020202020204" pitchFamily="34" charset="0"/>
              </a:rPr>
              <a:t>pure </a:t>
            </a:r>
            <a:r>
              <a:rPr lang="en-US" altLang="en-US" sz="2400" dirty="0">
                <a:latin typeface="Arial" panose="020B0604020202020204" pitchFamily="34" charset="0"/>
                <a:cs typeface="Arial" panose="020B0604020202020204" pitchFamily="34" charset="0"/>
              </a:rPr>
              <a:t> Aloha: </a:t>
            </a:r>
            <a:r>
              <a:rPr lang="en-US" altLang="en-US" sz="2400" dirty="0" err="1">
                <a:latin typeface="Arial" panose="020B0604020202020204" pitchFamily="34" charset="0"/>
                <a:cs typeface="Arial" panose="020B0604020202020204" pitchFamily="34" charset="0"/>
              </a:rPr>
              <a:t>đơn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giản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hơn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không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đồng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bộ</a:t>
            </a:r>
            <a:endParaRPr lang="en-US" altLang="en-US" sz="24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Khi</a:t>
            </a:r>
            <a:r>
              <a:rPr lang="en-US" altLang="en-US" sz="2400" dirty="0">
                <a:latin typeface="Arial" panose="020B0604020202020204" pitchFamily="34" charset="0"/>
                <a:cs typeface="Arial" panose="020B0604020202020204" pitchFamily="34" charset="0"/>
              </a:rPr>
              <a:t> frame </a:t>
            </a:r>
            <a:r>
              <a:rPr lang="en-US" altLang="en-US" sz="2400" dirty="0" err="1">
                <a:latin typeface="Arial" panose="020B0604020202020204" pitchFamily="34" charset="0"/>
                <a:cs typeface="Arial" panose="020B0604020202020204" pitchFamily="34" charset="0"/>
              </a:rPr>
              <a:t>đến</a:t>
            </a:r>
            <a:endParaRPr lang="en-US" altLang="en-US" sz="2400" dirty="0">
              <a:latin typeface="Arial" panose="020B0604020202020204" pitchFamily="34" charset="0"/>
              <a:cs typeface="Arial" panose="020B0604020202020204" pitchFamily="34" charset="0"/>
            </a:endParaRPr>
          </a:p>
          <a:p>
            <a:pPr lvl="1"/>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truyền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lập</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tức</a:t>
            </a:r>
            <a:r>
              <a:rPr lang="en-US" altLang="en-US" sz="2400" dirty="0">
                <a:latin typeface="Arial" panose="020B0604020202020204" pitchFamily="34" charset="0"/>
                <a:cs typeface="Arial" panose="020B0604020202020204" pitchFamily="34" charset="0"/>
              </a:rPr>
              <a:t> </a:t>
            </a:r>
            <a:r>
              <a:rPr lang="en-US" sz="2400" dirty="0" err="1"/>
              <a:t>mà</a:t>
            </a:r>
            <a:r>
              <a:rPr lang="en-US" sz="2400" dirty="0"/>
              <a:t> </a:t>
            </a:r>
            <a:r>
              <a:rPr lang="en-US" sz="2400" dirty="0" err="1"/>
              <a:t>không</a:t>
            </a:r>
            <a:r>
              <a:rPr lang="en-US" sz="2400" dirty="0"/>
              <a:t> </a:t>
            </a:r>
            <a:r>
              <a:rPr lang="en-US" sz="2400" dirty="0" err="1"/>
              <a:t>cần</a:t>
            </a:r>
            <a:r>
              <a:rPr lang="en-US" sz="2400" dirty="0"/>
              <a:t> </a:t>
            </a:r>
            <a:r>
              <a:rPr lang="en-US" sz="2400" dirty="0" err="1"/>
              <a:t>đợi</a:t>
            </a:r>
            <a:r>
              <a:rPr lang="en-US" sz="2400" dirty="0"/>
              <a:t> </a:t>
            </a:r>
            <a:r>
              <a:rPr lang="en-US" sz="2400" dirty="0" err="1"/>
              <a:t>đến</a:t>
            </a:r>
            <a:r>
              <a:rPr lang="en-US" sz="2400" dirty="0"/>
              <a:t> </a:t>
            </a:r>
            <a:r>
              <a:rPr lang="en-US" sz="2400" dirty="0" err="1"/>
              <a:t>đầu</a:t>
            </a:r>
            <a:r>
              <a:rPr lang="en-US" sz="2400" dirty="0"/>
              <a:t> </a:t>
            </a:r>
            <a:r>
              <a:rPr lang="en-US" sz="2400" dirty="0" err="1"/>
              <a:t>của</a:t>
            </a:r>
            <a:r>
              <a:rPr lang="en-US" sz="2400" dirty="0"/>
              <a:t> slot </a:t>
            </a:r>
            <a:r>
              <a:rPr lang="en-US" sz="2400" dirty="0" err="1"/>
              <a:t>thời</a:t>
            </a:r>
            <a:r>
              <a:rPr lang="en-US" sz="2400" dirty="0"/>
              <a:t> </a:t>
            </a:r>
            <a:r>
              <a:rPr lang="en-US" sz="2400" dirty="0" err="1"/>
              <a:t>gian</a:t>
            </a:r>
            <a:r>
              <a:rPr lang="en-US" sz="2400" dirty="0"/>
              <a:t> </a:t>
            </a:r>
            <a:r>
              <a:rPr lang="en-US" sz="2400" dirty="0" err="1"/>
              <a:t>kế</a:t>
            </a:r>
            <a:r>
              <a:rPr lang="en-US" sz="2400" dirty="0"/>
              <a:t> </a:t>
            </a:r>
            <a:r>
              <a:rPr lang="en-US" sz="2400" dirty="0" err="1"/>
              <a:t>tiếp</a:t>
            </a:r>
            <a:endParaRPr lang="en-US" sz="2400" dirty="0"/>
          </a:p>
          <a:p>
            <a:r>
              <a:rPr lang="en-US" altLang="en-US" sz="2400" dirty="0" err="1">
                <a:latin typeface="Arial" panose="020B0604020202020204" pitchFamily="34" charset="0"/>
                <a:cs typeface="Arial" panose="020B0604020202020204" pitchFamily="34" charset="0"/>
              </a:rPr>
              <a:t>Khả</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năng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đụng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độ</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tăng</a:t>
            </a:r>
            <a:r>
              <a:rPr lang="en-US" altLang="en-US" sz="2400" dirty="0">
                <a:latin typeface="Arial" panose="020B0604020202020204" pitchFamily="34" charset="0"/>
                <a:cs typeface="Arial" panose="020B0604020202020204" pitchFamily="34" charset="0"/>
              </a:rPr>
              <a:t>:</a:t>
            </a:r>
            <a:endParaRPr lang="en-US" altLang="en-US" sz="2400" dirty="0">
              <a:latin typeface="Arial" panose="020B0604020202020204" pitchFamily="34" charset="0"/>
              <a:cs typeface="Arial" panose="020B0604020202020204" pitchFamily="34" charset="0"/>
            </a:endParaRPr>
          </a:p>
          <a:p>
            <a:pPr lvl="1"/>
            <a:r>
              <a:rPr lang="en-US" altLang="en-US" dirty="0">
                <a:latin typeface="Arial" panose="020B0604020202020204" pitchFamily="34" charset="0"/>
                <a:cs typeface="Arial" panose="020B0604020202020204" pitchFamily="34" charset="0"/>
              </a:rPr>
              <a:t>frame </a:t>
            </a:r>
            <a:r>
              <a:rPr lang="en-US" altLang="en-US" dirty="0" err="1">
                <a:latin typeface="Arial" panose="020B0604020202020204" pitchFamily="34" charset="0"/>
                <a:cs typeface="Arial" panose="020B0604020202020204" pitchFamily="34" charset="0"/>
              </a:rPr>
              <a:t>được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tại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thời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điểm</a:t>
            </a:r>
            <a:r>
              <a:rPr lang="en-US" altLang="en-US" dirty="0">
                <a:latin typeface="Arial" panose="020B0604020202020204" pitchFamily="34" charset="0"/>
                <a:cs typeface="Arial" panose="020B0604020202020204" pitchFamily="34" charset="0"/>
              </a:rPr>
              <a:t> t</a:t>
            </a:r>
            <a:r>
              <a:rPr lang="en-US" altLang="en-US" baseline="-25000" dirty="0">
                <a:latin typeface="Arial" panose="020B0604020202020204" pitchFamily="34" charset="0"/>
                <a:cs typeface="Arial" panose="020B0604020202020204" pitchFamily="34" charset="0"/>
              </a:rPr>
              <a:t>0</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đụng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với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các</a:t>
            </a:r>
            <a:r>
              <a:rPr lang="en-US" altLang="en-US" dirty="0">
                <a:latin typeface="Arial" panose="020B0604020202020204" pitchFamily="34" charset="0"/>
                <a:cs typeface="Arial" panose="020B0604020202020204" pitchFamily="34" charset="0"/>
              </a:rPr>
              <a:t> frame </a:t>
            </a:r>
            <a:r>
              <a:rPr lang="en-US" altLang="en-US" dirty="0" err="1">
                <a:latin typeface="Arial" panose="020B0604020202020204" pitchFamily="34" charset="0"/>
                <a:cs typeface="Arial" panose="020B0604020202020204" pitchFamily="34" charset="0"/>
              </a:rPr>
              <a:t>khác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được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thời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điểm</a:t>
            </a:r>
            <a:r>
              <a:rPr lang="en-US" altLang="en-US" dirty="0">
                <a:latin typeface="Arial" panose="020B0604020202020204" pitchFamily="34" charset="0"/>
                <a:cs typeface="Arial" panose="020B0604020202020204" pitchFamily="34" charset="0"/>
              </a:rPr>
              <a:t> [t</a:t>
            </a:r>
            <a:r>
              <a:rPr lang="en-US" altLang="en-US" baseline="-25000" dirty="0">
                <a:latin typeface="Arial" panose="020B0604020202020204" pitchFamily="34" charset="0"/>
                <a:cs typeface="Arial" panose="020B0604020202020204" pitchFamily="34" charset="0"/>
              </a:rPr>
              <a:t>0</a:t>
            </a:r>
            <a:r>
              <a:rPr lang="en-US" altLang="en-US" dirty="0">
                <a:latin typeface="Arial" panose="020B0604020202020204" pitchFamily="34" charset="0"/>
                <a:cs typeface="Arial" panose="020B0604020202020204" pitchFamily="34" charset="0"/>
              </a:rPr>
              <a:t>-1,t</a:t>
            </a:r>
            <a:r>
              <a:rPr lang="en-US" altLang="en-US" baseline="-25000" dirty="0">
                <a:latin typeface="Arial" panose="020B0604020202020204" pitchFamily="34" charset="0"/>
                <a:cs typeface="Arial" panose="020B0604020202020204" pitchFamily="34" charset="0"/>
              </a:rPr>
              <a:t>0</a:t>
            </a:r>
            <a:r>
              <a:rPr lang="en-US" altLang="en-US" dirty="0">
                <a:latin typeface="Arial" panose="020B0604020202020204" pitchFamily="34" charset="0"/>
                <a:cs typeface="Arial" panose="020B0604020202020204" pitchFamily="34" charset="0"/>
              </a:rPr>
              <a:t>+1]</a:t>
            </a:r>
            <a:endParaRPr lang="en-US" altLang="en-US" dirty="0">
              <a:latin typeface="Arial" panose="020B0604020202020204" pitchFamily="34" charset="0"/>
              <a:cs typeface="Arial" panose="020B0604020202020204" pitchFamily="34" charset="0"/>
            </a:endParaRPr>
          </a:p>
          <a:p>
            <a:pPr lvl="1"/>
            <a:endParaRPr lang="en-US" alt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52800"/>
            <a:ext cx="5191480" cy="196867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70659"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E8401CB6-3557-4F31-8EFB-3CD01C678891}" type="slidenum">
              <a:rPr lang="en-US" altLang="en-US">
                <a:cs typeface="Arial" panose="020B0604020202020204" pitchFamily="34" charset="0"/>
              </a:rPr>
            </a:fld>
            <a:endParaRPr lang="en-US" altLang="en-US">
              <a:cs typeface="Arial" panose="020B0604020202020204" pitchFamily="34" charset="0"/>
            </a:endParaRPr>
          </a:p>
        </p:txBody>
      </p:sp>
      <p:pic>
        <p:nvPicPr>
          <p:cNvPr id="70660" name="Picture 6" descr="underline_base"/>
          <p:cNvPicPr>
            <a:picLocks noChangeArrowheads="1"/>
          </p:cNvPicPr>
          <p:nvPr/>
        </p:nvPicPr>
        <p:blipFill>
          <a:blip r:embed="rId1"/>
          <a:srcRect/>
          <a:stretch>
            <a:fillRect/>
          </a:stretch>
        </p:blipFill>
        <p:spPr bwMode="auto">
          <a:xfrm>
            <a:off x="560389" y="857250"/>
            <a:ext cx="5027611" cy="173038"/>
          </a:xfrm>
          <a:prstGeom prst="rect">
            <a:avLst/>
          </a:prstGeom>
          <a:noFill/>
          <a:ln w="9525">
            <a:noFill/>
            <a:miter lim="800000"/>
            <a:headEnd/>
            <a:tailEnd/>
          </a:ln>
        </p:spPr>
      </p:pic>
      <p:sp>
        <p:nvSpPr>
          <p:cNvPr id="70661" name="Rectangle 2"/>
          <p:cNvSpPr>
            <a:spLocks noGrp="1" noChangeArrowheads="1"/>
          </p:cNvSpPr>
          <p:nvPr>
            <p:ph type="title"/>
          </p:nvPr>
        </p:nvSpPr>
        <p:spPr>
          <a:xfrm>
            <a:off x="500067" y="153988"/>
            <a:ext cx="7772401" cy="962025"/>
          </a:xfrm>
        </p:spPr>
        <p:txBody>
          <a:bodyPr/>
          <a:lstStyle/>
          <a:p>
            <a:pPr algn="l"/>
            <a:r>
              <a:rPr lang="en-US" altLang="en-US">
                <a:solidFill>
                  <a:srgbClr val="002060"/>
                </a:solidFill>
                <a:latin typeface="Arial" panose="020B0604020202020204" pitchFamily="34" charset="0"/>
                <a:cs typeface="Arial" panose="020B0604020202020204" pitchFamily="34" charset="0"/>
              </a:rPr>
              <a:t>Pure </a:t>
            </a:r>
            <a:r>
              <a:rPr lang="en-US" altLang="en-US" sz="4000">
                <a:solidFill>
                  <a:srgbClr val="002060"/>
                </a:solidFill>
                <a:latin typeface="Arial" panose="020B0604020202020204" pitchFamily="34" charset="0"/>
                <a:cs typeface="Arial" panose="020B0604020202020204" pitchFamily="34" charset="0"/>
              </a:rPr>
              <a:t>ALOHA: hiệu suất</a:t>
            </a:r>
            <a:endParaRPr lang="en-US" altLang="en-US" sz="4000">
              <a:solidFill>
                <a:srgbClr val="002060"/>
              </a:solidFill>
              <a:latin typeface="Arial" panose="020B0604020202020204" pitchFamily="34" charset="0"/>
              <a:cs typeface="Arial" panose="020B0604020202020204" pitchFamily="34" charset="0"/>
            </a:endParaRPr>
          </a:p>
        </p:txBody>
      </p:sp>
      <p:sp>
        <p:nvSpPr>
          <p:cNvPr id="70662" name="Rectangle 3"/>
          <p:cNvSpPr>
            <a:spLocks noGrp="1" noChangeArrowheads="1"/>
          </p:cNvSpPr>
          <p:nvPr>
            <p:ph type="body" idx="1"/>
          </p:nvPr>
        </p:nvSpPr>
        <p:spPr>
          <a:xfrm>
            <a:off x="128593" y="1030288"/>
            <a:ext cx="8797925" cy="4946650"/>
          </a:xfrm>
        </p:spPr>
        <p:txBody>
          <a:bodyPr/>
          <a:lstStyle/>
          <a:p>
            <a:pPr>
              <a:buFont typeface="Wingdings" panose="05000000000000000000" pitchFamily="2" charset="2"/>
              <a:buNone/>
            </a:pPr>
            <a:r>
              <a:rPr lang="en-US" sz="2000" dirty="0" err="1">
                <a:latin typeface="Arial" panose="020B0604020202020204" pitchFamily="34" charset="0"/>
                <a:cs typeface="Arial" panose="020B0604020202020204" pitchFamily="34" charset="0"/>
              </a:rPr>
              <a:t>Gọi</a:t>
            </a:r>
            <a:r>
              <a:rPr lang="en-US" sz="2000" dirty="0">
                <a:latin typeface="Arial" panose="020B0604020202020204" pitchFamily="34" charset="0"/>
                <a:cs typeface="Arial" panose="020B0604020202020204" pitchFamily="34" charset="0"/>
              </a:rPr>
              <a:t> P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xuất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đó</a:t>
            </a:r>
            <a:r>
              <a:rPr lang="en-US" sz="2000" dirty="0">
                <a:latin typeface="Arial" panose="020B0604020202020204" pitchFamily="34" charset="0"/>
                <a:cs typeface="Arial" panose="020B0604020202020204" pitchFamily="34" charset="0"/>
              </a:rPr>
              <a:t>, </a:t>
            </a:r>
            <a:endParaRPr lang="en-US" altLang="en-US" sz="20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000" dirty="0">
                <a:latin typeface="Arial" panose="020B0604020202020204" pitchFamily="34" charset="0"/>
                <a:cs typeface="Arial" panose="020B0604020202020204" pitchFamily="34" charset="0"/>
              </a:rPr>
              <a:t>P(node </a:t>
            </a:r>
            <a:r>
              <a:rPr lang="en-US" altLang="en-US" sz="2000" dirty="0" err="1">
                <a:latin typeface="Arial" panose="020B0604020202020204" pitchFamily="34" charset="0"/>
                <a:cs typeface="Arial" panose="020B0604020202020204" pitchFamily="34" charset="0"/>
              </a:rPr>
              <a:t>truyền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thành</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công</a:t>
            </a:r>
            <a:r>
              <a:rPr lang="en-US" altLang="en-US" sz="2000" dirty="0">
                <a:latin typeface="Arial" panose="020B0604020202020204" pitchFamily="34" charset="0"/>
                <a:cs typeface="Arial" panose="020B0604020202020204" pitchFamily="34" charset="0"/>
              </a:rPr>
              <a:t>) = P(</a:t>
            </a:r>
            <a:r>
              <a:rPr lang="en-US" altLang="en-US" sz="2000" dirty="0" err="1">
                <a:latin typeface="Arial" panose="020B0604020202020204" pitchFamily="34" charset="0"/>
                <a:cs typeface="Arial" panose="020B0604020202020204" pitchFamily="34" charset="0"/>
              </a:rPr>
              <a:t>để</a:t>
            </a:r>
            <a:r>
              <a:rPr lang="en-US" altLang="en-US" sz="2000" dirty="0">
                <a:latin typeface="Arial" panose="020B0604020202020204" pitchFamily="34" charset="0"/>
                <a:cs typeface="Arial" panose="020B0604020202020204" pitchFamily="34" charset="0"/>
              </a:rPr>
              <a:t> node </a:t>
            </a:r>
            <a:r>
              <a:rPr lang="en-US" altLang="en-US" sz="2000" dirty="0" err="1">
                <a:latin typeface="Arial" panose="020B0604020202020204" pitchFamily="34" charset="0"/>
                <a:cs typeface="Arial" panose="020B0604020202020204" pitchFamily="34" charset="0"/>
              </a:rPr>
              <a:t>i</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truyền</a:t>
            </a:r>
            <a:r>
              <a:rPr lang="en-US" altLang="en-US" sz="2000" dirty="0">
                <a:latin typeface="Arial" panose="020B0604020202020204" pitchFamily="34" charset="0"/>
                <a:cs typeface="Arial" panose="020B0604020202020204" pitchFamily="34" charset="0"/>
              </a:rPr>
              <a:t> ) </a:t>
            </a:r>
            <a:r>
              <a:rPr lang="en-US" altLang="en-US" sz="2000" baseline="16000" dirty="0">
                <a:latin typeface="Arial" panose="020B0604020202020204" pitchFamily="34" charset="0"/>
                <a:cs typeface="Arial" panose="020B0604020202020204" pitchFamily="34" charset="0"/>
              </a:rPr>
              <a:t>x</a:t>
            </a:r>
            <a:endParaRPr lang="en-US" altLang="en-US" sz="20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000" dirty="0">
                <a:latin typeface="Arial" panose="020B0604020202020204" pitchFamily="34" charset="0"/>
                <a:cs typeface="Arial" panose="020B0604020202020204" pitchFamily="34" charset="0"/>
              </a:rPr>
              <a:t>                                       P(</a:t>
            </a:r>
            <a:r>
              <a:rPr lang="en-US" altLang="en-US" sz="2000" dirty="0" err="1">
                <a:latin typeface="Arial" panose="020B0604020202020204" pitchFamily="34" charset="0"/>
                <a:cs typeface="Arial" panose="020B0604020202020204" pitchFamily="34" charset="0"/>
              </a:rPr>
              <a:t>không</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có</a:t>
            </a:r>
            <a:r>
              <a:rPr lang="en-US" altLang="en-US" sz="2000" dirty="0">
                <a:latin typeface="Arial" panose="020B0604020202020204" pitchFamily="34" charset="0"/>
                <a:cs typeface="Arial" panose="020B0604020202020204" pitchFamily="34" charset="0"/>
              </a:rPr>
              <a:t> node </a:t>
            </a:r>
            <a:r>
              <a:rPr lang="en-US" altLang="en-US" sz="2000" dirty="0" err="1">
                <a:latin typeface="Arial" panose="020B0604020202020204" pitchFamily="34" charset="0"/>
                <a:cs typeface="Arial" panose="020B0604020202020204" pitchFamily="34" charset="0"/>
              </a:rPr>
              <a:t>khác</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truyền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trong</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khoảng</a:t>
            </a:r>
            <a:r>
              <a:rPr lang="en-US" altLang="en-US" sz="2000" dirty="0">
                <a:latin typeface="Arial" panose="020B0604020202020204" pitchFamily="34" charset="0"/>
                <a:cs typeface="Arial" panose="020B0604020202020204" pitchFamily="34" charset="0"/>
              </a:rPr>
              <a:t> [t</a:t>
            </a:r>
            <a:r>
              <a:rPr lang="en-US" altLang="en-US" sz="2000" baseline="-25000" dirty="0">
                <a:latin typeface="Arial" panose="020B0604020202020204" pitchFamily="34" charset="0"/>
                <a:cs typeface="Arial" panose="020B0604020202020204" pitchFamily="34" charset="0"/>
              </a:rPr>
              <a:t>0</a:t>
            </a:r>
            <a:r>
              <a:rPr lang="en-US" altLang="en-US" sz="2000" dirty="0">
                <a:latin typeface="Arial" panose="020B0604020202020204" pitchFamily="34" charset="0"/>
                <a:cs typeface="Arial" panose="020B0604020202020204" pitchFamily="34" charset="0"/>
              </a:rPr>
              <a:t>-1,t</a:t>
            </a:r>
            <a:r>
              <a:rPr lang="en-US" altLang="en-US" sz="2000" baseline="-25000" dirty="0">
                <a:latin typeface="Arial" panose="020B0604020202020204" pitchFamily="34" charset="0"/>
                <a:cs typeface="Arial" panose="020B0604020202020204" pitchFamily="34" charset="0"/>
              </a:rPr>
              <a:t>0</a:t>
            </a:r>
            <a:r>
              <a:rPr lang="en-US" altLang="en-US" sz="2000" dirty="0">
                <a:latin typeface="Arial" panose="020B0604020202020204" pitchFamily="34" charset="0"/>
                <a:cs typeface="Arial" panose="020B0604020202020204" pitchFamily="34" charset="0"/>
              </a:rPr>
              <a:t>] x</a:t>
            </a:r>
            <a:endParaRPr lang="en-US" altLang="en-US" sz="20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000" dirty="0">
                <a:latin typeface="Arial" panose="020B0604020202020204" pitchFamily="34" charset="0"/>
                <a:cs typeface="Arial" panose="020B0604020202020204" pitchFamily="34" charset="0"/>
              </a:rPr>
              <a:t>                                       P(</a:t>
            </a:r>
            <a:r>
              <a:rPr lang="en-US" altLang="en-US" sz="2000" dirty="0" err="1">
                <a:latin typeface="Arial" panose="020B0604020202020204" pitchFamily="34" charset="0"/>
                <a:cs typeface="Arial" panose="020B0604020202020204" pitchFamily="34" charset="0"/>
              </a:rPr>
              <a:t>không</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có</a:t>
            </a:r>
            <a:r>
              <a:rPr lang="en-US" altLang="en-US" sz="2000" dirty="0">
                <a:latin typeface="Arial" panose="020B0604020202020204" pitchFamily="34" charset="0"/>
                <a:cs typeface="Arial" panose="020B0604020202020204" pitchFamily="34" charset="0"/>
              </a:rPr>
              <a:t> node </a:t>
            </a:r>
            <a:r>
              <a:rPr lang="en-US" altLang="en-US" sz="2000" dirty="0" err="1">
                <a:latin typeface="Arial" panose="020B0604020202020204" pitchFamily="34" charset="0"/>
                <a:cs typeface="Arial" panose="020B0604020202020204" pitchFamily="34" charset="0"/>
              </a:rPr>
              <a:t>khác</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truyền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trong</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khoảng</a:t>
            </a:r>
            <a:r>
              <a:rPr lang="en-US" altLang="en-US" sz="2000" dirty="0">
                <a:latin typeface="Arial" panose="020B0604020202020204" pitchFamily="34" charset="0"/>
                <a:cs typeface="Arial" panose="020B0604020202020204" pitchFamily="34" charset="0"/>
              </a:rPr>
              <a:t> [t</a:t>
            </a:r>
            <a:r>
              <a:rPr lang="en-US" altLang="en-US" sz="2000" baseline="-25000" dirty="0">
                <a:latin typeface="Arial" panose="020B0604020202020204" pitchFamily="34" charset="0"/>
                <a:cs typeface="Arial" panose="020B0604020202020204" pitchFamily="34" charset="0"/>
              </a:rPr>
              <a:t>0</a:t>
            </a:r>
            <a:r>
              <a:rPr lang="en-US" altLang="en-US" sz="2000" dirty="0">
                <a:latin typeface="Arial" panose="020B0604020202020204" pitchFamily="34" charset="0"/>
                <a:cs typeface="Arial" panose="020B0604020202020204" pitchFamily="34" charset="0"/>
              </a:rPr>
              <a:t>,t</a:t>
            </a:r>
            <a:r>
              <a:rPr lang="en-US" altLang="en-US" sz="2000" baseline="-25000" dirty="0">
                <a:latin typeface="Arial" panose="020B0604020202020204" pitchFamily="34" charset="0"/>
                <a:cs typeface="Arial" panose="020B0604020202020204" pitchFamily="34" charset="0"/>
              </a:rPr>
              <a:t>0</a:t>
            </a:r>
            <a:r>
              <a:rPr lang="en-US" altLang="en-US" sz="2000" dirty="0">
                <a:latin typeface="Arial" panose="020B0604020202020204" pitchFamily="34" charset="0"/>
                <a:cs typeface="Arial" panose="020B0604020202020204" pitchFamily="34" charset="0"/>
              </a:rPr>
              <a:t>+1] </a:t>
            </a:r>
            <a:endParaRPr lang="en-US" altLang="en-US" sz="20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000" dirty="0">
                <a:latin typeface="Arial" panose="020B0604020202020204" pitchFamily="34" charset="0"/>
                <a:cs typeface="Arial" panose="020B0604020202020204" pitchFamily="34" charset="0"/>
              </a:rPr>
              <a:t>                                      </a:t>
            </a:r>
            <a:endParaRPr lang="en-US" altLang="en-US" sz="20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400" dirty="0">
                <a:latin typeface="Arial" panose="020B0604020202020204" pitchFamily="34" charset="0"/>
                <a:cs typeface="Arial" panose="020B0604020202020204" pitchFamily="34" charset="0"/>
              </a:rPr>
              <a:t>                                      = p.</a:t>
            </a:r>
            <a:r>
              <a:rPr lang="en-US" altLang="en-US" sz="2400" baseline="160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(1-p)</a:t>
            </a:r>
            <a:r>
              <a:rPr lang="en-US" altLang="en-US" sz="2400" b="1" baseline="30000" dirty="0">
                <a:latin typeface="Arial" panose="020B0604020202020204" pitchFamily="34" charset="0"/>
                <a:cs typeface="Arial" panose="020B0604020202020204" pitchFamily="34" charset="0"/>
              </a:rPr>
              <a:t>N-1</a:t>
            </a:r>
            <a:r>
              <a:rPr lang="en-US" altLang="en-US" sz="2400" baseline="16000" dirty="0">
                <a:latin typeface="Arial" panose="020B0604020202020204" pitchFamily="34" charset="0"/>
                <a:cs typeface="Arial" panose="020B0604020202020204" pitchFamily="34" charset="0"/>
              </a:rPr>
              <a:t> . </a:t>
            </a:r>
            <a:r>
              <a:rPr lang="en-US" altLang="en-US" sz="2400" dirty="0">
                <a:latin typeface="Arial" panose="020B0604020202020204" pitchFamily="34" charset="0"/>
                <a:cs typeface="Arial" panose="020B0604020202020204" pitchFamily="34" charset="0"/>
              </a:rPr>
              <a:t>(1-p)</a:t>
            </a:r>
            <a:r>
              <a:rPr lang="en-US" altLang="en-US" sz="2400" b="1" baseline="30000" dirty="0">
                <a:latin typeface="Arial" panose="020B0604020202020204" pitchFamily="34" charset="0"/>
                <a:cs typeface="Arial" panose="020B0604020202020204" pitchFamily="34" charset="0"/>
              </a:rPr>
              <a:t>N-1  </a:t>
            </a:r>
            <a:endParaRPr lang="en-US" altLang="en-US" sz="2400" b="1" baseline="300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400" b="1" baseline="300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a:t>
            </a:r>
            <a:r>
              <a:rPr lang="en-US" altLang="en-US" sz="2400" b="1"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p.</a:t>
            </a:r>
            <a:r>
              <a:rPr lang="en-US" altLang="en-US" sz="2400" baseline="160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(1-p)</a:t>
            </a:r>
            <a:r>
              <a:rPr lang="en-US" altLang="en-US" sz="2400" b="1" baseline="30000" dirty="0">
                <a:latin typeface="Arial" panose="020B0604020202020204" pitchFamily="34" charset="0"/>
                <a:cs typeface="Arial" panose="020B0604020202020204" pitchFamily="34" charset="0"/>
              </a:rPr>
              <a:t>2(N-1)</a:t>
            </a:r>
            <a:r>
              <a:rPr lang="en-US" altLang="en-US" baseline="16000" dirty="0">
                <a:latin typeface="Arial" panose="020B0604020202020204" pitchFamily="34" charset="0"/>
                <a:cs typeface="Arial" panose="020B0604020202020204" pitchFamily="34" charset="0"/>
              </a:rPr>
              <a:t> </a:t>
            </a:r>
            <a:endParaRPr lang="en-US" altLang="en-US" sz="2000" dirty="0">
              <a:latin typeface="Arial" panose="020B0604020202020204" pitchFamily="34" charset="0"/>
              <a:cs typeface="Arial" panose="020B0604020202020204" pitchFamily="34" charset="0"/>
            </a:endParaRPr>
          </a:p>
          <a:p>
            <a:pPr>
              <a:buFont typeface="Wingdings" panose="05000000000000000000" pitchFamily="2" charset="2"/>
              <a:buNone/>
            </a:pPr>
            <a:endParaRPr lang="en-US" altLang="en-US" baseline="160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baseline="16000" dirty="0">
                <a:latin typeface="Arial" panose="020B0604020202020204" pitchFamily="34" charset="0"/>
                <a:cs typeface="Arial" panose="020B0604020202020204" pitchFamily="34" charset="0"/>
              </a:rPr>
              <a:t>                              … </a:t>
            </a:r>
            <a:r>
              <a:rPr lang="en-US" altLang="en-US" baseline="16000" dirty="0" err="1">
                <a:latin typeface="Arial" panose="020B0604020202020204" pitchFamily="34" charset="0"/>
                <a:cs typeface="Arial" panose="020B0604020202020204" pitchFamily="34" charset="0"/>
              </a:rPr>
              <a:t>chọn</a:t>
            </a:r>
            <a:r>
              <a:rPr lang="en-US" altLang="en-US" baseline="16000" dirty="0">
                <a:latin typeface="Arial" panose="020B0604020202020204" pitchFamily="34" charset="0"/>
                <a:cs typeface="Arial" panose="020B0604020202020204" pitchFamily="34" charset="0"/>
              </a:rPr>
              <a:t> p </a:t>
            </a:r>
            <a:r>
              <a:rPr lang="en-US" altLang="en-US" baseline="16000" dirty="0" err="1">
                <a:latin typeface="Arial" panose="020B0604020202020204" pitchFamily="34" charset="0"/>
                <a:cs typeface="Arial" panose="020B0604020202020204" pitchFamily="34" charset="0"/>
              </a:rPr>
              <a:t>tối</a:t>
            </a:r>
            <a:r>
              <a:rPr lang="en-US" altLang="en-US" dirty="0">
                <a:latin typeface="Arial" panose="020B0604020202020204" pitchFamily="34" charset="0"/>
                <a:cs typeface="Arial" panose="020B0604020202020204" pitchFamily="34" charset="0"/>
              </a:rPr>
              <a:t> </a:t>
            </a:r>
            <a:r>
              <a:rPr lang="en-US" altLang="en-US" baseline="16000" dirty="0" err="1">
                <a:latin typeface="Arial" panose="020B0604020202020204" pitchFamily="34" charset="0"/>
                <a:cs typeface="Arial" panose="020B0604020202020204" pitchFamily="34" charset="0"/>
              </a:rPr>
              <a:t>ưu</a:t>
            </a:r>
            <a:r>
              <a:rPr lang="en-US" altLang="en-US" baseline="16000" dirty="0">
                <a:latin typeface="Arial" panose="020B0604020202020204" pitchFamily="34" charset="0"/>
                <a:cs typeface="Arial" panose="020B0604020202020204" pitchFamily="34" charset="0"/>
              </a:rPr>
              <a:t> </a:t>
            </a:r>
            <a:r>
              <a:rPr lang="en-US" altLang="en-US" baseline="16000" dirty="0" err="1">
                <a:latin typeface="Arial" panose="020B0604020202020204" pitchFamily="34" charset="0"/>
                <a:cs typeface="Arial" panose="020B0604020202020204" pitchFamily="34" charset="0"/>
              </a:rPr>
              <a:t>và</a:t>
            </a:r>
            <a:r>
              <a:rPr lang="en-US" altLang="en-US" baseline="16000" dirty="0">
                <a:latin typeface="Arial" panose="020B0604020202020204" pitchFamily="34" charset="0"/>
                <a:cs typeface="Arial" panose="020B0604020202020204" pitchFamily="34" charset="0"/>
              </a:rPr>
              <a:t> </a:t>
            </a:r>
            <a:r>
              <a:rPr lang="en-US" altLang="en-US" baseline="16000" dirty="0" err="1">
                <a:latin typeface="Arial" panose="020B0604020202020204" pitchFamily="34" charset="0"/>
                <a:cs typeface="Arial" panose="020B0604020202020204" pitchFamily="34" charset="0"/>
              </a:rPr>
              <a:t>sau</a:t>
            </a:r>
            <a:r>
              <a:rPr lang="en-US" altLang="en-US" baseline="16000" dirty="0">
                <a:latin typeface="Arial" panose="020B0604020202020204" pitchFamily="34" charset="0"/>
                <a:cs typeface="Arial" panose="020B0604020202020204" pitchFamily="34" charset="0"/>
              </a:rPr>
              <a:t> </a:t>
            </a:r>
            <a:r>
              <a:rPr lang="en-US" altLang="en-US" baseline="16000" dirty="0" err="1">
                <a:latin typeface="Arial" panose="020B0604020202020204" pitchFamily="34" charset="0"/>
                <a:cs typeface="Arial" panose="020B0604020202020204" pitchFamily="34" charset="0"/>
              </a:rPr>
              <a:t>đó</a:t>
            </a:r>
            <a:r>
              <a:rPr lang="en-US" altLang="en-US" baseline="16000" dirty="0">
                <a:latin typeface="Arial" panose="020B0604020202020204" pitchFamily="34" charset="0"/>
                <a:cs typeface="Arial" panose="020B0604020202020204" pitchFamily="34" charset="0"/>
              </a:rPr>
              <a:t> </a:t>
            </a:r>
            <a:r>
              <a:rPr lang="en-US" altLang="en-US" baseline="16000" dirty="0" err="1">
                <a:latin typeface="Arial" panose="020B0604020202020204" pitchFamily="34" charset="0"/>
                <a:cs typeface="Arial" panose="020B0604020202020204" pitchFamily="34" charset="0"/>
              </a:rPr>
              <a:t>cho</a:t>
            </a:r>
            <a:r>
              <a:rPr lang="en-US" altLang="en-US" baseline="16000" dirty="0">
                <a:latin typeface="Arial" panose="020B0604020202020204" pitchFamily="34" charset="0"/>
                <a:cs typeface="Arial" panose="020B0604020202020204" pitchFamily="34" charset="0"/>
              </a:rPr>
              <a:t> N -&gt; ∞ </a:t>
            </a:r>
            <a:endParaRPr lang="en-US" altLang="en-US" baseline="160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baseline="160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 1/(2e) = .18</a:t>
            </a:r>
            <a:r>
              <a:rPr lang="en-US" altLang="en-US" baseline="16000"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	</a:t>
            </a:r>
            <a:endParaRPr lang="en-US" altLang="en-US" b="1" i="1"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
        <p:nvSpPr>
          <p:cNvPr id="70663" name="Text Box 4"/>
          <p:cNvSpPr txBox="1">
            <a:spLocks noChangeArrowheads="1"/>
          </p:cNvSpPr>
          <p:nvPr/>
        </p:nvSpPr>
        <p:spPr bwMode="auto">
          <a:xfrm>
            <a:off x="1828800" y="5175251"/>
            <a:ext cx="5076454" cy="954107"/>
          </a:xfrm>
          <a:prstGeom prst="rect">
            <a:avLst/>
          </a:prstGeom>
          <a:noFill/>
          <a:ln w="9525">
            <a:noFill/>
            <a:miter lim="800000"/>
          </a:ln>
        </p:spPr>
        <p:txBody>
          <a:bodyPr wrap="none">
            <a:spAutoFit/>
          </a:bodyPr>
          <a:lstStyle/>
          <a:p>
            <a:endParaRPr lang="en-US" altLang="en-US" sz="2800" i="0" dirty="0">
              <a:solidFill>
                <a:srgbClr val="CC0000"/>
              </a:solidFill>
              <a:latin typeface="Arial" panose="020B0604020202020204" pitchFamily="34" charset="0"/>
              <a:cs typeface="Arial" panose="020B0604020202020204" pitchFamily="34" charset="0"/>
            </a:endParaRPr>
          </a:p>
          <a:p>
            <a:r>
              <a:rPr lang="en-US" altLang="en-US" sz="2800" i="0" dirty="0" err="1">
                <a:solidFill>
                  <a:srgbClr val="CC0000"/>
                </a:solidFill>
                <a:latin typeface="Arial" panose="020B0604020202020204" pitchFamily="34" charset="0"/>
                <a:cs typeface="Arial" panose="020B0604020202020204" pitchFamily="34" charset="0"/>
              </a:rPr>
              <a:t>Thậm</a:t>
            </a:r>
            <a:r>
              <a:rPr lang="en-US" altLang="en-US" sz="2800" i="0" dirty="0">
                <a:solidFill>
                  <a:srgbClr val="CC0000"/>
                </a:solidFill>
                <a:latin typeface="Arial" panose="020B0604020202020204" pitchFamily="34" charset="0"/>
                <a:cs typeface="Arial" panose="020B0604020202020204" pitchFamily="34" charset="0"/>
              </a:rPr>
              <a:t> </a:t>
            </a:r>
            <a:r>
              <a:rPr lang="en-US" altLang="en-US" sz="2800" i="0" dirty="0" err="1">
                <a:solidFill>
                  <a:srgbClr val="CC0000"/>
                </a:solidFill>
                <a:latin typeface="Arial" panose="020B0604020202020204" pitchFamily="34" charset="0"/>
                <a:cs typeface="Arial" panose="020B0604020202020204" pitchFamily="34" charset="0"/>
              </a:rPr>
              <a:t>chí</a:t>
            </a:r>
            <a:r>
              <a:rPr lang="en-US" altLang="en-US" sz="2800" i="0" dirty="0">
                <a:solidFill>
                  <a:srgbClr val="CC0000"/>
                </a:solidFill>
                <a:latin typeface="Arial" panose="020B0604020202020204" pitchFamily="34" charset="0"/>
                <a:cs typeface="Arial" panose="020B0604020202020204" pitchFamily="34" charset="0"/>
              </a:rPr>
              <a:t> </a:t>
            </a:r>
            <a:r>
              <a:rPr lang="en-US" altLang="en-US" sz="2800" i="0" dirty="0" err="1">
                <a:solidFill>
                  <a:srgbClr val="CC0000"/>
                </a:solidFill>
                <a:latin typeface="Arial" panose="020B0604020202020204" pitchFamily="34" charset="0"/>
                <a:cs typeface="Arial" panose="020B0604020202020204" pitchFamily="34" charset="0"/>
              </a:rPr>
              <a:t>tệ</a:t>
            </a:r>
            <a:r>
              <a:rPr lang="en-US" altLang="en-US" sz="2800" i="0" dirty="0">
                <a:solidFill>
                  <a:srgbClr val="CC0000"/>
                </a:solidFill>
                <a:latin typeface="Arial" panose="020B0604020202020204" pitchFamily="34" charset="0"/>
                <a:cs typeface="Arial" panose="020B0604020202020204" pitchFamily="34" charset="0"/>
              </a:rPr>
              <a:t> </a:t>
            </a:r>
            <a:r>
              <a:rPr lang="en-US" altLang="en-US" sz="2800" i="0" dirty="0" err="1">
                <a:solidFill>
                  <a:srgbClr val="CC0000"/>
                </a:solidFill>
                <a:latin typeface="Arial" panose="020B0604020202020204" pitchFamily="34" charset="0"/>
                <a:cs typeface="Arial" panose="020B0604020202020204" pitchFamily="34" charset="0"/>
              </a:rPr>
              <a:t>hơn</a:t>
            </a:r>
            <a:r>
              <a:rPr lang="en-US" altLang="en-US" sz="2800" i="0" dirty="0">
                <a:solidFill>
                  <a:srgbClr val="CC0000"/>
                </a:solidFill>
                <a:latin typeface="Arial" panose="020B0604020202020204" pitchFamily="34" charset="0"/>
                <a:cs typeface="Arial" panose="020B0604020202020204" pitchFamily="34" charset="0"/>
              </a:rPr>
              <a:t> slotted Aloha!</a:t>
            </a:r>
            <a:endParaRPr lang="en-US" altLang="en-US" sz="2800" i="0" dirty="0">
              <a:solidFill>
                <a:srgbClr val="CC0000"/>
              </a:solidFill>
              <a:latin typeface="Arial" panose="020B0604020202020204" pitchFamily="34" charset="0"/>
              <a:cs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72707"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E8CC53B6-A603-49A0-8055-D01E2CE9632C}" type="slidenum">
              <a:rPr lang="en-US" altLang="en-US">
                <a:cs typeface="Arial" panose="020B0604020202020204" pitchFamily="34" charset="0"/>
              </a:rPr>
            </a:fld>
            <a:endParaRPr lang="en-US" altLang="en-US">
              <a:cs typeface="Arial" panose="020B0604020202020204" pitchFamily="34" charset="0"/>
            </a:endParaRPr>
          </a:p>
        </p:txBody>
      </p:sp>
      <p:pic>
        <p:nvPicPr>
          <p:cNvPr id="72708" name="Picture 4" descr="underline_base"/>
          <p:cNvPicPr>
            <a:picLocks noChangeArrowheads="1"/>
          </p:cNvPicPr>
          <p:nvPr/>
        </p:nvPicPr>
        <p:blipFill>
          <a:blip r:embed="rId1"/>
          <a:srcRect/>
          <a:stretch>
            <a:fillRect/>
          </a:stretch>
        </p:blipFill>
        <p:spPr bwMode="auto">
          <a:xfrm>
            <a:off x="293052" y="1004892"/>
            <a:ext cx="8546148" cy="173037"/>
          </a:xfrm>
          <a:prstGeom prst="rect">
            <a:avLst/>
          </a:prstGeom>
          <a:noFill/>
          <a:ln w="9525">
            <a:noFill/>
            <a:miter lim="800000"/>
            <a:headEnd/>
            <a:tailEnd/>
          </a:ln>
        </p:spPr>
      </p:pic>
      <p:sp>
        <p:nvSpPr>
          <p:cNvPr id="72709" name="Rectangle 2"/>
          <p:cNvSpPr>
            <a:spLocks noGrp="1" noChangeArrowheads="1"/>
          </p:cNvSpPr>
          <p:nvPr>
            <p:ph type="title"/>
          </p:nvPr>
        </p:nvSpPr>
        <p:spPr>
          <a:xfrm>
            <a:off x="0" y="228600"/>
            <a:ext cx="9144000" cy="1143000"/>
          </a:xfrm>
        </p:spPr>
        <p:txBody>
          <a:bodyPr/>
          <a:lstStyle/>
          <a:p>
            <a:r>
              <a:rPr lang="en-US" altLang="en-US" sz="4000">
                <a:solidFill>
                  <a:srgbClr val="002060"/>
                </a:solidFill>
                <a:latin typeface="Arial" panose="020B0604020202020204" pitchFamily="34" charset="0"/>
                <a:cs typeface="Arial" panose="020B0604020202020204" pitchFamily="34" charset="0"/>
              </a:rPr>
              <a:t>CSMA (carrier sense multiple access)</a:t>
            </a:r>
            <a:endParaRPr lang="en-US" altLang="en-US" sz="4000">
              <a:solidFill>
                <a:srgbClr val="002060"/>
              </a:solidFill>
              <a:latin typeface="Arial" panose="020B0604020202020204" pitchFamily="34" charset="0"/>
              <a:cs typeface="Arial" panose="020B0604020202020204" pitchFamily="34" charset="0"/>
            </a:endParaRPr>
          </a:p>
        </p:txBody>
      </p:sp>
      <p:sp>
        <p:nvSpPr>
          <p:cNvPr id="72710" name="Rectangle 3"/>
          <p:cNvSpPr>
            <a:spLocks noGrp="1" noChangeArrowheads="1"/>
          </p:cNvSpPr>
          <p:nvPr>
            <p:ph type="body" idx="1"/>
          </p:nvPr>
        </p:nvSpPr>
        <p:spPr>
          <a:xfrm>
            <a:off x="1168401" y="1371601"/>
            <a:ext cx="7385050" cy="4984754"/>
          </a:xfrm>
        </p:spPr>
        <p:txBody>
          <a:bodyPr>
            <a:normAutofit fontScale="92500" lnSpcReduction="10000"/>
          </a:bodyPr>
          <a:lstStyle/>
          <a:p>
            <a:pPr>
              <a:buFont typeface="Wingdings" panose="05000000000000000000" pitchFamily="2" charset="2"/>
              <a:buNone/>
            </a:pPr>
            <a:r>
              <a:rPr lang="en-US" altLang="en-US" sz="3200" i="1" dirty="0">
                <a:solidFill>
                  <a:srgbClr val="CC0000"/>
                </a:solidFill>
                <a:latin typeface="Arial" panose="020B0604020202020204" pitchFamily="34" charset="0"/>
                <a:cs typeface="Arial" panose="020B0604020202020204" pitchFamily="34" charset="0"/>
              </a:rPr>
              <a:t>CSMA</a:t>
            </a:r>
            <a:r>
              <a:rPr lang="en-US" altLang="en-US" sz="3200" dirty="0">
                <a:solidFill>
                  <a:srgbClr val="FF0000"/>
                </a:solidFill>
                <a:latin typeface="Arial" panose="020B0604020202020204" pitchFamily="34" charset="0"/>
                <a:cs typeface="Arial" panose="020B0604020202020204" pitchFamily="34" charset="0"/>
              </a:rPr>
              <a: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lắng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nghe</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trước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a:p>
            <a:r>
              <a:rPr lang="en-US" sz="2400" dirty="0" err="1"/>
              <a:t>Các</a:t>
            </a:r>
            <a:r>
              <a:rPr lang="en-US" sz="2400" dirty="0"/>
              <a:t> </a:t>
            </a:r>
            <a:r>
              <a:rPr lang="en-US" sz="2400" dirty="0" err="1"/>
              <a:t>thiết</a:t>
            </a:r>
            <a:r>
              <a:rPr lang="en-US" sz="2400" dirty="0"/>
              <a:t> </a:t>
            </a:r>
            <a:r>
              <a:rPr lang="en-US" sz="2400" dirty="0" err="1"/>
              <a:t>bị</a:t>
            </a:r>
            <a:r>
              <a:rPr lang="en-US" sz="2400" dirty="0"/>
              <a:t> </a:t>
            </a:r>
            <a:r>
              <a:rPr lang="en-US" sz="2400" dirty="0" err="1"/>
              <a:t>khi</a:t>
            </a:r>
            <a:r>
              <a:rPr lang="en-US" sz="2400" dirty="0"/>
              <a:t> </a:t>
            </a:r>
            <a:r>
              <a:rPr lang="en-US" sz="2400" dirty="0" err="1"/>
              <a:t>muốn</a:t>
            </a:r>
            <a:r>
              <a:rPr lang="en-US" sz="2400" dirty="0"/>
              <a:t> </a:t>
            </a:r>
            <a:r>
              <a:rPr lang="en-US" sz="2400" dirty="0" err="1"/>
              <a:t>truyền</a:t>
            </a:r>
            <a:r>
              <a:rPr lang="en-US" sz="2400" dirty="0"/>
              <a:t> </a:t>
            </a:r>
            <a:r>
              <a:rPr lang="en-US" sz="2400" dirty="0" err="1"/>
              <a:t>phải</a:t>
            </a:r>
            <a:r>
              <a:rPr lang="en-US" sz="2400" dirty="0"/>
              <a:t> </a:t>
            </a:r>
            <a:r>
              <a:rPr lang="en-US" sz="2400" dirty="0" err="1"/>
              <a:t>lắng</a:t>
            </a:r>
            <a:r>
              <a:rPr lang="en-US" sz="2400" dirty="0"/>
              <a:t> </a:t>
            </a:r>
            <a:r>
              <a:rPr lang="en-US" sz="2400" dirty="0" err="1"/>
              <a:t>nghe</a:t>
            </a:r>
            <a:r>
              <a:rPr lang="en-US" sz="2400" dirty="0"/>
              <a:t> </a:t>
            </a:r>
            <a:r>
              <a:rPr lang="en-US" sz="2400" dirty="0" err="1"/>
              <a:t>đường</a:t>
            </a:r>
            <a:r>
              <a:rPr lang="en-US" sz="2400" dirty="0"/>
              <a:t> </a:t>
            </a:r>
            <a:r>
              <a:rPr lang="en-US" sz="2400" dirty="0" err="1"/>
              <a:t>truyền</a:t>
            </a:r>
            <a:r>
              <a:rPr lang="en-US" sz="2400" dirty="0"/>
              <a:t> </a:t>
            </a:r>
            <a:r>
              <a:rPr lang="en-US" sz="2400" dirty="0" err="1"/>
              <a:t>có</a:t>
            </a:r>
            <a:r>
              <a:rPr lang="en-US" sz="2400" dirty="0"/>
              <a:t> </a:t>
            </a:r>
            <a:r>
              <a:rPr lang="en-US" sz="2400" dirty="0" err="1"/>
              <a:t>sóng</a:t>
            </a:r>
            <a:r>
              <a:rPr lang="en-US" sz="2400" dirty="0"/>
              <a:t> </a:t>
            </a:r>
            <a:r>
              <a:rPr lang="en-US" sz="2400" dirty="0" err="1"/>
              <a:t>mang</a:t>
            </a:r>
            <a:r>
              <a:rPr lang="en-US" sz="2400" dirty="0"/>
              <a:t> hay </a:t>
            </a:r>
            <a:r>
              <a:rPr lang="en-US" sz="2400" dirty="0" err="1"/>
              <a:t>không</a:t>
            </a:r>
            <a:r>
              <a:rPr lang="en-US" sz="2400" dirty="0"/>
              <a:t> (CSMA). </a:t>
            </a:r>
            <a:endParaRPr lang="en-US" sz="2400" dirty="0"/>
          </a:p>
          <a:p>
            <a:pPr lvl="0"/>
            <a:r>
              <a:rPr lang="en-US" sz="2400" dirty="0" err="1"/>
              <a:t>Nếu</a:t>
            </a:r>
            <a:r>
              <a:rPr lang="en-US" sz="2400" dirty="0"/>
              <a:t> </a:t>
            </a:r>
            <a:r>
              <a:rPr lang="en-US" sz="2400" dirty="0" err="1"/>
              <a:t>không</a:t>
            </a:r>
            <a:r>
              <a:rPr lang="en-US" sz="2400" dirty="0"/>
              <a:t> </a:t>
            </a:r>
            <a:r>
              <a:rPr lang="en-US" sz="2400" dirty="0" err="1"/>
              <a:t>thấy</a:t>
            </a:r>
            <a:r>
              <a:rPr lang="en-US" sz="2400" dirty="0"/>
              <a:t> </a:t>
            </a:r>
            <a:r>
              <a:rPr lang="en-US" sz="2400" dirty="0" err="1"/>
              <a:t>sóng</a:t>
            </a:r>
            <a:r>
              <a:rPr lang="en-US" sz="2400" dirty="0"/>
              <a:t> </a:t>
            </a:r>
            <a:r>
              <a:rPr lang="en-US" sz="2400" dirty="0" err="1"/>
              <a:t>mang</a:t>
            </a:r>
            <a:r>
              <a:rPr lang="en-US" sz="2400" dirty="0"/>
              <a:t>, </a:t>
            </a:r>
            <a:r>
              <a:rPr lang="en-US" sz="2400" dirty="0" err="1"/>
              <a:t>đường</a:t>
            </a:r>
            <a:r>
              <a:rPr lang="en-US" sz="2400" dirty="0"/>
              <a:t> </a:t>
            </a:r>
            <a:r>
              <a:rPr lang="en-US" sz="2400" dirty="0" err="1"/>
              <a:t>truyền</a:t>
            </a:r>
            <a:r>
              <a:rPr lang="en-US" sz="2400" dirty="0"/>
              <a:t> </a:t>
            </a:r>
            <a:r>
              <a:rPr lang="en-US" sz="2400" dirty="0" err="1"/>
              <a:t>rỗi</a:t>
            </a:r>
            <a:r>
              <a:rPr lang="en-US" sz="2400" dirty="0"/>
              <a:t> </a:t>
            </a:r>
            <a:r>
              <a:rPr lang="en-US" sz="2400" dirty="0" err="1"/>
              <a:t>mới</a:t>
            </a:r>
            <a:r>
              <a:rPr lang="en-US" sz="2400" dirty="0"/>
              <a:t> </a:t>
            </a:r>
            <a:r>
              <a:rPr lang="en-US" sz="2400" dirty="0" err="1"/>
              <a:t>được</a:t>
            </a:r>
            <a:r>
              <a:rPr lang="en-US" sz="2400" dirty="0"/>
              <a:t> </a:t>
            </a:r>
            <a:r>
              <a:rPr lang="en-US" sz="2400" dirty="0" err="1"/>
              <a:t>truyền</a:t>
            </a:r>
            <a:r>
              <a:rPr lang="en-US" sz="2400" dirty="0"/>
              <a:t> Frame </a:t>
            </a:r>
            <a:r>
              <a:rPr lang="en-US" sz="2400" dirty="0" err="1"/>
              <a:t>vào</a:t>
            </a:r>
            <a:r>
              <a:rPr lang="en-US" sz="2400" dirty="0"/>
              <a:t> </a:t>
            </a:r>
            <a:r>
              <a:rPr lang="en-US" sz="2400" dirty="0" err="1"/>
              <a:t>đường</a:t>
            </a:r>
            <a:r>
              <a:rPr lang="en-US" sz="2400" dirty="0"/>
              <a:t> </a:t>
            </a:r>
            <a:r>
              <a:rPr lang="en-US" sz="2400" dirty="0" err="1"/>
              <a:t>truyền</a:t>
            </a:r>
            <a:r>
              <a:rPr lang="en-US" sz="2400" dirty="0"/>
              <a:t>.</a:t>
            </a:r>
            <a:endParaRPr lang="en-US" sz="2400" dirty="0"/>
          </a:p>
          <a:p>
            <a:r>
              <a:rPr lang="en-US" sz="2400" dirty="0"/>
              <a:t> </a:t>
            </a:r>
            <a:r>
              <a:rPr lang="en-US" sz="2400" dirty="0" err="1"/>
              <a:t>Trong</a:t>
            </a:r>
            <a:r>
              <a:rPr lang="en-US" sz="2400" dirty="0"/>
              <a:t> </a:t>
            </a:r>
            <a:r>
              <a:rPr lang="en-US" sz="2400" dirty="0" err="1"/>
              <a:t>quá</a:t>
            </a:r>
            <a:r>
              <a:rPr lang="en-US" sz="2400" dirty="0"/>
              <a:t> </a:t>
            </a:r>
            <a:r>
              <a:rPr lang="en-US" sz="2400" dirty="0" err="1"/>
              <a:t>trình</a:t>
            </a:r>
            <a:r>
              <a:rPr lang="en-US" sz="2400" dirty="0"/>
              <a:t> </a:t>
            </a:r>
            <a:r>
              <a:rPr lang="en-US" sz="2400" dirty="0" err="1"/>
              <a:t>truyền</a:t>
            </a:r>
            <a:r>
              <a:rPr lang="en-US" sz="2400" dirty="0"/>
              <a:t> </a:t>
            </a:r>
            <a:r>
              <a:rPr lang="en-US" sz="2400" dirty="0" err="1"/>
              <a:t>dẫn</a:t>
            </a:r>
            <a:r>
              <a:rPr lang="en-US" sz="2400" dirty="0"/>
              <a:t> </a:t>
            </a:r>
            <a:r>
              <a:rPr lang="en-US" sz="2400" dirty="0" err="1"/>
              <a:t>tiếp</a:t>
            </a:r>
            <a:r>
              <a:rPr lang="en-US" sz="2400" dirty="0"/>
              <a:t> </a:t>
            </a:r>
            <a:r>
              <a:rPr lang="en-US" sz="2400" dirty="0" err="1"/>
              <a:t>tục</a:t>
            </a:r>
            <a:r>
              <a:rPr lang="en-US" sz="2400" dirty="0"/>
              <a:t> </a:t>
            </a:r>
            <a:r>
              <a:rPr lang="en-US" sz="2400" dirty="0" err="1"/>
              <a:t>phát</a:t>
            </a:r>
            <a:r>
              <a:rPr lang="en-US" sz="2400" dirty="0"/>
              <a:t> </a:t>
            </a:r>
            <a:r>
              <a:rPr lang="en-US" sz="2400" dirty="0" err="1"/>
              <a:t>hiện</a:t>
            </a:r>
            <a:r>
              <a:rPr lang="en-US" sz="2400" dirty="0"/>
              <a:t> </a:t>
            </a:r>
            <a:r>
              <a:rPr lang="en-US" sz="2400" dirty="0" err="1"/>
              <a:t>có</a:t>
            </a:r>
            <a:r>
              <a:rPr lang="en-US" sz="2400" dirty="0"/>
              <a:t> </a:t>
            </a:r>
            <a:r>
              <a:rPr lang="en-US" sz="2400" dirty="0" err="1"/>
              <a:t>đụng</a:t>
            </a:r>
            <a:r>
              <a:rPr lang="en-US" sz="2400" dirty="0"/>
              <a:t> </a:t>
            </a:r>
            <a:r>
              <a:rPr lang="en-US" sz="2400" dirty="0" err="1"/>
              <a:t>độ</a:t>
            </a:r>
            <a:r>
              <a:rPr lang="en-US" sz="2400" dirty="0"/>
              <a:t> hay </a:t>
            </a:r>
            <a:r>
              <a:rPr lang="en-US" sz="2400" dirty="0" err="1"/>
              <a:t>không</a:t>
            </a:r>
            <a:r>
              <a:rPr lang="en-US" sz="2400" dirty="0"/>
              <a:t> (CD). </a:t>
            </a:r>
            <a:endParaRPr lang="en-US" sz="2400" dirty="0"/>
          </a:p>
          <a:p>
            <a:r>
              <a:rPr lang="en-US" sz="2400" dirty="0" err="1"/>
              <a:t>Nếu</a:t>
            </a:r>
            <a:r>
              <a:rPr lang="en-US" sz="2400" dirty="0"/>
              <a:t> 2 </a:t>
            </a:r>
            <a:r>
              <a:rPr lang="en-US" sz="2400" dirty="0" err="1"/>
              <a:t>thiết</a:t>
            </a:r>
            <a:r>
              <a:rPr lang="en-US" sz="2400" dirty="0"/>
              <a:t> </a:t>
            </a:r>
            <a:r>
              <a:rPr lang="en-US" sz="2400" dirty="0" err="1"/>
              <a:t>bị</a:t>
            </a:r>
            <a:r>
              <a:rPr lang="en-US" sz="2400" dirty="0"/>
              <a:t> </a:t>
            </a:r>
            <a:r>
              <a:rPr lang="en-US" sz="2400" dirty="0" err="1"/>
              <a:t>cùng</a:t>
            </a:r>
            <a:r>
              <a:rPr lang="en-US" sz="2400" dirty="0"/>
              <a:t> </a:t>
            </a:r>
            <a:r>
              <a:rPr lang="en-US" sz="2400" dirty="0" err="1"/>
              <a:t>lắng</a:t>
            </a:r>
            <a:r>
              <a:rPr lang="en-US" sz="2400" dirty="0"/>
              <a:t> </a:t>
            </a:r>
            <a:r>
              <a:rPr lang="en-US" sz="2400" dirty="0" err="1"/>
              <a:t>nghe</a:t>
            </a:r>
            <a:r>
              <a:rPr lang="en-US" sz="2400" dirty="0"/>
              <a:t> </a:t>
            </a:r>
            <a:r>
              <a:rPr lang="en-US" sz="2400" dirty="0" err="1"/>
              <a:t>tại</a:t>
            </a:r>
            <a:r>
              <a:rPr lang="en-US" sz="2400" dirty="0"/>
              <a:t> </a:t>
            </a:r>
            <a:r>
              <a:rPr lang="en-US" sz="2400" dirty="0" err="1"/>
              <a:t>một</a:t>
            </a:r>
            <a:r>
              <a:rPr lang="en-US" sz="2400" dirty="0"/>
              <a:t> </a:t>
            </a:r>
            <a:r>
              <a:rPr lang="en-US" sz="2400" dirty="0" err="1"/>
              <a:t>thời</a:t>
            </a:r>
            <a:r>
              <a:rPr lang="en-US" sz="2400" dirty="0"/>
              <a:t> </a:t>
            </a:r>
            <a:r>
              <a:rPr lang="en-US" sz="2400" dirty="0" err="1"/>
              <a:t>điểm</a:t>
            </a:r>
            <a:r>
              <a:rPr lang="en-US" sz="2400" dirty="0"/>
              <a:t>, </a:t>
            </a:r>
            <a:r>
              <a:rPr lang="en-US" sz="2400" dirty="0" err="1"/>
              <a:t>cùng</a:t>
            </a:r>
            <a:r>
              <a:rPr lang="en-US" sz="2400" dirty="0"/>
              <a:t> </a:t>
            </a:r>
            <a:r>
              <a:rPr lang="en-US" sz="2400" dirty="0" err="1"/>
              <a:t>thấy</a:t>
            </a:r>
            <a:r>
              <a:rPr lang="en-US" sz="2400" dirty="0"/>
              <a:t> </a:t>
            </a:r>
            <a:r>
              <a:rPr lang="en-US" sz="2400" dirty="0" err="1"/>
              <a:t>rỗi</a:t>
            </a:r>
            <a:r>
              <a:rPr lang="en-US" sz="2400" dirty="0"/>
              <a:t> </a:t>
            </a:r>
            <a:r>
              <a:rPr lang="en-US" sz="2400" dirty="0" err="1"/>
              <a:t>và</a:t>
            </a:r>
            <a:r>
              <a:rPr lang="en-US" sz="2400" dirty="0"/>
              <a:t> </a:t>
            </a:r>
            <a:r>
              <a:rPr lang="en-US" sz="2400" dirty="0" err="1"/>
              <a:t>cùng</a:t>
            </a:r>
            <a:r>
              <a:rPr lang="en-US" sz="2400" dirty="0"/>
              <a:t> </a:t>
            </a:r>
            <a:r>
              <a:rPr lang="en-US" sz="2400" dirty="0" err="1"/>
              <a:t>truyền</a:t>
            </a:r>
            <a:r>
              <a:rPr lang="en-US" sz="2400" dirty="0"/>
              <a:t> </a:t>
            </a:r>
            <a:r>
              <a:rPr lang="en-US" sz="2400" dirty="0" err="1"/>
              <a:t>sẽ</a:t>
            </a:r>
            <a:r>
              <a:rPr lang="en-US" sz="2400" dirty="0"/>
              <a:t> </a:t>
            </a:r>
            <a:r>
              <a:rPr lang="en-US" sz="2400" dirty="0" err="1"/>
              <a:t>xảy</a:t>
            </a:r>
            <a:r>
              <a:rPr lang="en-US" sz="2400" dirty="0"/>
              <a:t> </a:t>
            </a:r>
            <a:r>
              <a:rPr lang="en-US" sz="2400" dirty="0" err="1"/>
              <a:t>ra</a:t>
            </a:r>
            <a:r>
              <a:rPr lang="en-US" sz="2400" dirty="0"/>
              <a:t> </a:t>
            </a:r>
            <a:r>
              <a:rPr lang="en-US" sz="2400" dirty="0" err="1"/>
              <a:t>xung</a:t>
            </a:r>
            <a:r>
              <a:rPr lang="en-US" sz="2400" dirty="0"/>
              <a:t> </a:t>
            </a:r>
            <a:r>
              <a:rPr lang="en-US" sz="2400" dirty="0" err="1"/>
              <a:t>đột</a:t>
            </a:r>
            <a:r>
              <a:rPr lang="en-US" sz="2400" dirty="0"/>
              <a:t>, </a:t>
            </a:r>
            <a:r>
              <a:rPr lang="en-US" sz="2400" dirty="0" err="1"/>
              <a:t>khi</a:t>
            </a:r>
            <a:r>
              <a:rPr lang="en-US" sz="2400" dirty="0"/>
              <a:t> </a:t>
            </a:r>
            <a:r>
              <a:rPr lang="en-US" sz="2400" dirty="0" err="1"/>
              <a:t>đó</a:t>
            </a:r>
            <a:r>
              <a:rPr lang="en-US" sz="2400" dirty="0"/>
              <a:t> </a:t>
            </a:r>
            <a:r>
              <a:rPr lang="en-US" sz="2400" dirty="0" err="1"/>
              <a:t>có</a:t>
            </a:r>
            <a:r>
              <a:rPr lang="en-US" sz="2400" dirty="0"/>
              <a:t> </a:t>
            </a:r>
            <a:r>
              <a:rPr lang="en-US" sz="2400" dirty="0" err="1"/>
              <a:t>một</a:t>
            </a:r>
            <a:r>
              <a:rPr lang="en-US" sz="2400" dirty="0"/>
              <a:t> </a:t>
            </a:r>
            <a:r>
              <a:rPr lang="en-US" sz="2400" dirty="0" err="1"/>
              <a:t>tín</a:t>
            </a:r>
            <a:r>
              <a:rPr lang="en-US" sz="2400" dirty="0"/>
              <a:t> </a:t>
            </a:r>
            <a:r>
              <a:rPr lang="en-US" sz="2400" dirty="0" err="1"/>
              <a:t>hiệu</a:t>
            </a:r>
            <a:r>
              <a:rPr lang="en-US" sz="2400" dirty="0"/>
              <a:t> JAM </a:t>
            </a:r>
            <a:r>
              <a:rPr lang="en-US" sz="2400" dirty="0" err="1"/>
              <a:t>được</a:t>
            </a:r>
            <a:r>
              <a:rPr lang="en-US" sz="2400" dirty="0"/>
              <a:t> </a:t>
            </a:r>
            <a:r>
              <a:rPr lang="en-US" sz="2400" dirty="0" err="1"/>
              <a:t>gửi</a:t>
            </a:r>
            <a:r>
              <a:rPr lang="en-US" sz="2400" dirty="0"/>
              <a:t> </a:t>
            </a:r>
            <a:r>
              <a:rPr lang="en-US" sz="2400" dirty="0" err="1"/>
              <a:t>đến</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thiết</a:t>
            </a:r>
            <a:r>
              <a:rPr lang="en-US" sz="2400" dirty="0"/>
              <a:t> </a:t>
            </a:r>
            <a:r>
              <a:rPr lang="en-US" sz="2400" dirty="0" err="1"/>
              <a:t>bị</a:t>
            </a:r>
            <a:r>
              <a:rPr lang="en-US" sz="2400" dirty="0"/>
              <a:t> </a:t>
            </a:r>
            <a:r>
              <a:rPr lang="en-US" sz="2400" dirty="0" err="1"/>
              <a:t>trên</a:t>
            </a:r>
            <a:r>
              <a:rPr lang="en-US" sz="2400" dirty="0"/>
              <a:t> </a:t>
            </a:r>
            <a:r>
              <a:rPr lang="en-US" sz="2400" dirty="0" err="1"/>
              <a:t>đường</a:t>
            </a:r>
            <a:r>
              <a:rPr lang="en-US" sz="2400" dirty="0"/>
              <a:t> </a:t>
            </a:r>
            <a:r>
              <a:rPr lang="en-US" sz="2400" dirty="0" err="1"/>
              <a:t>truyền</a:t>
            </a:r>
            <a:r>
              <a:rPr lang="en-US" sz="2400" dirty="0"/>
              <a:t>.</a:t>
            </a:r>
            <a:endParaRPr lang="en-US" sz="2400" dirty="0"/>
          </a:p>
          <a:p>
            <a:r>
              <a:rPr lang="en-US" sz="2400" dirty="0"/>
              <a:t> </a:t>
            </a:r>
            <a:r>
              <a:rPr lang="en-US" sz="2400" dirty="0" err="1"/>
              <a:t>Các</a:t>
            </a:r>
            <a:r>
              <a:rPr lang="en-US" sz="2400" dirty="0"/>
              <a:t> </a:t>
            </a:r>
            <a:r>
              <a:rPr lang="en-US" sz="2400" dirty="0" err="1"/>
              <a:t>thiết</a:t>
            </a:r>
            <a:r>
              <a:rPr lang="en-US" sz="2400" dirty="0"/>
              <a:t> </a:t>
            </a:r>
            <a:r>
              <a:rPr lang="en-US" sz="2400" dirty="0" err="1"/>
              <a:t>bị</a:t>
            </a:r>
            <a:r>
              <a:rPr lang="en-US" sz="2400" dirty="0"/>
              <a:t> </a:t>
            </a:r>
            <a:r>
              <a:rPr lang="en-US" sz="2400" dirty="0" err="1"/>
              <a:t>này</a:t>
            </a:r>
            <a:r>
              <a:rPr lang="en-US" sz="2400" dirty="0"/>
              <a:t> </a:t>
            </a:r>
            <a:r>
              <a:rPr lang="en-US" sz="2400" dirty="0" err="1"/>
              <a:t>sẽ</a:t>
            </a:r>
            <a:r>
              <a:rPr lang="en-US" sz="2400" dirty="0"/>
              <a:t> </a:t>
            </a:r>
            <a:r>
              <a:rPr lang="en-US" sz="2400" dirty="0" err="1"/>
              <a:t>đặt</a:t>
            </a:r>
            <a:r>
              <a:rPr lang="en-US" sz="2400" dirty="0"/>
              <a:t> </a:t>
            </a:r>
            <a:r>
              <a:rPr lang="en-US" sz="2400" dirty="0" err="1"/>
              <a:t>một</a:t>
            </a:r>
            <a:r>
              <a:rPr lang="en-US" sz="2400" dirty="0"/>
              <a:t> </a:t>
            </a:r>
            <a:r>
              <a:rPr lang="en-US" sz="2400" dirty="0" err="1"/>
              <a:t>thời</a:t>
            </a:r>
            <a:r>
              <a:rPr lang="en-US" sz="2400" dirty="0"/>
              <a:t> </a:t>
            </a:r>
            <a:r>
              <a:rPr lang="en-US" sz="2400" dirty="0" err="1"/>
              <a:t>gian</a:t>
            </a:r>
            <a:r>
              <a:rPr lang="en-US" sz="2400" dirty="0"/>
              <a:t> </a:t>
            </a:r>
            <a:r>
              <a:rPr lang="en-US" sz="2400" dirty="0" err="1"/>
              <a:t>ngẫu</a:t>
            </a:r>
            <a:r>
              <a:rPr lang="en-US" sz="2400" dirty="0"/>
              <a:t> </a:t>
            </a:r>
            <a:r>
              <a:rPr lang="en-US" sz="2400" dirty="0" err="1"/>
              <a:t>nhiên</a:t>
            </a:r>
            <a:r>
              <a:rPr lang="en-US" sz="2400" dirty="0"/>
              <a:t> </a:t>
            </a:r>
            <a:r>
              <a:rPr lang="en-US" sz="2400" dirty="0" err="1"/>
              <a:t>theo</a:t>
            </a:r>
            <a:r>
              <a:rPr lang="en-US" sz="2400" dirty="0"/>
              <a:t> </a:t>
            </a:r>
            <a:r>
              <a:rPr lang="en-US" sz="2400" dirty="0" err="1"/>
              <a:t>giải</a:t>
            </a:r>
            <a:r>
              <a:rPr lang="en-US" sz="2400" dirty="0"/>
              <a:t> </a:t>
            </a:r>
            <a:r>
              <a:rPr lang="en-US" sz="2400" dirty="0" err="1"/>
              <a:t>thuật</a:t>
            </a:r>
            <a:r>
              <a:rPr lang="en-US" sz="2400" dirty="0"/>
              <a:t> </a:t>
            </a:r>
            <a:r>
              <a:rPr lang="en-US" sz="2400" dirty="0" err="1"/>
              <a:t>Backoff</a:t>
            </a:r>
            <a:r>
              <a:rPr lang="en-US" sz="2400" dirty="0"/>
              <a:t>.</a:t>
            </a:r>
            <a:endParaRPr lang="en-US" sz="2400" dirty="0"/>
          </a:p>
          <a:p>
            <a:r>
              <a:rPr lang="en-US" sz="2400" dirty="0"/>
              <a:t> </a:t>
            </a:r>
            <a:r>
              <a:rPr lang="en-US" sz="2400" dirty="0" err="1"/>
              <a:t>Khi</a:t>
            </a:r>
            <a:r>
              <a:rPr lang="en-US" sz="2400" dirty="0"/>
              <a:t> </a:t>
            </a:r>
            <a:r>
              <a:rPr lang="en-US" sz="2400" dirty="0" err="1"/>
              <a:t>hết</a:t>
            </a:r>
            <a:r>
              <a:rPr lang="en-US" sz="2400" dirty="0"/>
              <a:t> </a:t>
            </a:r>
            <a:r>
              <a:rPr lang="en-US" sz="2400" dirty="0" err="1"/>
              <a:t>thời</a:t>
            </a:r>
            <a:r>
              <a:rPr lang="en-US" sz="2400" dirty="0"/>
              <a:t> </a:t>
            </a:r>
            <a:r>
              <a:rPr lang="en-US" sz="2400" dirty="0" err="1"/>
              <a:t>gian</a:t>
            </a:r>
            <a:r>
              <a:rPr lang="en-US" sz="2400" dirty="0"/>
              <a:t> </a:t>
            </a:r>
            <a:r>
              <a:rPr lang="en-US" sz="2400" dirty="0" err="1"/>
              <a:t>đợi</a:t>
            </a:r>
            <a:r>
              <a:rPr lang="en-US" sz="2400" dirty="0"/>
              <a:t> </a:t>
            </a:r>
            <a:r>
              <a:rPr lang="en-US" sz="2400" dirty="0" err="1"/>
              <a:t>ngẫu</a:t>
            </a:r>
            <a:r>
              <a:rPr lang="en-US" sz="2400" dirty="0"/>
              <a:t> </a:t>
            </a:r>
            <a:r>
              <a:rPr lang="en-US" sz="2400" dirty="0" err="1"/>
              <a:t>nhiên</a:t>
            </a:r>
            <a:r>
              <a:rPr lang="en-US" sz="2400" dirty="0"/>
              <a:t> </a:t>
            </a:r>
            <a:r>
              <a:rPr lang="en-US" sz="2400" dirty="0" err="1"/>
              <a:t>này</a:t>
            </a:r>
            <a:r>
              <a:rPr lang="en-US" sz="2400" dirty="0"/>
              <a:t>, </a:t>
            </a:r>
            <a:r>
              <a:rPr lang="en-US" sz="2400" dirty="0" err="1"/>
              <a:t>chúng</a:t>
            </a:r>
            <a:r>
              <a:rPr lang="en-US" sz="2400" dirty="0"/>
              <a:t> </a:t>
            </a:r>
            <a:r>
              <a:rPr lang="en-US" sz="2400" dirty="0" err="1"/>
              <a:t>sẽ</a:t>
            </a:r>
            <a:r>
              <a:rPr lang="en-US" sz="2400" dirty="0"/>
              <a:t> </a:t>
            </a:r>
            <a:r>
              <a:rPr lang="en-US" sz="2400" dirty="0" err="1"/>
              <a:t>tiếp</a:t>
            </a:r>
            <a:r>
              <a:rPr lang="en-US" sz="2400" dirty="0"/>
              <a:t> </a:t>
            </a:r>
            <a:r>
              <a:rPr lang="en-US" sz="2400" dirty="0" err="1"/>
              <a:t>tục</a:t>
            </a:r>
            <a:r>
              <a:rPr lang="en-US" sz="2400" dirty="0"/>
              <a:t> CSMA</a:t>
            </a:r>
            <a:endParaRPr lang="en-US" altLang="en-US" sz="2400" dirty="0">
              <a:latin typeface="Arial" panose="020B0604020202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5"/>
          <p:cNvSpPr txBox="1">
            <a:spLocks noGrp="1"/>
          </p:cNvSpPr>
          <p:nvPr/>
        </p:nvSpPr>
        <p:spPr bwMode="auto">
          <a:xfrm>
            <a:off x="5572125" y="6486526"/>
            <a:ext cx="2895600" cy="457200"/>
          </a:xfrm>
          <a:prstGeom prst="rect">
            <a:avLst/>
          </a:prstGeom>
          <a:noFill/>
          <a:ln w="9525">
            <a:noFill/>
            <a:miter lim="800000"/>
          </a:ln>
        </p:spPr>
        <p:txBody>
          <a:bodyPr/>
          <a:lstStyle/>
          <a:p>
            <a:pPr algn="r"/>
            <a:r>
              <a:rPr lang="en-US" altLang="en-US" sz="1200" i="0">
                <a:latin typeface="Arial" panose="020B0604020202020204" pitchFamily="34" charset="0"/>
                <a:cs typeface="Arial" panose="020B0604020202020204" pitchFamily="34" charset="0"/>
              </a:rPr>
              <a:t>Tầng Link</a:t>
            </a:r>
            <a:endParaRPr lang="en-US" altLang="en-US" sz="1200" i="0">
              <a:latin typeface="Arial" panose="020B0604020202020204" pitchFamily="34" charset="0"/>
              <a:cs typeface="Arial" panose="020B0604020202020204" pitchFamily="34" charset="0"/>
            </a:endParaRPr>
          </a:p>
        </p:txBody>
      </p:sp>
      <p:sp>
        <p:nvSpPr>
          <p:cNvPr id="74755" name="Slide Number Placeholder 6"/>
          <p:cNvSpPr txBox="1">
            <a:spLocks noGrp="1"/>
          </p:cNvSpPr>
          <p:nvPr/>
        </p:nvSpPr>
        <p:spPr bwMode="auto">
          <a:xfrm>
            <a:off x="8181981" y="6486526"/>
            <a:ext cx="676275" cy="457200"/>
          </a:xfrm>
          <a:prstGeom prst="rect">
            <a:avLst/>
          </a:prstGeom>
          <a:noFill/>
          <a:ln w="9525">
            <a:noFill/>
            <a:miter lim="800000"/>
          </a:ln>
        </p:spPr>
        <p:txBody>
          <a:bodyPr/>
          <a:lstStyle/>
          <a:p>
            <a:pPr algn="r"/>
            <a:r>
              <a:rPr lang="en-US" altLang="en-US" sz="1200" i="0">
                <a:latin typeface="Arial" panose="020B0604020202020204" pitchFamily="34" charset="0"/>
                <a:cs typeface="Arial" panose="020B0604020202020204" pitchFamily="34" charset="0"/>
              </a:rPr>
              <a:t>5-</a:t>
            </a:r>
            <a:fld id="{1BB9CF04-09FF-416D-BC42-5818AA84D883}" type="slidenum">
              <a:rPr lang="en-US" altLang="en-US" sz="1200" i="0">
                <a:latin typeface="Arial" panose="020B0604020202020204" pitchFamily="34" charset="0"/>
                <a:cs typeface="Arial" panose="020B0604020202020204" pitchFamily="34" charset="0"/>
              </a:rPr>
            </a:fld>
            <a:endParaRPr lang="en-US" altLang="en-US" sz="1200" i="0">
              <a:latin typeface="Arial" panose="020B0604020202020204" pitchFamily="34" charset="0"/>
              <a:cs typeface="Arial" panose="020B0604020202020204" pitchFamily="34" charset="0"/>
            </a:endParaRPr>
          </a:p>
        </p:txBody>
      </p:sp>
      <p:sp>
        <p:nvSpPr>
          <p:cNvPr id="74756" name="Rectangle 2"/>
          <p:cNvSpPr>
            <a:spLocks noGrp="1" noChangeArrowheads="1"/>
          </p:cNvSpPr>
          <p:nvPr>
            <p:ph type="title" idx="4294967295"/>
          </p:nvPr>
        </p:nvSpPr>
        <p:spPr>
          <a:xfrm>
            <a:off x="457201" y="274638"/>
            <a:ext cx="8229600" cy="749303"/>
          </a:xfrm>
        </p:spPr>
        <p:txBody>
          <a:bodyPr>
            <a:normAutofit fontScale="90000"/>
          </a:bodyPr>
          <a:lstStyle/>
          <a:p>
            <a:r>
              <a:rPr lang="en-US"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CSMA: </a:t>
            </a:r>
            <a:r>
              <a:rPr lang="en-US" altLang="en-US" dirty="0" err="1">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đụng</a:t>
            </a:r>
            <a:r>
              <a:rPr lang="en-US"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en-US" altLang="en-US" dirty="0" err="1">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độ</a:t>
            </a:r>
            <a:r>
              <a:rPr lang="en-US"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(collision)</a:t>
            </a:r>
            <a:endParaRPr lang="en-US" altLang="en-US" dirty="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74757" name="Rectangle 9"/>
          <p:cNvSpPr>
            <a:spLocks noGrp="1" noChangeArrowheads="1"/>
          </p:cNvSpPr>
          <p:nvPr>
            <p:ph type="body" sz="half" idx="4294967295"/>
          </p:nvPr>
        </p:nvSpPr>
        <p:spPr>
          <a:xfrm>
            <a:off x="533405" y="1600200"/>
            <a:ext cx="3597275" cy="4648200"/>
          </a:xfrm>
        </p:spPr>
        <p:txBody>
          <a:bodyPr/>
          <a:lstStyle/>
          <a:p>
            <a:r>
              <a:rPr lang="en-US" altLang="en-US" sz="2400">
                <a:solidFill>
                  <a:srgbClr val="990033"/>
                </a:solidFill>
                <a:latin typeface="Arial" panose="020B0604020202020204" pitchFamily="34" charset="0"/>
                <a:cs typeface="Arial" panose="020B0604020202020204" pitchFamily="34" charset="0"/>
              </a:rPr>
              <a:t>Đụng độ có thể vẫn xảy ra: </a:t>
            </a:r>
            <a:r>
              <a:rPr lang="en-US" altLang="en-US" sz="2400">
                <a:latin typeface="Arial" panose="020B0604020202020204" pitchFamily="34" charset="0"/>
                <a:cs typeface="Arial" panose="020B0604020202020204" pitchFamily="34" charset="0"/>
              </a:rPr>
              <a:t>trễ lan truyền nghĩa là 2 node không thể nghe thấy quá trình truyền lẫn nhau</a:t>
            </a:r>
            <a:endParaRPr lang="en-US" altLang="ja-JP" sz="2400">
              <a:latin typeface="Arial" panose="020B0604020202020204" pitchFamily="34" charset="0"/>
              <a:cs typeface="Arial" panose="020B0604020202020204" pitchFamily="34" charset="0"/>
            </a:endParaRPr>
          </a:p>
          <a:p>
            <a:r>
              <a:rPr lang="en-US" altLang="en-US" sz="2400">
                <a:solidFill>
                  <a:srgbClr val="990033"/>
                </a:solidFill>
                <a:latin typeface="Arial" panose="020B0604020202020204" pitchFamily="34" charset="0"/>
                <a:cs typeface="Arial" panose="020B0604020202020204" pitchFamily="34" charset="0"/>
              </a:rPr>
              <a:t>Đụng độ: </a:t>
            </a:r>
            <a:r>
              <a:rPr lang="en-US" altLang="en-US" sz="2400">
                <a:latin typeface="Arial" panose="020B0604020202020204" pitchFamily="34" charset="0"/>
                <a:cs typeface="Arial" panose="020B0604020202020204" pitchFamily="34" charset="0"/>
              </a:rPr>
              <a:t>toàn bộ thời gian truyền packet bị lãng phí</a:t>
            </a:r>
            <a:endParaRPr lang="en-US" altLang="en-US" sz="2400">
              <a:latin typeface="Arial" panose="020B0604020202020204" pitchFamily="34" charset="0"/>
              <a:cs typeface="Arial" panose="020B0604020202020204" pitchFamily="34" charset="0"/>
            </a:endParaRPr>
          </a:p>
          <a:p>
            <a:pPr lvl="1"/>
            <a:r>
              <a:rPr lang="en-US" altLang="en-US" sz="2000">
                <a:latin typeface="Arial" panose="020B0604020202020204" pitchFamily="34" charset="0"/>
                <a:cs typeface="Arial" panose="020B0604020202020204" pitchFamily="34" charset="0"/>
              </a:rPr>
              <a:t>Khoảng cách và trễ lan truyền có vai trò trong việc xác định xác suất đụng độ</a:t>
            </a:r>
            <a:endParaRPr lang="en-US" altLang="en-US" sz="2000">
              <a:latin typeface="Arial" panose="020B0604020202020204" pitchFamily="34" charset="0"/>
              <a:cs typeface="Arial" panose="020B0604020202020204" pitchFamily="34" charset="0"/>
            </a:endParaRPr>
          </a:p>
          <a:p>
            <a:pPr lvl="1"/>
            <a:endParaRPr lang="en-US" altLang="en-US" sz="2000">
              <a:latin typeface="Arial" panose="020B0604020202020204" pitchFamily="34" charset="0"/>
              <a:cs typeface="Arial" panose="020B0604020202020204" pitchFamily="34" charset="0"/>
            </a:endParaRPr>
          </a:p>
        </p:txBody>
      </p:sp>
      <p:sp>
        <p:nvSpPr>
          <p:cNvPr id="30726" name="Rectangle 10"/>
          <p:cNvSpPr>
            <a:spLocks noGrp="1" noChangeArrowheads="1"/>
          </p:cNvSpPr>
          <p:nvPr>
            <p:ph type="body" sz="half" idx="4294967295"/>
          </p:nvPr>
        </p:nvSpPr>
        <p:spPr>
          <a:xfrm>
            <a:off x="4495801" y="1771650"/>
            <a:ext cx="3810000" cy="4648200"/>
          </a:xfrm>
        </p:spPr>
        <p:txBody>
          <a:bodyPr/>
          <a:lstStyle/>
          <a:p>
            <a:pPr>
              <a:buFont typeface="Wingdings" panose="05000000000000000000" pitchFamily="18" charset="0"/>
              <a:buChar char="v"/>
              <a:defRPr/>
            </a:pPr>
            <a:endParaRPr lang="en-US" sz="2400">
              <a:ea typeface="MS PGothic" panose="020B0600070205080204" pitchFamily="34" charset="-128"/>
              <a:cs typeface="+mn-cs"/>
            </a:endParaRPr>
          </a:p>
        </p:txBody>
      </p:sp>
      <p:pic>
        <p:nvPicPr>
          <p:cNvPr id="74759" name="Picture 3" descr="5"/>
          <p:cNvPicPr>
            <a:picLocks noChangeAspect="1" noChangeArrowheads="1"/>
          </p:cNvPicPr>
          <p:nvPr/>
        </p:nvPicPr>
        <p:blipFill>
          <a:blip r:embed="rId1"/>
          <a:srcRect/>
          <a:stretch>
            <a:fillRect/>
          </a:stretch>
        </p:blipFill>
        <p:spPr bwMode="auto">
          <a:xfrm>
            <a:off x="4443416" y="1493842"/>
            <a:ext cx="4287836" cy="5049837"/>
          </a:xfrm>
          <a:prstGeom prst="rect">
            <a:avLst/>
          </a:prstGeom>
          <a:noFill/>
          <a:ln w="9525">
            <a:noFill/>
            <a:miter lim="800000"/>
            <a:headEnd/>
            <a:tailEnd/>
          </a:ln>
        </p:spPr>
      </p:pic>
      <p:sp>
        <p:nvSpPr>
          <p:cNvPr id="74760" name="Rectangle 6"/>
          <p:cNvSpPr>
            <a:spLocks noChangeArrowheads="1"/>
          </p:cNvSpPr>
          <p:nvPr/>
        </p:nvSpPr>
        <p:spPr bwMode="auto">
          <a:xfrm>
            <a:off x="5521331" y="1055688"/>
            <a:ext cx="2568575" cy="338554"/>
          </a:xfrm>
          <a:prstGeom prst="rect">
            <a:avLst/>
          </a:prstGeom>
          <a:noFill/>
          <a:ln w="9525">
            <a:noFill/>
            <a:miter lim="800000"/>
          </a:ln>
        </p:spPr>
        <p:txBody>
          <a:bodyPr>
            <a:spAutoFit/>
          </a:bodyPr>
          <a:lstStyle/>
          <a:p>
            <a:pPr algn="ctr"/>
            <a:r>
              <a:rPr lang="en-US" altLang="en-US" sz="1600" i="0">
                <a:latin typeface="Arial" panose="020B0604020202020204" pitchFamily="34" charset="0"/>
                <a:cs typeface="Arial" panose="020B0604020202020204" pitchFamily="34" charset="0"/>
              </a:rPr>
              <a:t>spatial layout of nodes </a:t>
            </a:r>
            <a:endParaRPr lang="en-US" altLang="en-US" sz="2000" i="0">
              <a:latin typeface="Arial" panose="020B0604020202020204" pitchFamily="34" charset="0"/>
              <a:cs typeface="Arial" panose="020B0604020202020204" pitchFamily="34" charset="0"/>
            </a:endParaRPr>
          </a:p>
        </p:txBody>
      </p:sp>
      <p:pic>
        <p:nvPicPr>
          <p:cNvPr id="74761" name="Picture 8" descr="underline_base"/>
          <p:cNvPicPr>
            <a:picLocks noChangeArrowheads="1"/>
          </p:cNvPicPr>
          <p:nvPr/>
        </p:nvPicPr>
        <p:blipFill>
          <a:blip r:embed="rId2"/>
          <a:srcRect/>
          <a:stretch>
            <a:fillRect/>
          </a:stretch>
        </p:blipFill>
        <p:spPr bwMode="auto">
          <a:xfrm>
            <a:off x="1694141" y="914400"/>
            <a:ext cx="5773459" cy="173038"/>
          </a:xfrm>
          <a:prstGeom prst="rect">
            <a:avLst/>
          </a:prstGeom>
          <a:noFill/>
          <a:ln w="9525">
            <a:noFill/>
            <a:miter lim="800000"/>
            <a:headEnd/>
            <a:tailEnd/>
          </a:ln>
        </p:spPr>
      </p:pic>
      <p:sp>
        <p:nvSpPr>
          <p:cNvPr id="180311" name="Rectangle 87"/>
          <p:cNvSpPr>
            <a:spLocks noChangeArrowheads="1"/>
          </p:cNvSpPr>
          <p:nvPr/>
        </p:nvSpPr>
        <p:spPr bwMode="auto">
          <a:xfrm>
            <a:off x="4827593" y="2724150"/>
            <a:ext cx="3736975" cy="257175"/>
          </a:xfrm>
          <a:prstGeom prst="rect">
            <a:avLst/>
          </a:prstGeom>
          <a:solidFill>
            <a:schemeClr val="bg1"/>
          </a:solidFill>
          <a:ln w="9525">
            <a:noFill/>
            <a:miter lim="800000"/>
          </a:ln>
        </p:spPr>
        <p:txBody>
          <a:bodyPr wrap="none" anchor="ctr"/>
          <a:lstStyle/>
          <a:p>
            <a:endParaRPr lang="en-US" altLang="en-US">
              <a:cs typeface="Arial" panose="020B0604020202020204" pitchFamily="34" charset="0"/>
            </a:endParaRPr>
          </a:p>
        </p:txBody>
      </p:sp>
      <p:sp>
        <p:nvSpPr>
          <p:cNvPr id="180312" name="Rectangle 88"/>
          <p:cNvSpPr>
            <a:spLocks noChangeArrowheads="1"/>
          </p:cNvSpPr>
          <p:nvPr/>
        </p:nvSpPr>
        <p:spPr bwMode="auto">
          <a:xfrm>
            <a:off x="4835526" y="2981326"/>
            <a:ext cx="3725864" cy="257175"/>
          </a:xfrm>
          <a:prstGeom prst="rect">
            <a:avLst/>
          </a:prstGeom>
          <a:solidFill>
            <a:schemeClr val="bg1"/>
          </a:solidFill>
          <a:ln w="9525">
            <a:noFill/>
            <a:miter lim="800000"/>
          </a:ln>
        </p:spPr>
        <p:txBody>
          <a:bodyPr wrap="none" anchor="ctr"/>
          <a:lstStyle/>
          <a:p>
            <a:endParaRPr lang="en-US" altLang="en-US">
              <a:cs typeface="Arial" panose="020B0604020202020204" pitchFamily="34" charset="0"/>
            </a:endParaRPr>
          </a:p>
        </p:txBody>
      </p:sp>
      <p:sp>
        <p:nvSpPr>
          <p:cNvPr id="180314" name="Rectangle 90"/>
          <p:cNvSpPr>
            <a:spLocks noChangeArrowheads="1"/>
          </p:cNvSpPr>
          <p:nvPr/>
        </p:nvSpPr>
        <p:spPr bwMode="auto">
          <a:xfrm>
            <a:off x="4797425" y="3233738"/>
            <a:ext cx="3763963" cy="1624012"/>
          </a:xfrm>
          <a:prstGeom prst="rect">
            <a:avLst/>
          </a:prstGeom>
          <a:solidFill>
            <a:schemeClr val="bg1"/>
          </a:solidFill>
          <a:ln w="9525">
            <a:noFill/>
            <a:miter lim="800000"/>
          </a:ln>
        </p:spPr>
        <p:txBody>
          <a:bodyPr wrap="none" anchor="ctr"/>
          <a:lstStyle/>
          <a:p>
            <a:endParaRPr lang="en-US" altLang="en-US">
              <a:cs typeface="Arial" panose="020B0604020202020204" pitchFamily="34" charset="0"/>
            </a:endParaRPr>
          </a:p>
        </p:txBody>
      </p:sp>
      <p:sp>
        <p:nvSpPr>
          <p:cNvPr id="180315" name="Rectangle 91"/>
          <p:cNvSpPr>
            <a:spLocks noChangeArrowheads="1"/>
          </p:cNvSpPr>
          <p:nvPr/>
        </p:nvSpPr>
        <p:spPr bwMode="auto">
          <a:xfrm>
            <a:off x="4770438" y="4841879"/>
            <a:ext cx="3789362" cy="1635125"/>
          </a:xfrm>
          <a:prstGeom prst="rect">
            <a:avLst/>
          </a:prstGeom>
          <a:solidFill>
            <a:schemeClr val="bg1"/>
          </a:solidFill>
          <a:ln w="9525">
            <a:noFill/>
            <a:miter lim="800000"/>
          </a:ln>
        </p:spPr>
        <p:txBody>
          <a:bodyPr wrap="none" anchor="ctr"/>
          <a:lstStyle/>
          <a:p>
            <a:endParaRPr lang="en-US" altLang="en-US">
              <a:cs typeface="Arial" panose="020B0604020202020204" pitchFamily="34" charset="0"/>
            </a:endParaRPr>
          </a:p>
        </p:txBody>
      </p:sp>
      <p:sp>
        <p:nvSpPr>
          <p:cNvPr id="74766" name="Rectangle 92"/>
          <p:cNvSpPr>
            <a:spLocks noChangeArrowheads="1"/>
          </p:cNvSpPr>
          <p:nvPr/>
        </p:nvSpPr>
        <p:spPr bwMode="auto">
          <a:xfrm>
            <a:off x="4764092" y="1425575"/>
            <a:ext cx="4040186" cy="1301750"/>
          </a:xfrm>
          <a:prstGeom prst="rect">
            <a:avLst/>
          </a:prstGeom>
          <a:solidFill>
            <a:schemeClr val="bg1"/>
          </a:solidFill>
          <a:ln w="9525">
            <a:noFill/>
            <a:miter lim="800000"/>
          </a:ln>
        </p:spPr>
        <p:txBody>
          <a:bodyPr wrap="none" anchor="ctr"/>
          <a:lstStyle/>
          <a:p>
            <a:endParaRPr lang="en-US" altLang="en-US">
              <a:cs typeface="Arial" panose="020B0604020202020204" pitchFamily="34" charset="0"/>
            </a:endParaRPr>
          </a:p>
        </p:txBody>
      </p:sp>
      <p:grpSp>
        <p:nvGrpSpPr>
          <p:cNvPr id="2" name="Group 98"/>
          <p:cNvGrpSpPr/>
          <p:nvPr/>
        </p:nvGrpSpPr>
        <p:grpSpPr bwMode="auto">
          <a:xfrm>
            <a:off x="4948240" y="1423988"/>
            <a:ext cx="3513137" cy="628650"/>
            <a:chOff x="3117" y="180"/>
            <a:chExt cx="2213" cy="396"/>
          </a:xfrm>
        </p:grpSpPr>
        <p:grpSp>
          <p:nvGrpSpPr>
            <p:cNvPr id="3" name="Group 67"/>
            <p:cNvGrpSpPr/>
            <p:nvPr/>
          </p:nvGrpSpPr>
          <p:grpSpPr bwMode="auto">
            <a:xfrm flipH="1">
              <a:off x="3117" y="245"/>
              <a:ext cx="316" cy="323"/>
              <a:chOff x="2839" y="3501"/>
              <a:chExt cx="755" cy="803"/>
            </a:xfrm>
          </p:grpSpPr>
          <p:pic>
            <p:nvPicPr>
              <p:cNvPr id="74783" name="Picture 68" descr="desktop_computer_stylized_medium"/>
              <p:cNvPicPr>
                <a:picLocks noChangeAspect="1" noChangeArrowheads="1"/>
              </p:cNvPicPr>
              <p:nvPr/>
            </p:nvPicPr>
            <p:blipFill>
              <a:blip r:embed="rId3"/>
              <a:srcRect/>
              <a:stretch>
                <a:fillRect/>
              </a:stretch>
            </p:blipFill>
            <p:spPr bwMode="auto">
              <a:xfrm>
                <a:off x="2839" y="3501"/>
                <a:ext cx="755" cy="803"/>
              </a:xfrm>
              <a:prstGeom prst="rect">
                <a:avLst/>
              </a:prstGeom>
              <a:noFill/>
              <a:ln w="9525">
                <a:noFill/>
                <a:miter lim="800000"/>
                <a:headEnd/>
                <a:tailEnd/>
              </a:ln>
            </p:spPr>
          </p:pic>
          <p:sp>
            <p:nvSpPr>
              <p:cNvPr id="74784" name="Freeform 69"/>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p:spPr>
            <p:txBody>
              <a:bodyPr wrap="none"/>
              <a:lstStyle/>
              <a:p>
                <a:endParaRPr lang="en-US"/>
              </a:p>
            </p:txBody>
          </p:sp>
        </p:grpSp>
        <p:grpSp>
          <p:nvGrpSpPr>
            <p:cNvPr id="4" name="Group 70"/>
            <p:cNvGrpSpPr/>
            <p:nvPr/>
          </p:nvGrpSpPr>
          <p:grpSpPr bwMode="auto">
            <a:xfrm flipH="1">
              <a:off x="3747" y="253"/>
              <a:ext cx="316" cy="323"/>
              <a:chOff x="2839" y="3501"/>
              <a:chExt cx="755" cy="803"/>
            </a:xfrm>
          </p:grpSpPr>
          <p:pic>
            <p:nvPicPr>
              <p:cNvPr id="74781" name="Picture 71" descr="desktop_computer_stylized_medium"/>
              <p:cNvPicPr>
                <a:picLocks noChangeAspect="1" noChangeArrowheads="1"/>
              </p:cNvPicPr>
              <p:nvPr/>
            </p:nvPicPr>
            <p:blipFill>
              <a:blip r:embed="rId3"/>
              <a:srcRect/>
              <a:stretch>
                <a:fillRect/>
              </a:stretch>
            </p:blipFill>
            <p:spPr bwMode="auto">
              <a:xfrm>
                <a:off x="2839" y="3501"/>
                <a:ext cx="755" cy="803"/>
              </a:xfrm>
              <a:prstGeom prst="rect">
                <a:avLst/>
              </a:prstGeom>
              <a:noFill/>
              <a:ln w="9525">
                <a:noFill/>
                <a:miter lim="800000"/>
                <a:headEnd/>
                <a:tailEnd/>
              </a:ln>
            </p:spPr>
          </p:pic>
          <p:sp>
            <p:nvSpPr>
              <p:cNvPr id="74782" name="Freeform 7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p:spPr>
            <p:txBody>
              <a:bodyPr wrap="none"/>
              <a:lstStyle/>
              <a:p>
                <a:endParaRPr lang="en-US"/>
              </a:p>
            </p:txBody>
          </p:sp>
        </p:grpSp>
        <p:grpSp>
          <p:nvGrpSpPr>
            <p:cNvPr id="5" name="Group 73"/>
            <p:cNvGrpSpPr/>
            <p:nvPr/>
          </p:nvGrpSpPr>
          <p:grpSpPr bwMode="auto">
            <a:xfrm flipH="1">
              <a:off x="4356" y="247"/>
              <a:ext cx="316" cy="323"/>
              <a:chOff x="2839" y="3501"/>
              <a:chExt cx="755" cy="803"/>
            </a:xfrm>
          </p:grpSpPr>
          <p:pic>
            <p:nvPicPr>
              <p:cNvPr id="74779" name="Picture 74" descr="desktop_computer_stylized_medium"/>
              <p:cNvPicPr>
                <a:picLocks noChangeAspect="1" noChangeArrowheads="1"/>
              </p:cNvPicPr>
              <p:nvPr/>
            </p:nvPicPr>
            <p:blipFill>
              <a:blip r:embed="rId3"/>
              <a:srcRect/>
              <a:stretch>
                <a:fillRect/>
              </a:stretch>
            </p:blipFill>
            <p:spPr bwMode="auto">
              <a:xfrm>
                <a:off x="2839" y="3501"/>
                <a:ext cx="755" cy="803"/>
              </a:xfrm>
              <a:prstGeom prst="rect">
                <a:avLst/>
              </a:prstGeom>
              <a:noFill/>
              <a:ln w="9525">
                <a:noFill/>
                <a:miter lim="800000"/>
                <a:headEnd/>
                <a:tailEnd/>
              </a:ln>
            </p:spPr>
          </p:pic>
          <p:sp>
            <p:nvSpPr>
              <p:cNvPr id="74780" name="Freeform 75"/>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p:spPr>
            <p:txBody>
              <a:bodyPr wrap="none"/>
              <a:lstStyle/>
              <a:p>
                <a:endParaRPr lang="en-US"/>
              </a:p>
            </p:txBody>
          </p:sp>
        </p:grpSp>
        <p:grpSp>
          <p:nvGrpSpPr>
            <p:cNvPr id="6" name="Group 76"/>
            <p:cNvGrpSpPr/>
            <p:nvPr/>
          </p:nvGrpSpPr>
          <p:grpSpPr bwMode="auto">
            <a:xfrm flipH="1">
              <a:off x="5014" y="249"/>
              <a:ext cx="316" cy="323"/>
              <a:chOff x="2839" y="3501"/>
              <a:chExt cx="755" cy="803"/>
            </a:xfrm>
          </p:grpSpPr>
          <p:pic>
            <p:nvPicPr>
              <p:cNvPr id="74777" name="Picture 77" descr="desktop_computer_stylized_medium"/>
              <p:cNvPicPr>
                <a:picLocks noChangeAspect="1" noChangeArrowheads="1"/>
              </p:cNvPicPr>
              <p:nvPr/>
            </p:nvPicPr>
            <p:blipFill>
              <a:blip r:embed="rId3"/>
              <a:srcRect/>
              <a:stretch>
                <a:fillRect/>
              </a:stretch>
            </p:blipFill>
            <p:spPr bwMode="auto">
              <a:xfrm>
                <a:off x="2839" y="3501"/>
                <a:ext cx="755" cy="803"/>
              </a:xfrm>
              <a:prstGeom prst="rect">
                <a:avLst/>
              </a:prstGeom>
              <a:noFill/>
              <a:ln w="9525">
                <a:noFill/>
                <a:miter lim="800000"/>
                <a:headEnd/>
                <a:tailEnd/>
              </a:ln>
            </p:spPr>
          </p:pic>
          <p:sp>
            <p:nvSpPr>
              <p:cNvPr id="74778" name="Freeform 78"/>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p:spPr>
            <p:txBody>
              <a:bodyPr wrap="none"/>
              <a:lstStyle/>
              <a:p>
                <a:endParaRPr lang="en-US"/>
              </a:p>
            </p:txBody>
          </p:sp>
        </p:grpSp>
        <p:sp>
          <p:nvSpPr>
            <p:cNvPr id="74772" name="Line 93"/>
            <p:cNvSpPr>
              <a:spLocks noChangeShapeType="1"/>
            </p:cNvSpPr>
            <p:nvPr/>
          </p:nvSpPr>
          <p:spPr bwMode="auto">
            <a:xfrm>
              <a:off x="3309" y="181"/>
              <a:ext cx="1989" cy="0"/>
            </a:xfrm>
            <a:prstGeom prst="line">
              <a:avLst/>
            </a:prstGeom>
            <a:noFill/>
            <a:ln w="19050">
              <a:solidFill>
                <a:schemeClr val="tx1"/>
              </a:solidFill>
              <a:round/>
            </a:ln>
          </p:spPr>
          <p:txBody>
            <a:bodyPr wrap="none"/>
            <a:lstStyle/>
            <a:p>
              <a:endParaRPr lang="en-US"/>
            </a:p>
          </p:txBody>
        </p:sp>
        <p:sp>
          <p:nvSpPr>
            <p:cNvPr id="74773" name="Line 94"/>
            <p:cNvSpPr>
              <a:spLocks noChangeShapeType="1"/>
            </p:cNvSpPr>
            <p:nvPr/>
          </p:nvSpPr>
          <p:spPr bwMode="auto">
            <a:xfrm>
              <a:off x="3309" y="180"/>
              <a:ext cx="0" cy="87"/>
            </a:xfrm>
            <a:prstGeom prst="line">
              <a:avLst/>
            </a:prstGeom>
            <a:noFill/>
            <a:ln w="19050">
              <a:solidFill>
                <a:schemeClr val="tx1"/>
              </a:solidFill>
              <a:round/>
            </a:ln>
          </p:spPr>
          <p:txBody>
            <a:bodyPr wrap="none"/>
            <a:lstStyle/>
            <a:p>
              <a:endParaRPr lang="en-US"/>
            </a:p>
          </p:txBody>
        </p:sp>
        <p:sp>
          <p:nvSpPr>
            <p:cNvPr id="74774" name="Line 95"/>
            <p:cNvSpPr>
              <a:spLocks noChangeShapeType="1"/>
            </p:cNvSpPr>
            <p:nvPr/>
          </p:nvSpPr>
          <p:spPr bwMode="auto">
            <a:xfrm>
              <a:off x="3975" y="183"/>
              <a:ext cx="0" cy="87"/>
            </a:xfrm>
            <a:prstGeom prst="line">
              <a:avLst/>
            </a:prstGeom>
            <a:noFill/>
            <a:ln w="19050">
              <a:solidFill>
                <a:schemeClr val="tx1"/>
              </a:solidFill>
              <a:round/>
            </a:ln>
          </p:spPr>
          <p:txBody>
            <a:bodyPr wrap="none"/>
            <a:lstStyle/>
            <a:p>
              <a:endParaRPr lang="en-US"/>
            </a:p>
          </p:txBody>
        </p:sp>
        <p:sp>
          <p:nvSpPr>
            <p:cNvPr id="74775" name="Line 96"/>
            <p:cNvSpPr>
              <a:spLocks noChangeShapeType="1"/>
            </p:cNvSpPr>
            <p:nvPr/>
          </p:nvSpPr>
          <p:spPr bwMode="auto">
            <a:xfrm>
              <a:off x="4578" y="183"/>
              <a:ext cx="0" cy="87"/>
            </a:xfrm>
            <a:prstGeom prst="line">
              <a:avLst/>
            </a:prstGeom>
            <a:noFill/>
            <a:ln w="19050">
              <a:solidFill>
                <a:schemeClr val="tx1"/>
              </a:solidFill>
              <a:round/>
            </a:ln>
          </p:spPr>
          <p:txBody>
            <a:bodyPr wrap="none"/>
            <a:lstStyle/>
            <a:p>
              <a:endParaRPr lang="en-US"/>
            </a:p>
          </p:txBody>
        </p:sp>
        <p:sp>
          <p:nvSpPr>
            <p:cNvPr id="74776" name="Line 97"/>
            <p:cNvSpPr>
              <a:spLocks noChangeShapeType="1"/>
            </p:cNvSpPr>
            <p:nvPr/>
          </p:nvSpPr>
          <p:spPr bwMode="auto">
            <a:xfrm>
              <a:off x="5289" y="180"/>
              <a:ext cx="0" cy="87"/>
            </a:xfrm>
            <a:prstGeom prst="line">
              <a:avLst/>
            </a:prstGeom>
            <a:noFill/>
            <a:ln w="19050">
              <a:solidFill>
                <a:schemeClr val="tx1"/>
              </a:solidFill>
              <a:round/>
            </a:ln>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80311"/>
                                        </p:tgtEl>
                                      </p:cBhvr>
                                    </p:animEffect>
                                    <p:set>
                                      <p:cBhvr>
                                        <p:cTn id="7" dur="1" fill="hold">
                                          <p:stCondLst>
                                            <p:cond delay="499"/>
                                          </p:stCondLst>
                                        </p:cTn>
                                        <p:tgtEl>
                                          <p:spTgt spid="1803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180312"/>
                                        </p:tgtEl>
                                      </p:cBhvr>
                                    </p:animEffect>
                                    <p:set>
                                      <p:cBhvr>
                                        <p:cTn id="12" dur="1" fill="hold">
                                          <p:stCondLst>
                                            <p:cond delay="499"/>
                                          </p:stCondLst>
                                        </p:cTn>
                                        <p:tgtEl>
                                          <p:spTgt spid="1803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180314"/>
                                        </p:tgtEl>
                                      </p:cBhvr>
                                    </p:animEffect>
                                    <p:set>
                                      <p:cBhvr>
                                        <p:cTn id="17" dur="1" fill="hold">
                                          <p:stCondLst>
                                            <p:cond delay="499"/>
                                          </p:stCondLst>
                                        </p:cTn>
                                        <p:tgtEl>
                                          <p:spTgt spid="1803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500"/>
                                        <p:tgtEl>
                                          <p:spTgt spid="180315"/>
                                        </p:tgtEl>
                                      </p:cBhvr>
                                    </p:animEffect>
                                    <p:set>
                                      <p:cBhvr>
                                        <p:cTn id="22" dur="1" fill="hold">
                                          <p:stCondLst>
                                            <p:cond delay="499"/>
                                          </p:stCondLst>
                                        </p:cTn>
                                        <p:tgtEl>
                                          <p:spTgt spid="1803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11" grpId="0" animBg="1"/>
      <p:bldP spid="180312" grpId="0" animBg="1"/>
      <p:bldP spid="180314" grpId="0" animBg="1"/>
      <p:bldP spid="1803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3" descr="5"/>
          <p:cNvPicPr>
            <a:picLocks noChangeAspect="1" noChangeArrowheads="1"/>
          </p:cNvPicPr>
          <p:nvPr/>
        </p:nvPicPr>
        <p:blipFill>
          <a:blip r:embed="rId1"/>
          <a:srcRect/>
          <a:stretch>
            <a:fillRect/>
          </a:stretch>
        </p:blipFill>
        <p:spPr bwMode="auto">
          <a:xfrm>
            <a:off x="4443416" y="1493842"/>
            <a:ext cx="4287836" cy="5049837"/>
          </a:xfrm>
          <a:prstGeom prst="rect">
            <a:avLst/>
          </a:prstGeom>
          <a:noFill/>
          <a:ln w="9525">
            <a:noFill/>
            <a:miter lim="800000"/>
            <a:headEnd/>
            <a:tailEnd/>
          </a:ln>
        </p:spPr>
      </p:pic>
      <p:sp>
        <p:nvSpPr>
          <p:cNvPr id="76803"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76804"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FCEDC46A-C155-49BD-9E63-10C005D41365}" type="slidenum">
              <a:rPr lang="en-US" altLang="en-US">
                <a:cs typeface="Arial" panose="020B0604020202020204" pitchFamily="34" charset="0"/>
              </a:rPr>
            </a:fld>
            <a:endParaRPr lang="en-US" altLang="en-US">
              <a:cs typeface="Arial" panose="020B0604020202020204" pitchFamily="34" charset="0"/>
            </a:endParaRPr>
          </a:p>
        </p:txBody>
      </p:sp>
      <p:sp>
        <p:nvSpPr>
          <p:cNvPr id="76805" name="Rectangle 2"/>
          <p:cNvSpPr>
            <a:spLocks noGrp="1" noChangeArrowheads="1"/>
          </p:cNvSpPr>
          <p:nvPr>
            <p:ph type="title"/>
          </p:nvPr>
        </p:nvSpPr>
        <p:spPr/>
        <p:txBody>
          <a:bodyPr/>
          <a:lstStyle/>
          <a:p>
            <a:r>
              <a:rPr lang="en-US" altLang="en-US" dirty="0">
                <a:solidFill>
                  <a:srgbClr val="002060"/>
                </a:solidFill>
                <a:latin typeface="Arial" panose="020B0604020202020204" pitchFamily="34" charset="0"/>
                <a:cs typeface="Arial" panose="020B0604020202020204" pitchFamily="34" charset="0"/>
              </a:rPr>
              <a:t>CSMA: </a:t>
            </a:r>
            <a:r>
              <a:rPr lang="en-US" altLang="en-US" dirty="0" err="1">
                <a:solidFill>
                  <a:srgbClr val="002060"/>
                </a:solidFill>
                <a:latin typeface="Arial" panose="020B0604020202020204" pitchFamily="34" charset="0"/>
                <a:cs typeface="Arial" panose="020B0604020202020204" pitchFamily="34" charset="0"/>
              </a:rPr>
              <a:t>đụng</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độ</a:t>
            </a:r>
            <a:r>
              <a:rPr lang="en-US" altLang="en-US" dirty="0">
                <a:solidFill>
                  <a:srgbClr val="002060"/>
                </a:solidFill>
                <a:latin typeface="Arial" panose="020B0604020202020204" pitchFamily="34" charset="0"/>
                <a:cs typeface="Arial" panose="020B0604020202020204" pitchFamily="34" charset="0"/>
              </a:rPr>
              <a:t> (collision)</a:t>
            </a:r>
            <a:endParaRPr lang="en-US" altLang="en-US" dirty="0">
              <a:solidFill>
                <a:srgbClr val="002060"/>
              </a:solidFill>
              <a:latin typeface="Arial" panose="020B0604020202020204" pitchFamily="34" charset="0"/>
              <a:cs typeface="Arial" panose="020B0604020202020204" pitchFamily="34" charset="0"/>
            </a:endParaRPr>
          </a:p>
        </p:txBody>
      </p:sp>
      <p:sp>
        <p:nvSpPr>
          <p:cNvPr id="76806" name="Rectangle 9"/>
          <p:cNvSpPr>
            <a:spLocks noGrp="1" noChangeArrowheads="1"/>
          </p:cNvSpPr>
          <p:nvPr>
            <p:ph type="body" sz="half" idx="1"/>
          </p:nvPr>
        </p:nvSpPr>
        <p:spPr>
          <a:xfrm>
            <a:off x="533405" y="1600200"/>
            <a:ext cx="3597275" cy="4648200"/>
          </a:xfrm>
        </p:spPr>
        <p:txBody>
          <a:bodyPr/>
          <a:lstStyle/>
          <a:p>
            <a:r>
              <a:rPr lang="en-US" altLang="en-US" sz="2400">
                <a:solidFill>
                  <a:srgbClr val="990033"/>
                </a:solidFill>
                <a:latin typeface="Arial" panose="020B0604020202020204" pitchFamily="34" charset="0"/>
                <a:cs typeface="Arial" panose="020B0604020202020204" pitchFamily="34" charset="0"/>
              </a:rPr>
              <a:t>Đụng độ có thể vẫn xảy ra: </a:t>
            </a:r>
            <a:r>
              <a:rPr lang="en-US" altLang="en-US" sz="2400">
                <a:latin typeface="Arial" panose="020B0604020202020204" pitchFamily="34" charset="0"/>
                <a:cs typeface="Arial" panose="020B0604020202020204" pitchFamily="34" charset="0"/>
              </a:rPr>
              <a:t>trễ lan truyền nghĩa là 2 node không thể nghe thấy quá trình truyền lẫn nhau</a:t>
            </a:r>
            <a:endParaRPr lang="en-US" altLang="ja-JP" sz="2400">
              <a:latin typeface="Arial" panose="020B0604020202020204" pitchFamily="34" charset="0"/>
              <a:cs typeface="Arial" panose="020B0604020202020204" pitchFamily="34" charset="0"/>
            </a:endParaRPr>
          </a:p>
          <a:p>
            <a:r>
              <a:rPr lang="en-US" altLang="en-US" sz="2400">
                <a:solidFill>
                  <a:srgbClr val="990033"/>
                </a:solidFill>
                <a:latin typeface="Arial" panose="020B0604020202020204" pitchFamily="34" charset="0"/>
                <a:cs typeface="Arial" panose="020B0604020202020204" pitchFamily="34" charset="0"/>
              </a:rPr>
              <a:t>Đụng độ: </a:t>
            </a:r>
            <a:r>
              <a:rPr lang="en-US" altLang="en-US" sz="2400">
                <a:latin typeface="Arial" panose="020B0604020202020204" pitchFamily="34" charset="0"/>
                <a:cs typeface="Arial" panose="020B0604020202020204" pitchFamily="34" charset="0"/>
              </a:rPr>
              <a:t>toàn bộ thời gian truyền packet bị lãng phí</a:t>
            </a:r>
            <a:endParaRPr lang="en-US" altLang="en-US" sz="2400">
              <a:latin typeface="Arial" panose="020B0604020202020204" pitchFamily="34" charset="0"/>
              <a:cs typeface="Arial" panose="020B0604020202020204" pitchFamily="34" charset="0"/>
            </a:endParaRPr>
          </a:p>
          <a:p>
            <a:pPr lvl="1"/>
            <a:r>
              <a:rPr lang="en-US" altLang="en-US" sz="2000">
                <a:latin typeface="Arial" panose="020B0604020202020204" pitchFamily="34" charset="0"/>
                <a:cs typeface="Arial" panose="020B0604020202020204" pitchFamily="34" charset="0"/>
              </a:rPr>
              <a:t>Khoảng cách và trễ lan truyền có vai trò trong việc xác định xác suất đụng độ</a:t>
            </a:r>
            <a:endParaRPr lang="en-US" altLang="en-US" sz="2000">
              <a:latin typeface="Arial" panose="020B0604020202020204" pitchFamily="34" charset="0"/>
              <a:cs typeface="Arial" panose="020B0604020202020204" pitchFamily="34" charset="0"/>
            </a:endParaRPr>
          </a:p>
          <a:p>
            <a:pPr lvl="1"/>
            <a:endParaRPr lang="en-US" altLang="en-US" sz="2000">
              <a:latin typeface="Arial" panose="020B0604020202020204" pitchFamily="34" charset="0"/>
              <a:cs typeface="Arial" panose="020B0604020202020204" pitchFamily="34" charset="0"/>
            </a:endParaRPr>
          </a:p>
        </p:txBody>
      </p:sp>
      <p:pic>
        <p:nvPicPr>
          <p:cNvPr id="76807" name="Picture 8" descr="underline_base"/>
          <p:cNvPicPr>
            <a:picLocks noChangeArrowheads="1"/>
          </p:cNvPicPr>
          <p:nvPr/>
        </p:nvPicPr>
        <p:blipFill>
          <a:blip r:embed="rId2"/>
          <a:srcRect/>
          <a:stretch>
            <a:fillRect/>
          </a:stretch>
        </p:blipFill>
        <p:spPr bwMode="auto">
          <a:xfrm>
            <a:off x="1524000" y="1122362"/>
            <a:ext cx="6324600" cy="19368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78851"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53A47477-80C9-4196-9F99-870A20A7782E}" type="slidenum">
              <a:rPr lang="en-US" altLang="en-US">
                <a:cs typeface="Arial" panose="020B0604020202020204" pitchFamily="34" charset="0"/>
              </a:rPr>
            </a:fld>
            <a:endParaRPr lang="en-US" altLang="en-US">
              <a:cs typeface="Arial" panose="020B0604020202020204" pitchFamily="34" charset="0"/>
            </a:endParaRPr>
          </a:p>
        </p:txBody>
      </p:sp>
      <p:pic>
        <p:nvPicPr>
          <p:cNvPr id="78852" name="Picture 5" descr="underline_base"/>
          <p:cNvPicPr>
            <a:picLocks noChangeArrowheads="1"/>
          </p:cNvPicPr>
          <p:nvPr/>
        </p:nvPicPr>
        <p:blipFill>
          <a:blip r:embed="rId1"/>
          <a:srcRect/>
          <a:stretch>
            <a:fillRect/>
          </a:stretch>
        </p:blipFill>
        <p:spPr bwMode="auto">
          <a:xfrm>
            <a:off x="647706" y="1016000"/>
            <a:ext cx="6856413" cy="173038"/>
          </a:xfrm>
          <a:prstGeom prst="rect">
            <a:avLst/>
          </a:prstGeom>
          <a:noFill/>
          <a:ln w="9525">
            <a:noFill/>
            <a:miter lim="800000"/>
            <a:headEnd/>
            <a:tailEnd/>
          </a:ln>
        </p:spPr>
      </p:pic>
      <p:sp>
        <p:nvSpPr>
          <p:cNvPr id="78853" name="Rectangle 2"/>
          <p:cNvSpPr>
            <a:spLocks noGrp="1" noChangeArrowheads="1"/>
          </p:cNvSpPr>
          <p:nvPr>
            <p:ph type="title"/>
          </p:nvPr>
        </p:nvSpPr>
        <p:spPr>
          <a:xfrm>
            <a:off x="533405" y="195265"/>
            <a:ext cx="7772401" cy="1143000"/>
          </a:xfrm>
        </p:spPr>
        <p:txBody>
          <a:bodyPr/>
          <a:lstStyle/>
          <a:p>
            <a:r>
              <a:rPr lang="en-US">
                <a:solidFill>
                  <a:srgbClr val="002060"/>
                </a:solidFill>
                <a:latin typeface="Arial" panose="020B0604020202020204" pitchFamily="34" charset="0"/>
                <a:cs typeface="Arial" panose="020B0604020202020204" pitchFamily="34" charset="0"/>
              </a:rPr>
              <a:t>CSMA/CD </a:t>
            </a:r>
            <a:r>
              <a:rPr lang="en-US" sz="4000">
                <a:solidFill>
                  <a:srgbClr val="002060"/>
                </a:solidFill>
                <a:latin typeface="Arial" panose="020B0604020202020204" pitchFamily="34" charset="0"/>
                <a:cs typeface="Arial" panose="020B0604020202020204" pitchFamily="34" charset="0"/>
              </a:rPr>
              <a:t>(Collision Detection)</a:t>
            </a:r>
            <a:endParaRPr lang="en-US" sz="4000">
              <a:solidFill>
                <a:srgbClr val="002060"/>
              </a:solidFill>
              <a:latin typeface="Arial" panose="020B0604020202020204" pitchFamily="34" charset="0"/>
              <a:cs typeface="Arial" panose="020B0604020202020204" pitchFamily="34" charset="0"/>
            </a:endParaRPr>
          </a:p>
        </p:txBody>
      </p:sp>
      <p:sp>
        <p:nvSpPr>
          <p:cNvPr id="78854" name="Rectangle 3"/>
          <p:cNvSpPr>
            <a:spLocks noGrp="1" noChangeArrowheads="1"/>
          </p:cNvSpPr>
          <p:nvPr>
            <p:ph type="body" idx="1"/>
          </p:nvPr>
        </p:nvSpPr>
        <p:spPr>
          <a:xfrm>
            <a:off x="522289" y="1433513"/>
            <a:ext cx="8264524" cy="4648200"/>
          </a:xfrm>
        </p:spPr>
        <p:txBody>
          <a:bodyPr>
            <a:normAutofit fontScale="92500" lnSpcReduction="20000"/>
          </a:bodyPr>
          <a:lstStyle/>
          <a:p>
            <a:pPr>
              <a:buFont typeface="Wingdings" panose="05000000000000000000" pitchFamily="2" charset="2"/>
              <a:buNone/>
            </a:pPr>
            <a:r>
              <a:rPr lang="en-US" altLang="en-US" sz="3200" i="1" dirty="0">
                <a:solidFill>
                  <a:srgbClr val="CC0000"/>
                </a:solidFill>
                <a:latin typeface="Arial" panose="020B0604020202020204" pitchFamily="34" charset="0"/>
                <a:cs typeface="Arial" panose="020B0604020202020204" pitchFamily="34" charset="0"/>
              </a:rPr>
              <a:t>CSMA/CD:</a:t>
            </a:r>
            <a:r>
              <a:rPr lang="en-US" altLang="en-US" dirty="0">
                <a:solidFill>
                  <a:srgbClr val="CC0000"/>
                </a:solidFill>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trì</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hoãn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như</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CSMA</a:t>
            </a:r>
            <a:endParaRPr lang="en-US" altLang="en-US" dirty="0">
              <a:latin typeface="Arial" panose="020B0604020202020204" pitchFamily="34" charset="0"/>
              <a:cs typeface="Arial" panose="020B0604020202020204" pitchFamily="34" charset="0"/>
            </a:endParaRPr>
          </a:p>
          <a:p>
            <a:pPr lvl="1"/>
            <a:r>
              <a:rPr lang="en-US" altLang="en-US" dirty="0" err="1">
                <a:latin typeface="Arial" panose="020B0604020202020204" pitchFamily="34" charset="0"/>
                <a:cs typeface="Arial" panose="020B0604020202020204" pitchFamily="34" charset="0"/>
              </a:rPr>
              <a:t>Đụng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được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phát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hiện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thời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gian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ngắn</a:t>
            </a:r>
            <a:endParaRPr lang="en-US" altLang="en-US" dirty="0">
              <a:latin typeface="Arial" panose="020B0604020202020204" pitchFamily="34" charset="0"/>
              <a:cs typeface="Arial" panose="020B0604020202020204" pitchFamily="34" charset="0"/>
            </a:endParaRPr>
          </a:p>
          <a:p>
            <a:pPr lvl="1"/>
            <a:r>
              <a:rPr lang="en-US" altLang="en-US" dirty="0" err="1">
                <a:latin typeface="Arial" panose="020B0604020202020204" pitchFamily="34" charset="0"/>
                <a:cs typeface="Arial" panose="020B0604020202020204" pitchFamily="34" charset="0"/>
              </a:rPr>
              <a:t>Thông</a:t>
            </a:r>
            <a:r>
              <a:rPr lang="en-US" altLang="en-US" dirty="0">
                <a:latin typeface="Arial" panose="020B0604020202020204" pitchFamily="34" charset="0"/>
                <a:cs typeface="Arial" panose="020B0604020202020204" pitchFamily="34" charset="0"/>
              </a:rPr>
              <a:t> tin </a:t>
            </a:r>
            <a:r>
              <a:rPr lang="en-US" altLang="en-US" dirty="0" err="1">
                <a:latin typeface="Arial" panose="020B0604020202020204" pitchFamily="34" charset="0"/>
                <a:cs typeface="Arial" panose="020B0604020202020204" pitchFamily="34" charset="0"/>
              </a:rPr>
              <a:t>đang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bị</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hủy</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bỏ</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giảm</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sự</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lãng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phí</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kênh</a:t>
            </a:r>
            <a:r>
              <a:rPr lang="en-US" altLang="en-US" dirty="0">
                <a:latin typeface="Arial" panose="020B0604020202020204" pitchFamily="34" charset="0"/>
                <a:cs typeface="Arial" panose="020B0604020202020204" pitchFamily="34" charset="0"/>
              </a:rPr>
              <a:t>. </a:t>
            </a:r>
            <a:endParaRPr lang="en-US" altLang="en-US" dirty="0">
              <a:latin typeface="Arial" panose="020B0604020202020204" pitchFamily="34" charset="0"/>
              <a:cs typeface="Arial" panose="020B0604020202020204" pitchFamily="34" charset="0"/>
            </a:endParaRPr>
          </a:p>
          <a:p>
            <a:r>
              <a:rPr lang="en-US" altLang="en-US" dirty="0" err="1">
                <a:latin typeface="Arial" panose="020B0604020202020204" pitchFamily="34" charset="0"/>
                <a:cs typeface="Arial" panose="020B0604020202020204" pitchFamily="34" charset="0"/>
              </a:rPr>
              <a:t>Phát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hiện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đụng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a:t>
            </a:r>
            <a:r>
              <a:rPr lang="en-US" altLang="en-US" sz="2400" dirty="0">
                <a:latin typeface="Arial" panose="020B0604020202020204" pitchFamily="34" charset="0"/>
                <a:cs typeface="Arial" panose="020B0604020202020204" pitchFamily="34" charset="0"/>
              </a:rPr>
              <a:t> </a:t>
            </a:r>
            <a:endParaRPr lang="en-US" altLang="en-US" sz="2400" dirty="0">
              <a:latin typeface="Arial" panose="020B0604020202020204" pitchFamily="34" charset="0"/>
              <a:cs typeface="Arial" panose="020B0604020202020204" pitchFamily="34" charset="0"/>
            </a:endParaRPr>
          </a:p>
          <a:p>
            <a:pPr lvl="1"/>
            <a:r>
              <a:rPr lang="en-US" altLang="en-US" dirty="0" err="1">
                <a:latin typeface="Arial" panose="020B0604020202020204" pitchFamily="34" charset="0"/>
                <a:cs typeface="Arial" panose="020B0604020202020204" pitchFamily="34" charset="0"/>
              </a:rPr>
              <a:t>Dễ</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dàng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mạng</a:t>
            </a:r>
            <a:r>
              <a:rPr lang="en-US" altLang="en-US" dirty="0">
                <a:latin typeface="Arial" panose="020B0604020202020204" pitchFamily="34" charset="0"/>
                <a:cs typeface="Arial" panose="020B0604020202020204" pitchFamily="34" charset="0"/>
              </a:rPr>
              <a:t> LAN </a:t>
            </a:r>
            <a:r>
              <a:rPr lang="en-US" altLang="en-US" dirty="0" err="1">
                <a:latin typeface="Arial" panose="020B0604020202020204" pitchFamily="34" charset="0"/>
                <a:cs typeface="Arial" panose="020B0604020202020204" pitchFamily="34" charset="0"/>
              </a:rPr>
              <a:t>hữu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tuyến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cường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tín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hiệu</a:t>
            </a:r>
            <a:r>
              <a:rPr lang="en-US" altLang="en-US" dirty="0">
                <a:latin typeface="Arial" panose="020B0604020202020204" pitchFamily="34" charset="0"/>
                <a:cs typeface="Arial" panose="020B0604020202020204" pitchFamily="34" charset="0"/>
              </a:rPr>
              <a:t>, so </a:t>
            </a:r>
            <a:r>
              <a:rPr lang="en-US" altLang="en-US" dirty="0" err="1">
                <a:latin typeface="Arial" panose="020B0604020202020204" pitchFamily="34" charset="0"/>
                <a:cs typeface="Arial" panose="020B0604020202020204" pitchFamily="34" charset="0"/>
              </a:rPr>
              <a:t>sánh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với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tín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hiệu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đã</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được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và</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nhận</a:t>
            </a:r>
            <a:endParaRPr lang="en-US" altLang="en-US" dirty="0">
              <a:latin typeface="Arial" panose="020B0604020202020204" pitchFamily="34" charset="0"/>
              <a:cs typeface="Arial" panose="020B0604020202020204" pitchFamily="34" charset="0"/>
            </a:endParaRPr>
          </a:p>
          <a:p>
            <a:pPr lvl="1"/>
            <a:r>
              <a:rPr lang="en-US" altLang="en-US" dirty="0" err="1">
                <a:latin typeface="Arial" panose="020B0604020202020204" pitchFamily="34" charset="0"/>
                <a:cs typeface="Arial" panose="020B0604020202020204" pitchFamily="34" charset="0"/>
              </a:rPr>
              <a:t>Khó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thực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hiện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mạng</a:t>
            </a:r>
            <a:r>
              <a:rPr lang="en-US" altLang="en-US" dirty="0">
                <a:latin typeface="Arial" panose="020B0604020202020204" pitchFamily="34" charset="0"/>
                <a:cs typeface="Arial" panose="020B0604020202020204" pitchFamily="34" charset="0"/>
              </a:rPr>
              <a:t> LAN </a:t>
            </a:r>
            <a:r>
              <a:rPr lang="en-US" altLang="en-US" dirty="0" err="1">
                <a:latin typeface="Arial" panose="020B0604020202020204" pitchFamily="34" charset="0"/>
                <a:cs typeface="Arial" panose="020B0604020202020204" pitchFamily="34" charset="0"/>
              </a:rPr>
              <a:t>vô</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tuyến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cường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cục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lấn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át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cường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tín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hiệu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nhận</a:t>
            </a:r>
            <a:endParaRPr lang="en-US" altLang="en-US" dirty="0">
              <a:latin typeface="Arial" panose="020B0604020202020204" pitchFamily="34" charset="0"/>
              <a:cs typeface="Arial" panose="020B0604020202020204" pitchFamily="34" charset="0"/>
            </a:endParaRPr>
          </a:p>
          <a:p>
            <a:r>
              <a:rPr lang="en-US" altLang="en-US" dirty="0" err="1">
                <a:latin typeface="Arial" panose="020B0604020202020204" pitchFamily="34" charset="0"/>
                <a:cs typeface="Arial" panose="020B0604020202020204" pitchFamily="34" charset="0"/>
              </a:rPr>
              <a:t>Tương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tự</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như</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hành</a:t>
            </a:r>
            <a:r>
              <a:rPr lang="en-US" altLang="en-US" dirty="0">
                <a:latin typeface="Arial" panose="020B0604020202020204" pitchFamily="34" charset="0"/>
                <a:cs typeface="Arial" panose="020B0604020202020204" pitchFamily="34" charset="0"/>
              </a:rPr>
              <a:t> vi </a:t>
            </a:r>
            <a:r>
              <a:rPr lang="en-US" altLang="en-US" dirty="0" err="1">
                <a:latin typeface="Arial" panose="020B0604020202020204" pitchFamily="34" charset="0"/>
                <a:cs typeface="Arial" panose="020B0604020202020204" pitchFamily="34" charset="0"/>
              </a:rPr>
              <a:t>của</a:t>
            </a:r>
            <a:r>
              <a:rPr lang="en-US" altLang="en-US" dirty="0">
                <a:latin typeface="Arial" panose="020B0604020202020204" pitchFamily="34" charset="0"/>
                <a:cs typeface="Arial" panose="020B0604020202020204" pitchFamily="34" charset="0"/>
              </a:rPr>
              <a:t> con </a:t>
            </a:r>
            <a:r>
              <a:rPr lang="en-US" altLang="en-US" dirty="0" err="1">
                <a:latin typeface="Arial" panose="020B0604020202020204" pitchFamily="34" charset="0"/>
                <a:cs typeface="Arial" panose="020B0604020202020204" pitchFamily="34" charset="0"/>
              </a:rPr>
              <a:t>người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đàm</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thoại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lịch</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sự</a:t>
            </a:r>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349500" y="1206500"/>
            <a:ext cx="5054600" cy="5372100"/>
          </a:xfrm>
          <a:prstGeom prst="rect">
            <a:avLst/>
          </a:prstGeom>
          <a:noFill/>
        </p:spPr>
      </p:pic>
      <p:sp>
        <p:nvSpPr>
          <p:cNvPr id="2" name="TextBox 1"/>
          <p:cNvSpPr txBox="1"/>
          <p:nvPr/>
        </p:nvSpPr>
        <p:spPr>
          <a:xfrm>
            <a:off x="723904" y="901701"/>
            <a:ext cx="1793761"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CSMA/CD</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641600" y="3086102"/>
            <a:ext cx="3860800" cy="355600"/>
          </a:xfrm>
          <a:prstGeom prst="rect">
            <a:avLst/>
          </a:prstGeom>
          <a:noFill/>
        </p:spPr>
      </p:pic>
      <p:pic>
        <p:nvPicPr>
          <p:cNvPr id="3" name="Picture 3"/>
          <p:cNvPicPr>
            <a:picLocks noChangeAspect="1" noChangeArrowheads="1"/>
          </p:cNvPicPr>
          <p:nvPr/>
        </p:nvPicPr>
        <p:blipFill>
          <a:blip r:embed="rId1"/>
          <a:srcRect/>
          <a:stretch>
            <a:fillRect/>
          </a:stretch>
        </p:blipFill>
        <p:spPr bwMode="auto">
          <a:xfrm>
            <a:off x="2641600" y="4800602"/>
            <a:ext cx="3860800" cy="355600"/>
          </a:xfrm>
          <a:prstGeom prst="rect">
            <a:avLst/>
          </a:prstGeom>
          <a:noFill/>
        </p:spPr>
      </p:pic>
      <p:sp>
        <p:nvSpPr>
          <p:cNvPr id="2" name="TextBox 1"/>
          <p:cNvSpPr txBox="1"/>
          <p:nvPr/>
        </p:nvSpPr>
        <p:spPr>
          <a:xfrm>
            <a:off x="222885" y="74930"/>
            <a:ext cx="8736330" cy="9997440"/>
          </a:xfrm>
          <a:prstGeom prst="rect">
            <a:avLst/>
          </a:prstGeom>
          <a:noFill/>
        </p:spPr>
        <p:txBody>
          <a:bodyPr wrap="square" lIns="0" tIns="0" rIns="0" rtlCol="0">
            <a:spAutoFit/>
          </a:bodyPr>
          <a:lstStyle/>
          <a:p>
            <a:pPr>
              <a:lnSpc>
                <a:spcPts val="5500"/>
              </a:lnSpc>
              <a:tabLst>
                <a:tab pos="457200" algn="l"/>
                <a:tab pos="5816600" algn="l"/>
              </a:tabLst>
            </a:pPr>
            <a:r>
              <a:rPr lang="en-US" altLang="zh-CN" sz="4000" dirty="0">
                <a:solidFill>
                  <a:srgbClr val="3333CC"/>
                </a:solidFill>
                <a:latin typeface="Comic Sans MS" panose="030F0702030302020204" pitchFamily="18" charset="0"/>
                <a:cs typeface="Comic Sans MS" panose="030F0702030302020204" pitchFamily="18" charset="0"/>
              </a:rPr>
              <a:t>Ch</a:t>
            </a:r>
            <a:r>
              <a:rPr lang="en-US" altLang="zh-CN" sz="4000" dirty="0">
                <a:solidFill>
                  <a:srgbClr val="3333CC"/>
                </a:solidFill>
                <a:latin typeface="Times New Roman" panose="02020603050405020304" pitchFamily="18" charset="0"/>
                <a:cs typeface="Times New Roman" panose="02020603050405020304" pitchFamily="18" charset="0"/>
              </a:rPr>
              <a:t>ươ</a:t>
            </a:r>
            <a:r>
              <a:rPr lang="en-US" altLang="zh-CN" sz="4000" dirty="0">
                <a:solidFill>
                  <a:srgbClr val="3333CC"/>
                </a:solidFill>
                <a:latin typeface="Comic Sans MS" panose="030F0702030302020204" pitchFamily="18" charset="0"/>
                <a:cs typeface="Comic Sans MS" panose="030F0702030302020204" pitchFamily="18" charset="0"/>
              </a:rPr>
              <a:t>ng 5: </a:t>
            </a:r>
            <a:r>
              <a:rPr lang="en-US" altLang="zh-CN" sz="4000" dirty="0" err="1">
                <a:solidFill>
                  <a:srgbClr val="3333CC"/>
                </a:solidFill>
                <a:latin typeface="Comic Sans MS" panose="030F0702030302020204" pitchFamily="18" charset="0"/>
                <a:cs typeface="Comic Sans MS" panose="030F0702030302020204" pitchFamily="18" charset="0"/>
              </a:rPr>
              <a:t>Tầng</a:t>
            </a:r>
            <a:r>
              <a:rPr lang="en-US" altLang="zh-CN" sz="4000" dirty="0">
                <a:solidFill>
                  <a:srgbClr val="3333CC"/>
                </a:solidFill>
                <a:latin typeface="Comic Sans MS" panose="030F0702030302020204" pitchFamily="18" charset="0"/>
                <a:cs typeface="Comic Sans MS" panose="030F0702030302020204" pitchFamily="18" charset="0"/>
              </a:rPr>
              <a:t> Data Link</a:t>
            </a:r>
            <a:endParaRPr lang="en-US" altLang="zh-CN" sz="4000" dirty="0">
              <a:solidFill>
                <a:srgbClr val="3333CC"/>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4700"/>
              </a:lnSpc>
              <a:tabLst>
                <a:tab pos="457200" algn="l"/>
                <a:tab pos="5816600" algn="l"/>
              </a:tabLst>
            </a:pPr>
            <a:r>
              <a:rPr lang="en-US" altLang="zh-CN" sz="2795" u="sng" dirty="0" err="1">
                <a:solidFill>
                  <a:srgbClr val="FF0000"/>
                </a:solidFill>
                <a:latin typeface="Comic Sans MS" panose="030F0702030302020204" pitchFamily="18" charset="0"/>
                <a:cs typeface="Comic Sans MS" panose="030F0702030302020204" pitchFamily="18" charset="0"/>
              </a:rPr>
              <a:t>Nhiệm</a:t>
            </a:r>
            <a:r>
              <a:rPr lang="en-US" altLang="zh-CN" sz="2795" u="sng" dirty="0">
                <a:solidFill>
                  <a:srgbClr val="FF0000"/>
                </a:solidFill>
                <a:latin typeface="Comic Sans MS" panose="030F0702030302020204" pitchFamily="18" charset="0"/>
                <a:cs typeface="Comic Sans MS" panose="030F0702030302020204" pitchFamily="18" charset="0"/>
              </a:rPr>
              <a:t> </a:t>
            </a:r>
            <a:r>
              <a:rPr lang="en-US" altLang="zh-CN" sz="2795" u="sng" dirty="0" err="1">
                <a:solidFill>
                  <a:srgbClr val="FF0000"/>
                </a:solidFill>
                <a:latin typeface="Comic Sans MS" panose="030F0702030302020204" pitchFamily="18" charset="0"/>
                <a:cs typeface="Comic Sans MS" panose="030F0702030302020204" pitchFamily="18" charset="0"/>
              </a:rPr>
              <a:t>vụ</a:t>
            </a:r>
            <a:r>
              <a:rPr lang="en-US" altLang="zh-CN" sz="2795" u="sng" dirty="0">
                <a:solidFill>
                  <a:srgbClr val="FF0000"/>
                </a:solidFill>
                <a:latin typeface="Comic Sans MS" panose="030F0702030302020204" pitchFamily="18" charset="0"/>
                <a:cs typeface="Comic Sans MS" panose="030F0702030302020204" pitchFamily="18" charset="0"/>
              </a:rPr>
              <a:t>:</a:t>
            </a:r>
            <a:endParaRPr lang="en-US" altLang="zh-CN" sz="2795" u="sng" dirty="0">
              <a:solidFill>
                <a:srgbClr val="FF0000"/>
              </a:solidFill>
              <a:latin typeface="Comic Sans MS" panose="030F0702030302020204" pitchFamily="18" charset="0"/>
              <a:cs typeface="Comic Sans MS" panose="030F0702030302020204" pitchFamily="18" charset="0"/>
            </a:endParaRPr>
          </a:p>
          <a:p>
            <a:pPr>
              <a:lnSpc>
                <a:spcPts val="4700"/>
              </a:lnSpc>
              <a:tabLst>
                <a:tab pos="457200" algn="l"/>
                <a:tab pos="5816600" algn="l"/>
              </a:tabLst>
            </a:pPr>
            <a:endParaRPr lang="en-US" altLang="zh-CN" sz="2795" u="sng" dirty="0">
              <a:solidFill>
                <a:srgbClr val="FF0000"/>
              </a:solidFill>
              <a:latin typeface="Comic Sans MS" panose="030F0702030302020204" pitchFamily="18" charset="0"/>
              <a:cs typeface="Comic Sans MS" panose="030F0702030302020204" pitchFamily="18" charset="0"/>
            </a:endParaRPr>
          </a:p>
          <a:p>
            <a:pPr>
              <a:lnSpc>
                <a:spcPts val="2800"/>
              </a:lnSpc>
              <a:tabLst>
                <a:tab pos="4572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Đóng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gói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Packet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Frame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phù</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truyền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mà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Frame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800"/>
              </a:lnSpc>
              <a:tabLst>
                <a:tab pos="457200" algn="l"/>
                <a:tab pos="5816600" algn="l"/>
              </a:tabLst>
            </a:pPr>
            <a:endParaRPr lang="en-US" altLang="zh-CN" sz="2005" dirty="0">
              <a:solidFill>
                <a:srgbClr val="000000"/>
              </a:solidFill>
              <a:latin typeface="+mj-lt"/>
              <a:cs typeface="Comic Sans MS" panose="030F0702030302020204" pitchFamily="18" charset="0"/>
            </a:endParaRPr>
          </a:p>
          <a:p>
            <a:pPr>
              <a:lnSpc>
                <a:spcPts val="2800"/>
              </a:lnSpc>
              <a:tabLst>
                <a:tab pos="4572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Liên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dữ</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liệu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trên</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a:lnSpc>
                <a:spcPts val="2800"/>
              </a:lnSpc>
              <a:tabLst>
                <a:tab pos="457200" algn="l"/>
                <a:tab pos="5816600" algn="l"/>
              </a:tabLst>
            </a:pPr>
            <a:endParaRPr lang="en-US" sz="2000" dirty="0">
              <a:effectLst/>
              <a:latin typeface="Times New Roman" panose="02020603050405020304" pitchFamily="18" charset="0"/>
              <a:ea typeface="Times New Roman" panose="02020603050405020304" pitchFamily="18" charset="0"/>
            </a:endParaRPr>
          </a:p>
          <a:p>
            <a:pPr>
              <a:lnSpc>
                <a:spcPts val="2800"/>
              </a:lnSpc>
              <a:tabLst>
                <a:tab pos="4572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Điều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khiển</a:t>
            </a:r>
            <a:r>
              <a:rPr lang="en-US" sz="2400" dirty="0">
                <a:effectLst/>
                <a:latin typeface="Times New Roman" panose="02020603050405020304" pitchFamily="18" charset="0"/>
                <a:ea typeface="Times New Roman" panose="02020603050405020304" pitchFamily="18" charset="0"/>
              </a:rPr>
              <a:t> Frame </a:t>
            </a:r>
            <a:r>
              <a:rPr lang="en-US" sz="2400" dirty="0" err="1">
                <a:effectLst/>
                <a:latin typeface="Times New Roman" panose="02020603050405020304" pitchFamily="18" charset="0"/>
                <a:ea typeface="Times New Roman" panose="02020603050405020304" pitchFamily="18" charset="0"/>
              </a:rPr>
              <a:t>truy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cập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đường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truyền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bằng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việc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sử</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dụng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kỹ</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thuật điều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khiển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truy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cập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đường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truyền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phát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hiện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lỗi</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a:lnSpc>
                <a:spcPts val="2800"/>
              </a:lnSpc>
              <a:tabLst>
                <a:tab pos="457200" algn="l"/>
                <a:tab pos="5816600" algn="l"/>
              </a:tabLst>
            </a:pPr>
            <a:endParaRPr lang="en-US" sz="2000" dirty="0">
              <a:effectLst/>
              <a:latin typeface="Times New Roman" panose="02020603050405020304" pitchFamily="18" charset="0"/>
              <a:ea typeface="Times New Roman" panose="02020603050405020304" pitchFamily="18" charset="0"/>
            </a:endParaRPr>
          </a:p>
          <a:p>
            <a:pPr>
              <a:lnSpc>
                <a:spcPts val="2800"/>
              </a:lnSpc>
              <a:tabLst>
                <a:tab pos="457200" algn="l"/>
                <a:tab pos="58166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cấu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trúc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chỉ</a:t>
            </a:r>
            <a:r>
              <a:rPr lang="en-US" sz="2400" dirty="0">
                <a:effectLst/>
                <a:latin typeface="Times New Roman" panose="02020603050405020304" pitchFamily="18" charset="0"/>
                <a:ea typeface="Times New Roman" panose="02020603050405020304" pitchFamily="18" charset="0"/>
              </a:rPr>
              <a:t> ở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Data Link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thêm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chỉ</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nguồn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đích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Frame.</a:t>
            </a:r>
            <a:endParaRPr lang="en-US" sz="2400" dirty="0">
              <a:effectLst/>
              <a:latin typeface="Times New Roman" panose="02020603050405020304" pitchFamily="18" charset="0"/>
              <a:ea typeface="Times New Roman" panose="02020603050405020304" pitchFamily="18" charset="0"/>
            </a:endParaRPr>
          </a:p>
          <a:p>
            <a:pPr>
              <a:lnSpc>
                <a:spcPts val="2800"/>
              </a:lnSpc>
              <a:tabLst>
                <a:tab pos="457200" algn="l"/>
                <a:tab pos="5816600" algn="l"/>
              </a:tabLst>
            </a:pP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5816600" algn="l"/>
              </a:tabLst>
            </a:pPr>
            <a:r>
              <a:rPr lang="en-US" altLang="zh-CN" dirty="0"/>
              <a:t>	</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 </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5816600" algn="l"/>
              </a:tabLst>
            </a:pP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800"/>
              </a:lnSpc>
              <a:tabLst>
                <a:tab pos="457200" algn="l"/>
                <a:tab pos="5816600" algn="l"/>
              </a:tabLst>
            </a:pPr>
            <a:r>
              <a:rPr lang="en-US" altLang="zh-CN" sz="2005" dirty="0">
                <a:solidFill>
                  <a:srgbClr val="000000"/>
                </a:solidFill>
                <a:latin typeface="Comic Sans MS" panose="030F0702030302020204" pitchFamily="18" charset="0"/>
                <a:cs typeface="Comic Sans MS" panose="030F0702030302020204" pitchFamily="18" charset="0"/>
              </a:rPr>
              <a:t>	</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3400"/>
              </a:lnSpc>
              <a:tabLst>
                <a:tab pos="457200" algn="l"/>
                <a:tab pos="5816600" algn="l"/>
              </a:tabLst>
            </a:pPr>
            <a:r>
              <a:rPr lang="en-US" altLang="zh-CN" sz="2040" dirty="0">
                <a:solidFill>
                  <a:srgbClr val="3333CC"/>
                </a:solidFill>
                <a:latin typeface="Wingdings" panose="05000000000000000000" pitchFamily="18" charset="0"/>
                <a:cs typeface="Wingdings" panose="05000000000000000000" pitchFamily="18" charset="0"/>
              </a:rPr>
              <a:t> </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457200" algn="l"/>
                <a:tab pos="58166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Lớp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Link</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&amp;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các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mạng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LAN</a:t>
            </a:r>
            <a:endParaRPr lang="en-US" altLang="zh-CN" sz="1200" dirty="0">
              <a:solidFill>
                <a:srgbClr val="000000"/>
              </a:solidFill>
              <a:latin typeface="Times New Roman" panose="02020603050405020304" pitchFamily="18" charset="0"/>
              <a:cs typeface="Times New Roman" panose="02020603050405020304" pitchFamily="18" charset="0"/>
            </a:endParaRPr>
          </a:p>
        </p:txBody>
      </p:sp>
      <p:pic>
        <p:nvPicPr>
          <p:cNvPr id="8" name="Picture 5" descr="underline_base"/>
          <p:cNvPicPr>
            <a:picLocks noChangeArrowheads="1"/>
          </p:cNvPicPr>
          <p:nvPr/>
        </p:nvPicPr>
        <p:blipFill>
          <a:blip r:embed="rId2"/>
          <a:srcRect/>
          <a:stretch>
            <a:fillRect/>
          </a:stretch>
        </p:blipFill>
        <p:spPr bwMode="auto">
          <a:xfrm>
            <a:off x="304641" y="838200"/>
            <a:ext cx="5896769" cy="2286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3"/>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80899" name="Slide Number Placeholder 4"/>
          <p:cNvSpPr>
            <a:spLocks noGrp="1"/>
          </p:cNvSpPr>
          <p:nvPr>
            <p:ph type="sldNum" sz="quarter" idx="12"/>
          </p:nvPr>
        </p:nvSpPr>
        <p:spPr>
          <a:noFill/>
        </p:spPr>
        <p:txBody>
          <a:bodyPr/>
          <a:lstStyle/>
          <a:p>
            <a:r>
              <a:rPr lang="en-US" altLang="en-US">
                <a:cs typeface="Arial" panose="020B0604020202020204" pitchFamily="34" charset="0"/>
              </a:rPr>
              <a:t>5-</a:t>
            </a:r>
            <a:fld id="{7111961C-60FD-407E-9558-696585443C7A}" type="slidenum">
              <a:rPr lang="en-US" altLang="en-US">
                <a:cs typeface="Arial" panose="020B0604020202020204" pitchFamily="34" charset="0"/>
              </a:rPr>
            </a:fld>
            <a:endParaRPr lang="en-US" altLang="en-US">
              <a:cs typeface="Arial" panose="020B0604020202020204" pitchFamily="34" charset="0"/>
            </a:endParaRPr>
          </a:p>
        </p:txBody>
      </p:sp>
      <p:pic>
        <p:nvPicPr>
          <p:cNvPr id="80900" name="Picture 3" descr="5"/>
          <p:cNvPicPr>
            <a:picLocks noChangeAspect="1" noChangeArrowheads="1"/>
          </p:cNvPicPr>
          <p:nvPr/>
        </p:nvPicPr>
        <p:blipFill>
          <a:blip r:embed="rId1"/>
          <a:srcRect/>
          <a:stretch>
            <a:fillRect/>
          </a:stretch>
        </p:blipFill>
        <p:spPr bwMode="auto">
          <a:xfrm>
            <a:off x="1855789" y="1531942"/>
            <a:ext cx="4433887" cy="3870325"/>
          </a:xfrm>
          <a:prstGeom prst="rect">
            <a:avLst/>
          </a:prstGeom>
          <a:noFill/>
          <a:ln w="9525">
            <a:noFill/>
            <a:miter lim="800000"/>
            <a:headEnd/>
            <a:tailEnd/>
          </a:ln>
        </p:spPr>
      </p:pic>
      <p:pic>
        <p:nvPicPr>
          <p:cNvPr id="80901" name="Picture 7" descr="underline_base"/>
          <p:cNvPicPr>
            <a:picLocks noChangeArrowheads="1"/>
          </p:cNvPicPr>
          <p:nvPr/>
        </p:nvPicPr>
        <p:blipFill>
          <a:blip r:embed="rId2"/>
          <a:srcRect/>
          <a:stretch>
            <a:fillRect/>
          </a:stretch>
        </p:blipFill>
        <p:spPr bwMode="auto">
          <a:xfrm>
            <a:off x="839787" y="1016000"/>
            <a:ext cx="6856413" cy="173038"/>
          </a:xfrm>
          <a:prstGeom prst="rect">
            <a:avLst/>
          </a:prstGeom>
          <a:noFill/>
          <a:ln w="9525">
            <a:noFill/>
            <a:miter lim="800000"/>
            <a:headEnd/>
            <a:tailEnd/>
          </a:ln>
        </p:spPr>
      </p:pic>
      <p:sp>
        <p:nvSpPr>
          <p:cNvPr id="80902" name="Rectangle 8"/>
          <p:cNvSpPr>
            <a:spLocks noGrp="1" noChangeArrowheads="1"/>
          </p:cNvSpPr>
          <p:nvPr>
            <p:ph type="title"/>
          </p:nvPr>
        </p:nvSpPr>
        <p:spPr>
          <a:xfrm>
            <a:off x="533405" y="195265"/>
            <a:ext cx="7772401" cy="1143000"/>
          </a:xfrm>
        </p:spPr>
        <p:txBody>
          <a:bodyPr/>
          <a:lstStyle/>
          <a:p>
            <a:r>
              <a:rPr lang="en-US" dirty="0">
                <a:latin typeface="Arial" panose="020B0604020202020204" pitchFamily="34" charset="0"/>
                <a:cs typeface="Arial" panose="020B0604020202020204" pitchFamily="34" charset="0"/>
              </a:rPr>
              <a:t>CSMA/CD </a:t>
            </a:r>
            <a:r>
              <a:rPr lang="en-US" sz="4000" dirty="0">
                <a:latin typeface="Arial" panose="020B0604020202020204" pitchFamily="34" charset="0"/>
                <a:cs typeface="Arial" panose="020B0604020202020204" pitchFamily="34" charset="0"/>
              </a:rPr>
              <a:t>(Collision detection)</a:t>
            </a:r>
            <a:endParaRPr lang="en-US" sz="4000" dirty="0">
              <a:latin typeface="Arial" panose="020B0604020202020204" pitchFamily="34" charset="0"/>
              <a:cs typeface="Arial" panose="020B0604020202020204" pitchFamily="34" charset="0"/>
            </a:endParaRPr>
          </a:p>
        </p:txBody>
      </p:sp>
      <p:sp>
        <p:nvSpPr>
          <p:cNvPr id="80903" name="Rectangle 29"/>
          <p:cNvSpPr>
            <a:spLocks noChangeArrowheads="1"/>
          </p:cNvSpPr>
          <p:nvPr/>
        </p:nvSpPr>
        <p:spPr bwMode="auto">
          <a:xfrm>
            <a:off x="2041530" y="1446213"/>
            <a:ext cx="4135437" cy="1211262"/>
          </a:xfrm>
          <a:prstGeom prst="rect">
            <a:avLst/>
          </a:prstGeom>
          <a:solidFill>
            <a:schemeClr val="bg1"/>
          </a:solidFill>
          <a:ln w="9525">
            <a:noFill/>
            <a:miter lim="800000"/>
          </a:ln>
        </p:spPr>
        <p:txBody>
          <a:bodyPr wrap="none" anchor="ctr"/>
          <a:lstStyle/>
          <a:p>
            <a:endParaRPr lang="vi-VN" altLang="en-US">
              <a:cs typeface="Arial" panose="020B0604020202020204" pitchFamily="34" charset="0"/>
            </a:endParaRPr>
          </a:p>
        </p:txBody>
      </p:sp>
      <p:sp>
        <p:nvSpPr>
          <p:cNvPr id="80904" name="Rectangle 9"/>
          <p:cNvSpPr>
            <a:spLocks noChangeArrowheads="1"/>
          </p:cNvSpPr>
          <p:nvPr/>
        </p:nvSpPr>
        <p:spPr bwMode="auto">
          <a:xfrm>
            <a:off x="2778131" y="1595440"/>
            <a:ext cx="2568575" cy="338554"/>
          </a:xfrm>
          <a:prstGeom prst="rect">
            <a:avLst/>
          </a:prstGeom>
          <a:noFill/>
          <a:ln w="9525">
            <a:noFill/>
            <a:miter lim="800000"/>
          </a:ln>
        </p:spPr>
        <p:txBody>
          <a:bodyPr>
            <a:spAutoFit/>
          </a:bodyPr>
          <a:lstStyle/>
          <a:p>
            <a:pPr algn="ctr"/>
            <a:r>
              <a:rPr lang="en-US" altLang="en-US" sz="1600" i="0">
                <a:latin typeface="Arial" panose="020B0604020202020204" pitchFamily="34" charset="0"/>
                <a:cs typeface="Arial" panose="020B0604020202020204" pitchFamily="34" charset="0"/>
              </a:rPr>
              <a:t>Bố trí của các node</a:t>
            </a:r>
            <a:endParaRPr lang="en-US" altLang="en-US" sz="2000" i="0">
              <a:latin typeface="Arial" panose="020B0604020202020204" pitchFamily="34" charset="0"/>
              <a:cs typeface="Arial" panose="020B0604020202020204" pitchFamily="34" charset="0"/>
            </a:endParaRPr>
          </a:p>
        </p:txBody>
      </p:sp>
      <p:grpSp>
        <p:nvGrpSpPr>
          <p:cNvPr id="2" name="Group 30"/>
          <p:cNvGrpSpPr/>
          <p:nvPr/>
        </p:nvGrpSpPr>
        <p:grpSpPr bwMode="auto">
          <a:xfrm>
            <a:off x="2541588" y="1985963"/>
            <a:ext cx="3263900" cy="195262"/>
            <a:chOff x="4220" y="1231"/>
            <a:chExt cx="1989" cy="90"/>
          </a:xfrm>
        </p:grpSpPr>
        <p:sp>
          <p:nvSpPr>
            <p:cNvPr id="80918" name="Line 23"/>
            <p:cNvSpPr>
              <a:spLocks noChangeShapeType="1"/>
            </p:cNvSpPr>
            <p:nvPr/>
          </p:nvSpPr>
          <p:spPr bwMode="auto">
            <a:xfrm>
              <a:off x="4220" y="1232"/>
              <a:ext cx="1989" cy="0"/>
            </a:xfrm>
            <a:prstGeom prst="line">
              <a:avLst/>
            </a:prstGeom>
            <a:noFill/>
            <a:ln w="19050">
              <a:solidFill>
                <a:schemeClr val="tx1"/>
              </a:solidFill>
              <a:round/>
            </a:ln>
          </p:spPr>
          <p:txBody>
            <a:bodyPr wrap="none"/>
            <a:lstStyle/>
            <a:p>
              <a:endParaRPr lang="en-US"/>
            </a:p>
          </p:txBody>
        </p:sp>
        <p:sp>
          <p:nvSpPr>
            <p:cNvPr id="80919" name="Line 24"/>
            <p:cNvSpPr>
              <a:spLocks noChangeShapeType="1"/>
            </p:cNvSpPr>
            <p:nvPr/>
          </p:nvSpPr>
          <p:spPr bwMode="auto">
            <a:xfrm>
              <a:off x="4220" y="1231"/>
              <a:ext cx="0" cy="87"/>
            </a:xfrm>
            <a:prstGeom prst="line">
              <a:avLst/>
            </a:prstGeom>
            <a:noFill/>
            <a:ln w="19050">
              <a:solidFill>
                <a:schemeClr val="tx1"/>
              </a:solidFill>
              <a:round/>
            </a:ln>
          </p:spPr>
          <p:txBody>
            <a:bodyPr wrap="none"/>
            <a:lstStyle/>
            <a:p>
              <a:endParaRPr lang="en-US"/>
            </a:p>
          </p:txBody>
        </p:sp>
        <p:sp>
          <p:nvSpPr>
            <p:cNvPr id="80920" name="Line 25"/>
            <p:cNvSpPr>
              <a:spLocks noChangeShapeType="1"/>
            </p:cNvSpPr>
            <p:nvPr/>
          </p:nvSpPr>
          <p:spPr bwMode="auto">
            <a:xfrm>
              <a:off x="4886" y="1234"/>
              <a:ext cx="0" cy="87"/>
            </a:xfrm>
            <a:prstGeom prst="line">
              <a:avLst/>
            </a:prstGeom>
            <a:noFill/>
            <a:ln w="19050">
              <a:solidFill>
                <a:schemeClr val="tx1"/>
              </a:solidFill>
              <a:round/>
            </a:ln>
          </p:spPr>
          <p:txBody>
            <a:bodyPr wrap="none"/>
            <a:lstStyle/>
            <a:p>
              <a:endParaRPr lang="en-US"/>
            </a:p>
          </p:txBody>
        </p:sp>
        <p:sp>
          <p:nvSpPr>
            <p:cNvPr id="80921" name="Line 26"/>
            <p:cNvSpPr>
              <a:spLocks noChangeShapeType="1"/>
            </p:cNvSpPr>
            <p:nvPr/>
          </p:nvSpPr>
          <p:spPr bwMode="auto">
            <a:xfrm>
              <a:off x="5489" y="1234"/>
              <a:ext cx="0" cy="87"/>
            </a:xfrm>
            <a:prstGeom prst="line">
              <a:avLst/>
            </a:prstGeom>
            <a:noFill/>
            <a:ln w="19050">
              <a:solidFill>
                <a:schemeClr val="tx1"/>
              </a:solidFill>
              <a:round/>
            </a:ln>
          </p:spPr>
          <p:txBody>
            <a:bodyPr wrap="none"/>
            <a:lstStyle/>
            <a:p>
              <a:endParaRPr lang="en-US"/>
            </a:p>
          </p:txBody>
        </p:sp>
        <p:sp>
          <p:nvSpPr>
            <p:cNvPr id="80922" name="Line 27"/>
            <p:cNvSpPr>
              <a:spLocks noChangeShapeType="1"/>
            </p:cNvSpPr>
            <p:nvPr/>
          </p:nvSpPr>
          <p:spPr bwMode="auto">
            <a:xfrm>
              <a:off x="6200" y="1231"/>
              <a:ext cx="0" cy="87"/>
            </a:xfrm>
            <a:prstGeom prst="line">
              <a:avLst/>
            </a:prstGeom>
            <a:noFill/>
            <a:ln w="19050">
              <a:solidFill>
                <a:schemeClr val="tx1"/>
              </a:solidFill>
              <a:round/>
            </a:ln>
          </p:spPr>
          <p:txBody>
            <a:bodyPr wrap="none"/>
            <a:lstStyle/>
            <a:p>
              <a:endParaRPr lang="en-US"/>
            </a:p>
          </p:txBody>
        </p:sp>
      </p:grpSp>
      <p:grpSp>
        <p:nvGrpSpPr>
          <p:cNvPr id="3" name="Group 11"/>
          <p:cNvGrpSpPr/>
          <p:nvPr/>
        </p:nvGrpSpPr>
        <p:grpSpPr bwMode="auto">
          <a:xfrm flipH="1">
            <a:off x="2187577" y="2119314"/>
            <a:ext cx="501650" cy="512762"/>
            <a:chOff x="2839" y="3501"/>
            <a:chExt cx="755" cy="803"/>
          </a:xfrm>
        </p:grpSpPr>
        <p:pic>
          <p:nvPicPr>
            <p:cNvPr id="80916" name="Picture 12" descr="desktop_computer_stylized_medium"/>
            <p:cNvPicPr>
              <a:picLocks noChangeAspect="1" noChangeArrowheads="1"/>
            </p:cNvPicPr>
            <p:nvPr/>
          </p:nvPicPr>
          <p:blipFill>
            <a:blip r:embed="rId3"/>
            <a:srcRect/>
            <a:stretch>
              <a:fillRect/>
            </a:stretch>
          </p:blipFill>
          <p:spPr bwMode="auto">
            <a:xfrm>
              <a:off x="2839" y="3501"/>
              <a:ext cx="755" cy="803"/>
            </a:xfrm>
            <a:prstGeom prst="rect">
              <a:avLst/>
            </a:prstGeom>
            <a:noFill/>
            <a:ln w="9525">
              <a:noFill/>
              <a:miter lim="800000"/>
              <a:headEnd/>
              <a:tailEnd/>
            </a:ln>
          </p:spPr>
        </p:pic>
        <p:sp>
          <p:nvSpPr>
            <p:cNvPr id="80917" name="Freeform 13"/>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4" name="Group 14"/>
          <p:cNvGrpSpPr/>
          <p:nvPr/>
        </p:nvGrpSpPr>
        <p:grpSpPr bwMode="auto">
          <a:xfrm flipH="1">
            <a:off x="3279775" y="2101853"/>
            <a:ext cx="501650" cy="512763"/>
            <a:chOff x="2839" y="3501"/>
            <a:chExt cx="755" cy="803"/>
          </a:xfrm>
        </p:grpSpPr>
        <p:pic>
          <p:nvPicPr>
            <p:cNvPr id="80914" name="Picture 15" descr="desktop_computer_stylized_medium"/>
            <p:cNvPicPr>
              <a:picLocks noChangeAspect="1" noChangeArrowheads="1"/>
            </p:cNvPicPr>
            <p:nvPr/>
          </p:nvPicPr>
          <p:blipFill>
            <a:blip r:embed="rId3"/>
            <a:srcRect/>
            <a:stretch>
              <a:fillRect/>
            </a:stretch>
          </p:blipFill>
          <p:spPr bwMode="auto">
            <a:xfrm>
              <a:off x="2839" y="3501"/>
              <a:ext cx="755" cy="803"/>
            </a:xfrm>
            <a:prstGeom prst="rect">
              <a:avLst/>
            </a:prstGeom>
            <a:noFill/>
            <a:ln w="9525">
              <a:noFill/>
              <a:miter lim="800000"/>
              <a:headEnd/>
              <a:tailEnd/>
            </a:ln>
          </p:spPr>
        </p:pic>
        <p:sp>
          <p:nvSpPr>
            <p:cNvPr id="80915" name="Freeform 16"/>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5" name="Group 17"/>
          <p:cNvGrpSpPr/>
          <p:nvPr/>
        </p:nvGrpSpPr>
        <p:grpSpPr bwMode="auto">
          <a:xfrm flipH="1">
            <a:off x="4278313" y="2092327"/>
            <a:ext cx="501650" cy="512763"/>
            <a:chOff x="2839" y="3501"/>
            <a:chExt cx="755" cy="803"/>
          </a:xfrm>
        </p:grpSpPr>
        <p:pic>
          <p:nvPicPr>
            <p:cNvPr id="80912" name="Picture 18" descr="desktop_computer_stylized_medium"/>
            <p:cNvPicPr>
              <a:picLocks noChangeAspect="1" noChangeArrowheads="1"/>
            </p:cNvPicPr>
            <p:nvPr/>
          </p:nvPicPr>
          <p:blipFill>
            <a:blip r:embed="rId3"/>
            <a:srcRect/>
            <a:stretch>
              <a:fillRect/>
            </a:stretch>
          </p:blipFill>
          <p:spPr bwMode="auto">
            <a:xfrm>
              <a:off x="2839" y="3501"/>
              <a:ext cx="755" cy="803"/>
            </a:xfrm>
            <a:prstGeom prst="rect">
              <a:avLst/>
            </a:prstGeom>
            <a:noFill/>
            <a:ln w="9525">
              <a:noFill/>
              <a:miter lim="800000"/>
              <a:headEnd/>
              <a:tailEnd/>
            </a:ln>
          </p:spPr>
        </p:pic>
        <p:sp>
          <p:nvSpPr>
            <p:cNvPr id="80913" name="Freeform 19"/>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6" name="Group 20"/>
          <p:cNvGrpSpPr/>
          <p:nvPr/>
        </p:nvGrpSpPr>
        <p:grpSpPr bwMode="auto">
          <a:xfrm flipH="1">
            <a:off x="5397500" y="2106613"/>
            <a:ext cx="501650" cy="512762"/>
            <a:chOff x="2839" y="3501"/>
            <a:chExt cx="755" cy="803"/>
          </a:xfrm>
        </p:grpSpPr>
        <p:pic>
          <p:nvPicPr>
            <p:cNvPr id="80910" name="Picture 21" descr="desktop_computer_stylized_medium"/>
            <p:cNvPicPr>
              <a:picLocks noChangeAspect="1" noChangeArrowheads="1"/>
            </p:cNvPicPr>
            <p:nvPr/>
          </p:nvPicPr>
          <p:blipFill>
            <a:blip r:embed="rId3"/>
            <a:srcRect/>
            <a:stretch>
              <a:fillRect/>
            </a:stretch>
          </p:blipFill>
          <p:spPr bwMode="auto">
            <a:xfrm>
              <a:off x="2839" y="3501"/>
              <a:ext cx="755" cy="803"/>
            </a:xfrm>
            <a:prstGeom prst="rect">
              <a:avLst/>
            </a:prstGeom>
            <a:noFill/>
            <a:ln w="9525">
              <a:noFill/>
              <a:miter lim="800000"/>
              <a:headEnd/>
              <a:tailEnd/>
            </a:ln>
          </p:spPr>
        </p:pic>
        <p:sp>
          <p:nvSpPr>
            <p:cNvPr id="80911" name="Freeform 2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792162"/>
          </a:xfrm>
        </p:spPr>
        <p:txBody>
          <a:bodyPr/>
          <a:lstStyle/>
          <a:p>
            <a:r>
              <a:rPr lang="en-US" dirty="0">
                <a:latin typeface="Arial" panose="020B0604020202020204" pitchFamily="34" charset="0"/>
                <a:cs typeface="Arial" panose="020B0604020202020204" pitchFamily="34" charset="0"/>
              </a:rPr>
              <a:t>CSMA/CD (Collision detection)</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52600" y="1595784"/>
            <a:ext cx="6921123" cy="4500216"/>
          </a:xfrm>
          <a:prstGeom prst="rect">
            <a:avLst/>
          </a:prstGeom>
        </p:spPr>
      </p:pic>
      <p:pic>
        <p:nvPicPr>
          <p:cNvPr id="4" name="Picture 7" descr="underline_base"/>
          <p:cNvPicPr>
            <a:picLocks noChangeArrowheads="1"/>
          </p:cNvPicPr>
          <p:nvPr/>
        </p:nvPicPr>
        <p:blipFill>
          <a:blip r:embed="rId2"/>
          <a:srcRect/>
          <a:stretch>
            <a:fillRect/>
          </a:stretch>
        </p:blipFill>
        <p:spPr bwMode="auto">
          <a:xfrm>
            <a:off x="838200" y="1016000"/>
            <a:ext cx="6856413" cy="173038"/>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82947"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540A4149-2505-467B-AA27-95FD783D78FB}" type="slidenum">
              <a:rPr lang="en-US" altLang="en-US">
                <a:cs typeface="Arial" panose="020B0604020202020204" pitchFamily="34" charset="0"/>
              </a:rPr>
            </a:fld>
            <a:endParaRPr lang="en-US" altLang="en-US">
              <a:cs typeface="Arial" panose="020B0604020202020204" pitchFamily="34" charset="0"/>
            </a:endParaRPr>
          </a:p>
        </p:txBody>
      </p:sp>
      <p:sp>
        <p:nvSpPr>
          <p:cNvPr id="82948" name="Rectangle 2"/>
          <p:cNvSpPr>
            <a:spLocks noGrp="1" noChangeArrowheads="1"/>
          </p:cNvSpPr>
          <p:nvPr>
            <p:ph type="title"/>
          </p:nvPr>
        </p:nvSpPr>
        <p:spPr>
          <a:xfrm>
            <a:off x="533400" y="84138"/>
            <a:ext cx="8610600" cy="1143000"/>
          </a:xfrm>
        </p:spPr>
        <p:txBody>
          <a:bodyPr/>
          <a:lstStyle/>
          <a:p>
            <a:r>
              <a:rPr lang="en-US" altLang="en-US" dirty="0" err="1">
                <a:latin typeface="Arial" panose="020B0604020202020204" pitchFamily="34" charset="0"/>
                <a:cs typeface="Arial" panose="020B0604020202020204" pitchFamily="34" charset="0"/>
              </a:rPr>
              <a:t>Thuật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toán</a:t>
            </a:r>
            <a:r>
              <a:rPr lang="en-US" altLang="en-US" dirty="0">
                <a:latin typeface="Arial" panose="020B0604020202020204" pitchFamily="34" charset="0"/>
                <a:cs typeface="Arial" panose="020B0604020202020204" pitchFamily="34" charset="0"/>
              </a:rPr>
              <a:t> Ethernet CSMA/CD</a:t>
            </a:r>
            <a:endParaRPr lang="en-US" altLang="en-US" dirty="0">
              <a:latin typeface="Arial" panose="020B0604020202020204" pitchFamily="34" charset="0"/>
              <a:cs typeface="Arial" panose="020B0604020202020204" pitchFamily="34" charset="0"/>
            </a:endParaRPr>
          </a:p>
        </p:txBody>
      </p:sp>
      <p:sp>
        <p:nvSpPr>
          <p:cNvPr id="82949" name="Rectangle 3"/>
          <p:cNvSpPr>
            <a:spLocks noGrp="1" noChangeArrowheads="1"/>
          </p:cNvSpPr>
          <p:nvPr>
            <p:ph type="body" sz="half" idx="1"/>
          </p:nvPr>
        </p:nvSpPr>
        <p:spPr>
          <a:xfrm>
            <a:off x="69855" y="1008063"/>
            <a:ext cx="4248149" cy="4648200"/>
          </a:xfrm>
        </p:spPr>
        <p:txBody>
          <a:bodyPr>
            <a:normAutofit fontScale="92500"/>
          </a:bodyPr>
          <a:lstStyle/>
          <a:p>
            <a:pPr>
              <a:buFont typeface="Wingdings" panose="05000000000000000000" pitchFamily="2" charset="2"/>
              <a:buNone/>
            </a:pPr>
            <a:r>
              <a:rPr lang="en-US" altLang="en-US" sz="2600" dirty="0">
                <a:solidFill>
                  <a:srgbClr val="000099"/>
                </a:solidFill>
                <a:latin typeface="Arial" panose="020B0604020202020204" pitchFamily="34" charset="0"/>
                <a:cs typeface="Arial" panose="020B0604020202020204" pitchFamily="34" charset="0"/>
              </a:rPr>
              <a:t>1. </a:t>
            </a:r>
            <a:r>
              <a:rPr lang="en-US" altLang="en-US" sz="2600" dirty="0">
                <a:latin typeface="Arial" panose="020B0604020202020204" pitchFamily="34" charset="0"/>
                <a:cs typeface="Arial" panose="020B0604020202020204" pitchFamily="34" charset="0"/>
              </a:rPr>
              <a:t>NIC </a:t>
            </a:r>
            <a:r>
              <a:rPr lang="en-US" altLang="en-US" sz="2600" dirty="0" err="1">
                <a:latin typeface="Arial" panose="020B0604020202020204" pitchFamily="34" charset="0"/>
                <a:cs typeface="Arial" panose="020B0604020202020204" pitchFamily="34" charset="0"/>
              </a:rPr>
              <a:t>nhận</a:t>
            </a:r>
            <a:r>
              <a:rPr lang="en-US" altLang="en-US" sz="2600" dirty="0">
                <a:latin typeface="Arial" panose="020B0604020202020204" pitchFamily="34" charset="0"/>
                <a:cs typeface="Arial" panose="020B0604020202020204" pitchFamily="34" charset="0"/>
              </a:rPr>
              <a:t> datagram </a:t>
            </a:r>
            <a:r>
              <a:rPr lang="en-US" altLang="en-US" sz="2600" dirty="0" err="1">
                <a:latin typeface="Arial" panose="020B0604020202020204" pitchFamily="34" charset="0"/>
                <a:cs typeface="Arial" panose="020B0604020202020204" pitchFamily="34" charset="0"/>
              </a:rPr>
              <a:t>từ</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tầng</a:t>
            </a:r>
            <a:r>
              <a:rPr lang="en-US" altLang="en-US" sz="2600" dirty="0">
                <a:latin typeface="Arial" panose="020B0604020202020204" pitchFamily="34" charset="0"/>
                <a:cs typeface="Arial" panose="020B0604020202020204" pitchFamily="34" charset="0"/>
              </a:rPr>
              <a:t> network, </a:t>
            </a:r>
            <a:r>
              <a:rPr lang="en-US" altLang="en-US" sz="2600" dirty="0" err="1">
                <a:latin typeface="Arial" panose="020B0604020202020204" pitchFamily="34" charset="0"/>
                <a:cs typeface="Arial" panose="020B0604020202020204" pitchFamily="34" charset="0"/>
              </a:rPr>
              <a:t>tạo</a:t>
            </a:r>
            <a:r>
              <a:rPr lang="en-US" altLang="en-US" sz="2600" dirty="0">
                <a:latin typeface="Arial" panose="020B0604020202020204" pitchFamily="34" charset="0"/>
                <a:cs typeface="Arial" panose="020B0604020202020204" pitchFamily="34" charset="0"/>
              </a:rPr>
              <a:t> frame</a:t>
            </a:r>
            <a:endParaRPr lang="en-US" altLang="en-US" sz="26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600" dirty="0">
                <a:solidFill>
                  <a:srgbClr val="000099"/>
                </a:solidFill>
                <a:latin typeface="Arial" panose="020B0604020202020204" pitchFamily="34" charset="0"/>
                <a:cs typeface="Arial" panose="020B0604020202020204" pitchFamily="34" charset="0"/>
              </a:rPr>
              <a:t>2. </a:t>
            </a:r>
            <a:r>
              <a:rPr lang="en-US" altLang="en-US" sz="2600" dirty="0" err="1">
                <a:latin typeface="Arial" panose="020B0604020202020204" pitchFamily="34" charset="0"/>
                <a:cs typeface="Arial" panose="020B0604020202020204" pitchFamily="34" charset="0"/>
              </a:rPr>
              <a:t>Nếu</a:t>
            </a:r>
            <a:r>
              <a:rPr lang="en-US" altLang="en-US" sz="2600" dirty="0">
                <a:latin typeface="Arial" panose="020B0604020202020204" pitchFamily="34" charset="0"/>
                <a:cs typeface="Arial" panose="020B0604020202020204" pitchFamily="34" charset="0"/>
              </a:rPr>
              <a:t> NIC </a:t>
            </a:r>
            <a:r>
              <a:rPr lang="en-US" altLang="en-US" sz="2600" dirty="0" err="1">
                <a:latin typeface="Arial" panose="020B0604020202020204" pitchFamily="34" charset="0"/>
                <a:cs typeface="Arial" panose="020B0604020202020204" pitchFamily="34" charset="0"/>
              </a:rPr>
              <a:t>dò</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được</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kênh</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rỗi</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nó</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sẽ</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bắt</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đầu</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việc</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truyền</a:t>
            </a:r>
            <a:r>
              <a:rPr lang="en-US" altLang="en-US" sz="2600" dirty="0">
                <a:latin typeface="Arial" panose="020B0604020202020204" pitchFamily="34" charset="0"/>
                <a:cs typeface="Arial" panose="020B0604020202020204" pitchFamily="34" charset="0"/>
              </a:rPr>
              <a:t> frame. </a:t>
            </a:r>
            <a:r>
              <a:rPr lang="en-US" altLang="en-US" sz="2600" dirty="0" err="1">
                <a:latin typeface="Arial" panose="020B0604020202020204" pitchFamily="34" charset="0"/>
                <a:cs typeface="Arial" panose="020B0604020202020204" pitchFamily="34" charset="0"/>
              </a:rPr>
              <a:t>Nếu</a:t>
            </a:r>
            <a:r>
              <a:rPr lang="en-US" altLang="en-US" sz="2600" dirty="0">
                <a:latin typeface="Arial" panose="020B0604020202020204" pitchFamily="34" charset="0"/>
                <a:cs typeface="Arial" panose="020B0604020202020204" pitchFamily="34" charset="0"/>
              </a:rPr>
              <a:t> NIC </a:t>
            </a:r>
            <a:r>
              <a:rPr lang="en-US" altLang="en-US" sz="2600" dirty="0" err="1">
                <a:latin typeface="Arial" panose="020B0604020202020204" pitchFamily="34" charset="0"/>
                <a:cs typeface="Arial" panose="020B0604020202020204" pitchFamily="34" charset="0"/>
              </a:rPr>
              <a:t>dò</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được</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kênh</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bận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đợi</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cho</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đến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khi</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kênh</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rảnh</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sau</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đó</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mới</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truyền</a:t>
            </a:r>
            <a:r>
              <a:rPr lang="en-US" altLang="en-US" sz="2600" dirty="0">
                <a:latin typeface="Arial" panose="020B0604020202020204" pitchFamily="34" charset="0"/>
                <a:cs typeface="Arial" panose="020B0604020202020204" pitchFamily="34" charset="0"/>
              </a:rPr>
              <a:t>.</a:t>
            </a:r>
            <a:endParaRPr lang="en-US" altLang="en-US" sz="26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600" dirty="0">
                <a:solidFill>
                  <a:srgbClr val="000099"/>
                </a:solidFill>
                <a:latin typeface="Arial" panose="020B0604020202020204" pitchFamily="34" charset="0"/>
                <a:cs typeface="Arial" panose="020B0604020202020204" pitchFamily="34" charset="0"/>
              </a:rPr>
              <a:t>3. </a:t>
            </a:r>
            <a:r>
              <a:rPr lang="en-US" altLang="en-US" sz="2600" dirty="0" err="1">
                <a:latin typeface="Arial" panose="020B0604020202020204" pitchFamily="34" charset="0"/>
                <a:cs typeface="Arial" panose="020B0604020202020204" pitchFamily="34" charset="0"/>
              </a:rPr>
              <a:t>Nếu</a:t>
            </a:r>
            <a:r>
              <a:rPr lang="en-US" altLang="en-US" sz="2600" dirty="0">
                <a:latin typeface="Arial" panose="020B0604020202020204" pitchFamily="34" charset="0"/>
                <a:cs typeface="Arial" panose="020B0604020202020204" pitchFamily="34" charset="0"/>
              </a:rPr>
              <a:t> NIC </a:t>
            </a:r>
            <a:r>
              <a:rPr lang="en-US" altLang="en-US" sz="2600" dirty="0" err="1">
                <a:latin typeface="Arial" panose="020B0604020202020204" pitchFamily="34" charset="0"/>
                <a:cs typeface="Arial" panose="020B0604020202020204" pitchFamily="34" charset="0"/>
              </a:rPr>
              <a:t>truyền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toàn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bộ</a:t>
            </a:r>
            <a:r>
              <a:rPr lang="en-US" altLang="en-US" sz="2600" dirty="0">
                <a:latin typeface="Arial" panose="020B0604020202020204" pitchFamily="34" charset="0"/>
                <a:cs typeface="Arial" panose="020B0604020202020204" pitchFamily="34" charset="0"/>
              </a:rPr>
              <a:t> frame </a:t>
            </a:r>
            <a:r>
              <a:rPr lang="en-US" altLang="en-US" sz="2600" dirty="0" err="1">
                <a:latin typeface="Arial" panose="020B0604020202020204" pitchFamily="34" charset="0"/>
                <a:cs typeface="Arial" panose="020B0604020202020204" pitchFamily="34" charset="0"/>
              </a:rPr>
              <a:t>mà</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không</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phát</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hiện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việc</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truyền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khác</a:t>
            </a:r>
            <a:r>
              <a:rPr lang="en-US" altLang="en-US" sz="2600" dirty="0">
                <a:latin typeface="Arial" panose="020B0604020202020204" pitchFamily="34" charset="0"/>
                <a:cs typeface="Arial" panose="020B0604020202020204" pitchFamily="34" charset="0"/>
              </a:rPr>
              <a:t>, NIC </a:t>
            </a:r>
            <a:r>
              <a:rPr lang="en-US" altLang="en-US" sz="2600" dirty="0" err="1">
                <a:latin typeface="Arial" panose="020B0604020202020204" pitchFamily="34" charset="0"/>
                <a:cs typeface="Arial" panose="020B0604020202020204" pitchFamily="34" charset="0"/>
              </a:rPr>
              <a:t>được</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truyền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toàn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bộ</a:t>
            </a:r>
            <a:r>
              <a:rPr lang="en-US" altLang="en-US" sz="2600" dirty="0">
                <a:latin typeface="Arial" panose="020B0604020202020204" pitchFamily="34" charset="0"/>
                <a:cs typeface="Arial" panose="020B0604020202020204" pitchFamily="34" charset="0"/>
              </a:rPr>
              <a:t> frame </a:t>
            </a:r>
            <a:r>
              <a:rPr lang="en-US" altLang="en-US" sz="2600" dirty="0" err="1">
                <a:latin typeface="Arial" panose="020B0604020202020204" pitchFamily="34" charset="0"/>
                <a:cs typeface="Arial" panose="020B0604020202020204" pitchFamily="34" charset="0"/>
              </a:rPr>
              <a:t>đó</a:t>
            </a:r>
            <a:r>
              <a:rPr lang="en-US" altLang="en-US" sz="2600" dirty="0">
                <a:latin typeface="Arial" panose="020B0604020202020204" pitchFamily="34" charset="0"/>
                <a:cs typeface="Arial" panose="020B0604020202020204" pitchFamily="34" charset="0"/>
              </a:rPr>
              <a:t>!</a:t>
            </a:r>
            <a:endParaRPr lang="en-US" altLang="en-US" sz="2600" dirty="0">
              <a:latin typeface="Arial" panose="020B0604020202020204" pitchFamily="34" charset="0"/>
              <a:cs typeface="Arial" panose="020B0604020202020204" pitchFamily="34" charset="0"/>
            </a:endParaRPr>
          </a:p>
        </p:txBody>
      </p:sp>
      <p:sp>
        <p:nvSpPr>
          <p:cNvPr id="82950" name="Rectangle 4"/>
          <p:cNvSpPr>
            <a:spLocks noGrp="1" noChangeArrowheads="1"/>
          </p:cNvSpPr>
          <p:nvPr>
            <p:ph type="body" sz="half" idx="2"/>
          </p:nvPr>
        </p:nvSpPr>
        <p:spPr>
          <a:xfrm>
            <a:off x="4178301" y="1050925"/>
            <a:ext cx="4910138" cy="4648200"/>
          </a:xfrm>
        </p:spPr>
        <p:txBody>
          <a:bodyPr>
            <a:normAutofit fontScale="85000" lnSpcReduction="10000"/>
          </a:bodyPr>
          <a:lstStyle/>
          <a:p>
            <a:pPr>
              <a:buFont typeface="Wingdings" panose="05000000000000000000" pitchFamily="2" charset="2"/>
              <a:buNone/>
            </a:pPr>
            <a:r>
              <a:rPr lang="en-US" altLang="en-US" sz="2600" dirty="0">
                <a:solidFill>
                  <a:srgbClr val="000099"/>
                </a:solidFill>
                <a:latin typeface="Arial" panose="020B0604020202020204" pitchFamily="34" charset="0"/>
                <a:cs typeface="Arial" panose="020B0604020202020204" pitchFamily="34" charset="0"/>
              </a:rPr>
              <a:t>4. </a:t>
            </a:r>
            <a:r>
              <a:rPr lang="en-US" altLang="en-US" sz="2600" dirty="0" err="1">
                <a:latin typeface="Arial" panose="020B0604020202020204" pitchFamily="34" charset="0"/>
                <a:cs typeface="Arial" panose="020B0604020202020204" pitchFamily="34" charset="0"/>
              </a:rPr>
              <a:t>Nếu</a:t>
            </a:r>
            <a:r>
              <a:rPr lang="en-US" altLang="en-US" sz="2600" dirty="0">
                <a:latin typeface="Arial" panose="020B0604020202020204" pitchFamily="34" charset="0"/>
                <a:cs typeface="Arial" panose="020B0604020202020204" pitchFamily="34" charset="0"/>
              </a:rPr>
              <a:t> NIC </a:t>
            </a:r>
            <a:r>
              <a:rPr lang="en-US" altLang="en-US" sz="2600" dirty="0" err="1">
                <a:latin typeface="Arial" panose="020B0604020202020204" pitchFamily="34" charset="0"/>
                <a:cs typeface="Arial" panose="020B0604020202020204" pitchFamily="34" charset="0"/>
              </a:rPr>
              <a:t>phát</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hiện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có</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phiên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truyền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khác</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trong</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khi</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đang</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truyền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thì</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nó</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sẽ</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hủy</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bỏ</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việc</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truyền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và</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phát</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tín</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hiệu</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tắc</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nghẽn</a:t>
            </a:r>
            <a:endParaRPr lang="en-US" altLang="en-US" sz="2600"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600" dirty="0">
                <a:solidFill>
                  <a:srgbClr val="000099"/>
                </a:solidFill>
                <a:latin typeface="Arial" panose="020B0604020202020204" pitchFamily="34" charset="0"/>
                <a:cs typeface="Arial" panose="020B0604020202020204" pitchFamily="34" charset="0"/>
              </a:rPr>
              <a:t>5. </a:t>
            </a:r>
            <a:r>
              <a:rPr lang="en-US" altLang="en-US" sz="2600" dirty="0" err="1">
                <a:latin typeface="Arial" panose="020B0604020202020204" pitchFamily="34" charset="0"/>
                <a:cs typeface="Arial" panose="020B0604020202020204" pitchFamily="34" charset="0"/>
              </a:rPr>
              <a:t>Sau</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khi</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hủy</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bỏ</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truyền</a:t>
            </a:r>
            <a:r>
              <a:rPr lang="en-US" altLang="en-US" sz="2600" dirty="0">
                <a:latin typeface="Arial" panose="020B0604020202020204" pitchFamily="34" charset="0"/>
                <a:cs typeface="Arial" panose="020B0604020202020204" pitchFamily="34" charset="0"/>
              </a:rPr>
              <a:t>, NIC </a:t>
            </a:r>
            <a:r>
              <a:rPr lang="en-US" altLang="en-US" sz="2600" dirty="0" err="1">
                <a:latin typeface="Arial" panose="020B0604020202020204" pitchFamily="34" charset="0"/>
                <a:cs typeface="Arial" panose="020B0604020202020204" pitchFamily="34" charset="0"/>
              </a:rPr>
              <a:t>thực</a:t>
            </a:r>
            <a:r>
              <a:rPr lang="en-US" altLang="en-US" sz="2600" dirty="0">
                <a:latin typeface="Arial" panose="020B0604020202020204" pitchFamily="34" charset="0"/>
                <a:cs typeface="Arial" panose="020B0604020202020204" pitchFamily="34" charset="0"/>
              </a:rPr>
              <a:t> </a:t>
            </a:r>
            <a:r>
              <a:rPr lang="en-US" altLang="en-US" sz="2600" dirty="0" err="1">
                <a:latin typeface="Arial" panose="020B0604020202020204" pitchFamily="34" charset="0"/>
                <a:cs typeface="Arial" panose="020B0604020202020204" pitchFamily="34" charset="0"/>
              </a:rPr>
              <a:t>hiện</a:t>
            </a:r>
            <a:r>
              <a:rPr lang="en-US" altLang="en-US" sz="2600" dirty="0">
                <a:latin typeface="Arial" panose="020B0604020202020204" pitchFamily="34" charset="0"/>
                <a:cs typeface="Arial" panose="020B0604020202020204" pitchFamily="34" charset="0"/>
              </a:rPr>
              <a:t> </a:t>
            </a:r>
            <a:r>
              <a:rPr lang="en-US" altLang="en-US" sz="2600" i="1" dirty="0">
                <a:solidFill>
                  <a:srgbClr val="CC0000"/>
                </a:solidFill>
                <a:latin typeface="Arial" panose="020B0604020202020204" pitchFamily="34" charset="0"/>
                <a:cs typeface="Arial" panose="020B0604020202020204" pitchFamily="34" charset="0"/>
              </a:rPr>
              <a:t>binary (exponential) </a:t>
            </a:r>
            <a:r>
              <a:rPr lang="en-US" altLang="en-US" sz="2600" i="1" dirty="0" err="1">
                <a:solidFill>
                  <a:srgbClr val="CC0000"/>
                </a:solidFill>
                <a:latin typeface="Arial" panose="020B0604020202020204" pitchFamily="34" charset="0"/>
                <a:cs typeface="Arial" panose="020B0604020202020204" pitchFamily="34" charset="0"/>
              </a:rPr>
              <a:t>backoff</a:t>
            </a:r>
            <a:r>
              <a:rPr lang="en-US" altLang="en-US" sz="2600" i="1" dirty="0">
                <a:solidFill>
                  <a:srgbClr val="CC0000"/>
                </a:solidFill>
                <a:latin typeface="Arial" panose="020B0604020202020204" pitchFamily="34" charset="0"/>
                <a:cs typeface="Arial" panose="020B0604020202020204" pitchFamily="34" charset="0"/>
              </a:rPr>
              <a:t>: </a:t>
            </a:r>
            <a:endParaRPr lang="en-US" altLang="en-US" sz="2600" i="1" dirty="0">
              <a:solidFill>
                <a:srgbClr val="CC0000"/>
              </a:solidFill>
              <a:latin typeface="Arial" panose="020B0604020202020204" pitchFamily="34" charset="0"/>
              <a:cs typeface="Arial" panose="020B0604020202020204" pitchFamily="34" charset="0"/>
            </a:endParaRPr>
          </a:p>
          <a:p>
            <a:pPr marL="457200" lvl="1" indent="0">
              <a:buNone/>
            </a:pP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Sau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lần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đụng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thứ</a:t>
            </a:r>
            <a:r>
              <a:rPr lang="en-US" altLang="en-US" dirty="0">
                <a:latin typeface="Arial" panose="020B0604020202020204" pitchFamily="34" charset="0"/>
                <a:cs typeface="Arial" panose="020B0604020202020204" pitchFamily="34" charset="0"/>
              </a:rPr>
              <a:t> </a:t>
            </a:r>
            <a:r>
              <a:rPr lang="en-US" altLang="en-US" i="1" dirty="0">
                <a:latin typeface="Arial" panose="020B0604020202020204" pitchFamily="34" charset="0"/>
                <a:cs typeface="Arial" panose="020B0604020202020204" pitchFamily="34" charset="0"/>
              </a:rPr>
              <a:t>m</a:t>
            </a:r>
            <a:r>
              <a:rPr lang="en-US" altLang="en-US" dirty="0">
                <a:latin typeface="Arial" panose="020B0604020202020204" pitchFamily="34" charset="0"/>
                <a:cs typeface="Arial" panose="020B0604020202020204" pitchFamily="34" charset="0"/>
              </a:rPr>
              <a:t>, NIC </a:t>
            </a:r>
            <a:r>
              <a:rPr lang="en-US" altLang="en-US" dirty="0" err="1">
                <a:latin typeface="Arial" panose="020B0604020202020204" pitchFamily="34" charset="0"/>
                <a:cs typeface="Arial" panose="020B0604020202020204" pitchFamily="34" charset="0"/>
              </a:rPr>
              <a:t>chọn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ngẫu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nhiên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số</a:t>
            </a:r>
            <a:r>
              <a:rPr lang="en-US" altLang="en-US" dirty="0">
                <a:latin typeface="Arial" panose="020B0604020202020204" pitchFamily="34" charset="0"/>
                <a:cs typeface="Arial" panose="020B0604020202020204" pitchFamily="34" charset="0"/>
              </a:rPr>
              <a:t> </a:t>
            </a:r>
            <a:r>
              <a:rPr lang="en-US" altLang="en-US" i="1" dirty="0">
                <a:latin typeface="Arial" panose="020B0604020202020204" pitchFamily="34" charset="0"/>
                <a:cs typeface="Arial" panose="020B0604020202020204" pitchFamily="34" charset="0"/>
              </a:rPr>
              <a:t>K</a:t>
            </a:r>
            <a:r>
              <a:rPr lang="en-US" altLang="en-US" dirty="0">
                <a:latin typeface="Arial" panose="020B0604020202020204" pitchFamily="34" charset="0"/>
                <a:cs typeface="Arial" panose="020B0604020202020204" pitchFamily="34" charset="0"/>
              </a:rPr>
              <a:t> = [</a:t>
            </a:r>
            <a:r>
              <a:rPr lang="en-US" altLang="en-US" i="1" dirty="0">
                <a:latin typeface="Arial" panose="020B0604020202020204" pitchFamily="34" charset="0"/>
                <a:cs typeface="Arial" panose="020B0604020202020204" pitchFamily="34" charset="0"/>
              </a:rPr>
              <a:t>0,2</a:t>
            </a:r>
            <a:r>
              <a:rPr lang="en-US" altLang="en-US" b="1" i="1" baseline="30000" dirty="0">
                <a:latin typeface="Arial" panose="020B0604020202020204" pitchFamily="34" charset="0"/>
                <a:cs typeface="Arial" panose="020B0604020202020204" pitchFamily="34" charset="0"/>
              </a:rPr>
              <a:t>m</a:t>
            </a:r>
            <a:r>
              <a:rPr lang="en-US" altLang="en-US" i="1" dirty="0">
                <a:latin typeface="Arial" panose="020B0604020202020204" pitchFamily="34" charset="0"/>
                <a:cs typeface="Arial" panose="020B0604020202020204" pitchFamily="34" charset="0"/>
              </a:rPr>
              <a:t>-1]</a:t>
            </a:r>
            <a:r>
              <a:rPr lang="en-US" altLang="en-US"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a:p>
            <a:pPr marL="457200" lvl="1" indent="0">
              <a:buNone/>
            </a:pPr>
            <a:r>
              <a:rPr lang="en-US" altLang="en-US" dirty="0">
                <a:latin typeface="Arial" panose="020B0604020202020204" pitchFamily="34" charset="0"/>
                <a:cs typeface="Arial" panose="020B0604020202020204" pitchFamily="34" charset="0"/>
              </a:rPr>
              <a:t>- NIC </a:t>
            </a:r>
            <a:r>
              <a:rPr lang="en-US" altLang="en-US" dirty="0" err="1">
                <a:latin typeface="Arial" panose="020B0604020202020204" pitchFamily="34" charset="0"/>
                <a:cs typeface="Arial" panose="020B0604020202020204" pitchFamily="34" charset="0"/>
              </a:rPr>
              <a:t>sẽ</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đợi</a:t>
            </a:r>
            <a:r>
              <a:rPr lang="en-US" altLang="en-US" dirty="0">
                <a:latin typeface="Arial" panose="020B0604020202020204" pitchFamily="34" charset="0"/>
                <a:cs typeface="Arial" panose="020B0604020202020204" pitchFamily="34" charset="0"/>
              </a:rPr>
              <a:t> K x</a:t>
            </a:r>
            <a:r>
              <a:rPr lang="el-GR" altLang="en-US" dirty="0">
                <a:latin typeface="Arial" panose="020B0604020202020204" pitchFamily="34" charset="0"/>
                <a:cs typeface="Arial" panose="020B0604020202020204" pitchFamily="34" charset="0"/>
              </a:rPr>
              <a:t>·</a:t>
            </a:r>
            <a:r>
              <a:rPr lang="en-US" altLang="en-US" dirty="0">
                <a:latin typeface="Arial" panose="020B0604020202020204" pitchFamily="34" charset="0"/>
                <a:cs typeface="Arial" panose="020B0604020202020204" pitchFamily="34" charset="0"/>
              </a:rPr>
              <a:t>512 </a:t>
            </a:r>
            <a:r>
              <a:rPr lang="en-US" altLang="en-US" dirty="0" err="1">
                <a:latin typeface="Arial" panose="020B0604020202020204" pitchFamily="34" charset="0"/>
                <a:cs typeface="Arial" panose="020B0604020202020204" pitchFamily="34" charset="0"/>
              </a:rPr>
              <a:t>msec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thời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gian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truyền</a:t>
            </a:r>
            <a:r>
              <a:rPr lang="en-US" altLang="en-US" dirty="0">
                <a:latin typeface="Arial" panose="020B0604020202020204" pitchFamily="34" charset="0"/>
                <a:cs typeface="Arial" panose="020B0604020202020204" pitchFamily="34" charset="0"/>
              </a:rPr>
              <a:t> bit (bit time), </a:t>
            </a:r>
            <a:r>
              <a:rPr lang="en-US" altLang="en-US" dirty="0" err="1">
                <a:latin typeface="Arial" panose="020B0604020202020204" pitchFamily="34" charset="0"/>
                <a:cs typeface="Arial" panose="020B0604020202020204" pitchFamily="34" charset="0"/>
              </a:rPr>
              <a:t>sau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trở</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lại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bước</a:t>
            </a:r>
            <a:r>
              <a:rPr lang="en-US" altLang="en-US" dirty="0">
                <a:latin typeface="Arial" panose="020B0604020202020204" pitchFamily="34" charset="0"/>
                <a:cs typeface="Arial" panose="020B0604020202020204" pitchFamily="34" charset="0"/>
              </a:rPr>
              <a:t> 2</a:t>
            </a:r>
            <a:endParaRPr lang="en-US" altLang="en-US" dirty="0">
              <a:latin typeface="Arial" panose="020B0604020202020204" pitchFamily="34" charset="0"/>
              <a:cs typeface="Arial" panose="020B0604020202020204" pitchFamily="34" charset="0"/>
            </a:endParaRPr>
          </a:p>
          <a:p>
            <a:pPr lvl="1"/>
            <a:r>
              <a:rPr lang="en-US" altLang="en-US" dirty="0" err="1">
                <a:latin typeface="Arial" panose="020B0604020202020204" pitchFamily="34" charset="0"/>
                <a:cs typeface="Arial" panose="020B0604020202020204" pitchFamily="34" charset="0"/>
              </a:rPr>
              <a:t>Càng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nhiều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đụng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thì</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sẽ</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khoảng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thời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gian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chờ</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dài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hơn</a:t>
            </a:r>
            <a:endParaRPr lang="en-US" altLang="en-US" dirty="0">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sz="2600" dirty="0">
                <a:latin typeface="Arial" panose="020B0604020202020204" pitchFamily="34" charset="0"/>
                <a:cs typeface="Arial" panose="020B0604020202020204" pitchFamily="34" charset="0"/>
              </a:rPr>
              <a:t>  </a:t>
            </a:r>
            <a:endParaRPr lang="en-US" altLang="en-US" sz="2600" dirty="0">
              <a:latin typeface="Arial" panose="020B0604020202020204" pitchFamily="34" charset="0"/>
              <a:cs typeface="Arial" panose="020B0604020202020204" pitchFamily="34" charset="0"/>
            </a:endParaRPr>
          </a:p>
        </p:txBody>
      </p:sp>
      <p:pic>
        <p:nvPicPr>
          <p:cNvPr id="82951" name="Picture 16" descr="underline_base"/>
          <p:cNvPicPr>
            <a:picLocks noChangeArrowheads="1"/>
          </p:cNvPicPr>
          <p:nvPr/>
        </p:nvPicPr>
        <p:blipFill>
          <a:blip r:embed="rId1"/>
          <a:srcRect/>
          <a:stretch>
            <a:fillRect/>
          </a:stretch>
        </p:blipFill>
        <p:spPr bwMode="auto">
          <a:xfrm>
            <a:off x="1068387" y="906467"/>
            <a:ext cx="7313613" cy="173037"/>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01600" y="292101"/>
            <a:ext cx="9042400" cy="6565900"/>
          </a:xfrm>
          <a:prstGeom prst="rect">
            <a:avLst/>
          </a:prstGeom>
          <a:noFill/>
        </p:spPr>
      </p:pic>
      <p:sp>
        <p:nvSpPr>
          <p:cNvPr id="2" name="TextBox 1"/>
          <p:cNvSpPr txBox="1"/>
          <p:nvPr/>
        </p:nvSpPr>
        <p:spPr>
          <a:xfrm>
            <a:off x="317505" y="381004"/>
            <a:ext cx="8212185" cy="597599"/>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CSMA/CD</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quá</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trình</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truyền</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dữ</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liệu</a:t>
            </a:r>
            <a:endParaRPr lang="en-US" altLang="zh-CN" sz="3600" b="1" dirty="0">
              <a:solidFill>
                <a:srgbClr val="345A88"/>
              </a:solidFill>
              <a:latin typeface="Tahoma" panose="020B0604030504040204" pitchFamily="34" charset="0"/>
              <a:cs typeface="Tahoma" panose="020B0604030504040204" pitchFamily="34" charset="0"/>
            </a:endParaRPr>
          </a:p>
        </p:txBody>
      </p:sp>
      <p:sp>
        <p:nvSpPr>
          <p:cNvPr id="3"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65</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5" name="TextBox 1"/>
          <p:cNvSpPr txBox="1"/>
          <p:nvPr/>
        </p:nvSpPr>
        <p:spPr>
          <a:xfrm>
            <a:off x="2057400" y="6451603"/>
            <a:ext cx="4695196" cy="225703"/>
          </a:xfrm>
          <a:prstGeom prst="rect">
            <a:avLst/>
          </a:prstGeom>
          <a:noFill/>
        </p:spPr>
        <p:txBody>
          <a:bodyPr wrap="none" lIns="0" tIns="0" rIns="0" rtlCol="0">
            <a:spAutoFit/>
          </a:bodyPr>
          <a:lstStyle/>
          <a:p>
            <a:pPr>
              <a:lnSpc>
                <a:spcPts val="1400"/>
              </a:lnSpc>
            </a:pP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nghệ</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thông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Đại</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tự</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nhiên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Hồ</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Chí</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Minh</a:t>
            </a:r>
            <a:endParaRPr lang="en-US" altLang="zh-CN" sz="1200" dirty="0">
              <a:solidFill>
                <a:srgbClr val="376092"/>
              </a:solidFill>
              <a:latin typeface="Tahoma" panose="020B0604030504040204" pitchFamily="34" charset="0"/>
              <a:cs typeface="Tahoma" panose="020B0604030504040204" pitchFamily="34" charset="0"/>
            </a:endParaRPr>
          </a:p>
        </p:txBody>
      </p:sp>
      <p:sp>
        <p:nvSpPr>
          <p:cNvPr id="6"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7"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84995"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F6C3A100-97BF-41EC-8A78-740787DCCA8E}" type="slidenum">
              <a:rPr lang="en-US" altLang="en-US">
                <a:cs typeface="Arial" panose="020B0604020202020204" pitchFamily="34" charset="0"/>
              </a:rPr>
            </a:fld>
            <a:endParaRPr lang="en-US" altLang="en-US">
              <a:cs typeface="Arial" panose="020B0604020202020204" pitchFamily="34" charset="0"/>
            </a:endParaRPr>
          </a:p>
        </p:txBody>
      </p:sp>
      <p:sp>
        <p:nvSpPr>
          <p:cNvPr id="84996" name="Rectangle 2"/>
          <p:cNvSpPr>
            <a:spLocks noGrp="1" noChangeArrowheads="1"/>
          </p:cNvSpPr>
          <p:nvPr>
            <p:ph type="title"/>
          </p:nvPr>
        </p:nvSpPr>
        <p:spPr/>
        <p:txBody>
          <a:bodyPr/>
          <a:lstStyle/>
          <a:p>
            <a:r>
              <a:rPr lang="en-US" altLang="en-US" dirty="0">
                <a:solidFill>
                  <a:schemeClr val="tx2"/>
                </a:solidFill>
                <a:latin typeface="Arial" panose="020B0604020202020204" pitchFamily="34" charset="0"/>
                <a:cs typeface="Arial" panose="020B0604020202020204" pitchFamily="34" charset="0"/>
              </a:rPr>
              <a:t>CSMA/CD </a:t>
            </a:r>
            <a:r>
              <a:rPr lang="en-US" altLang="en-US" dirty="0" err="1">
                <a:solidFill>
                  <a:schemeClr val="tx2"/>
                </a:solidFill>
                <a:latin typeface="Arial" panose="020B0604020202020204" pitchFamily="34" charset="0"/>
                <a:cs typeface="Arial" panose="020B0604020202020204" pitchFamily="34" charset="0"/>
              </a:rPr>
              <a:t>hiệu</a:t>
            </a:r>
            <a:r>
              <a:rPr lang="en-US" altLang="en-US" dirty="0">
                <a:solidFill>
                  <a:schemeClr val="tx2"/>
                </a:solidFill>
                <a:latin typeface="Arial" panose="020B0604020202020204" pitchFamily="34" charset="0"/>
                <a:cs typeface="Arial" panose="020B0604020202020204" pitchFamily="34" charset="0"/>
              </a:rPr>
              <a:t> </a:t>
            </a:r>
            <a:r>
              <a:rPr lang="en-US" altLang="en-US" dirty="0" err="1">
                <a:solidFill>
                  <a:schemeClr val="tx2"/>
                </a:solidFill>
                <a:latin typeface="Arial" panose="020B0604020202020204" pitchFamily="34" charset="0"/>
                <a:cs typeface="Arial" panose="020B0604020202020204" pitchFamily="34" charset="0"/>
              </a:rPr>
              <a:t>suất</a:t>
            </a:r>
            <a:endParaRPr lang="en-US" altLang="en-US" dirty="0">
              <a:solidFill>
                <a:schemeClr val="tx2"/>
              </a:solidFill>
              <a:latin typeface="Arial" panose="020B0604020202020204" pitchFamily="34" charset="0"/>
              <a:cs typeface="Arial" panose="020B0604020202020204" pitchFamily="34" charset="0"/>
            </a:endParaRPr>
          </a:p>
        </p:txBody>
      </p:sp>
      <p:sp>
        <p:nvSpPr>
          <p:cNvPr id="84997" name="Rectangle 3"/>
          <p:cNvSpPr>
            <a:spLocks noGrp="1" noChangeArrowheads="1"/>
          </p:cNvSpPr>
          <p:nvPr>
            <p:ph type="body" idx="1"/>
          </p:nvPr>
        </p:nvSpPr>
        <p:spPr>
          <a:xfrm>
            <a:off x="309563" y="1600201"/>
            <a:ext cx="8383587" cy="1684338"/>
          </a:xfrm>
        </p:spPr>
        <p:txBody>
          <a:bodyPr>
            <a:noAutofit/>
          </a:bodyPr>
          <a:lstStyle/>
          <a:p>
            <a:r>
              <a:rPr lang="en-US" altLang="en-US" sz="2000" dirty="0" err="1">
                <a:latin typeface="Arial" panose="020B0604020202020204" pitchFamily="34" charset="0"/>
                <a:cs typeface="Arial" panose="020B0604020202020204" pitchFamily="34" charset="0"/>
              </a:rPr>
              <a:t>T</a:t>
            </a:r>
            <a:r>
              <a:rPr lang="en-US" altLang="en-US" sz="2000" baseline="-25000" dirty="0" err="1">
                <a:latin typeface="Arial" panose="020B0604020202020204" pitchFamily="34" charset="0"/>
                <a:cs typeface="Arial" panose="020B0604020202020204" pitchFamily="34" charset="0"/>
              </a:rPr>
              <a:t>prop</a:t>
            </a:r>
            <a:r>
              <a:rPr lang="en-US" altLang="en-US" sz="2000" dirty="0">
                <a:latin typeface="Arial" panose="020B0604020202020204" pitchFamily="34" charset="0"/>
                <a:cs typeface="Arial" panose="020B0604020202020204" pitchFamily="34" charset="0"/>
              </a:rPr>
              <a:t> = </a:t>
            </a:r>
            <a:r>
              <a:rPr lang="en-US" altLang="en-US" sz="2000" dirty="0" err="1">
                <a:latin typeface="Arial" panose="020B0604020202020204" pitchFamily="34" charset="0"/>
                <a:cs typeface="Arial" panose="020B0604020202020204" pitchFamily="34" charset="0"/>
              </a:rPr>
              <a:t>độ</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trễ</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lan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truyền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lớn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nhất</a:t>
            </a:r>
            <a:r>
              <a:rPr lang="en-US" altLang="en-US" sz="2000" dirty="0">
                <a:latin typeface="Arial" panose="020B0604020202020204" pitchFamily="34" charset="0"/>
                <a:cs typeface="Arial" panose="020B0604020202020204" pitchFamily="34" charset="0"/>
              </a:rPr>
              <a:t> (max prop delay) </a:t>
            </a:r>
            <a:r>
              <a:rPr lang="en-US" altLang="en-US" sz="2000" dirty="0" err="1">
                <a:latin typeface="Arial" panose="020B0604020202020204" pitchFamily="34" charset="0"/>
                <a:cs typeface="Arial" panose="020B0604020202020204" pitchFamily="34" charset="0"/>
              </a:rPr>
              <a:t>giữa</a:t>
            </a:r>
            <a:r>
              <a:rPr lang="en-US" altLang="en-US" sz="2000" dirty="0">
                <a:latin typeface="Arial" panose="020B0604020202020204" pitchFamily="34" charset="0"/>
                <a:cs typeface="Arial" panose="020B0604020202020204" pitchFamily="34" charset="0"/>
              </a:rPr>
              <a:t> 2 node </a:t>
            </a:r>
            <a:r>
              <a:rPr lang="en-US" altLang="en-US" sz="2000" dirty="0" err="1">
                <a:latin typeface="Arial" panose="020B0604020202020204" pitchFamily="34" charset="0"/>
                <a:cs typeface="Arial" panose="020B0604020202020204" pitchFamily="34" charset="0"/>
              </a:rPr>
              <a:t>trong</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mạng</a:t>
            </a:r>
            <a:r>
              <a:rPr lang="en-US" altLang="en-US" sz="2000" dirty="0">
                <a:latin typeface="Arial" panose="020B0604020202020204" pitchFamily="34" charset="0"/>
                <a:cs typeface="Arial" panose="020B0604020202020204" pitchFamily="34" charset="0"/>
              </a:rPr>
              <a:t> LAN</a:t>
            </a:r>
            <a:endParaRPr lang="en-US" altLang="en-US" sz="2000" dirty="0">
              <a:latin typeface="Arial" panose="020B0604020202020204" pitchFamily="34" charset="0"/>
              <a:cs typeface="Arial" panose="020B0604020202020204" pitchFamily="34" charset="0"/>
            </a:endParaRPr>
          </a:p>
          <a:p>
            <a:r>
              <a:rPr lang="en-US" altLang="en-US" sz="2000" dirty="0" err="1">
                <a:latin typeface="Arial" panose="020B0604020202020204" pitchFamily="34" charset="0"/>
                <a:cs typeface="Arial" panose="020B0604020202020204" pitchFamily="34" charset="0"/>
              </a:rPr>
              <a:t>t</a:t>
            </a:r>
            <a:r>
              <a:rPr lang="en-US" altLang="en-US" sz="2000" baseline="-25000" dirty="0" err="1">
                <a:latin typeface="Arial" panose="020B0604020202020204" pitchFamily="34" charset="0"/>
                <a:cs typeface="Arial" panose="020B0604020202020204" pitchFamily="34" charset="0"/>
              </a:rPr>
              <a:t>trans</a:t>
            </a:r>
            <a:r>
              <a:rPr lang="en-US" altLang="en-US" sz="2000" dirty="0">
                <a:latin typeface="Arial" panose="020B0604020202020204" pitchFamily="34" charset="0"/>
                <a:cs typeface="Arial" panose="020B0604020202020204" pitchFamily="34" charset="0"/>
              </a:rPr>
              <a:t> = </a:t>
            </a:r>
            <a:r>
              <a:rPr lang="en-US" altLang="en-US" sz="2000" dirty="0" err="1">
                <a:latin typeface="Arial" panose="020B0604020202020204" pitchFamily="34" charset="0"/>
                <a:cs typeface="Arial" panose="020B0604020202020204" pitchFamily="34" charset="0"/>
              </a:rPr>
              <a:t>thời</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gian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để</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truyền</a:t>
            </a:r>
            <a:r>
              <a:rPr lang="en-US" altLang="en-US" sz="2000" dirty="0">
                <a:latin typeface="Arial" panose="020B0604020202020204" pitchFamily="34" charset="0"/>
                <a:cs typeface="Arial" panose="020B0604020202020204" pitchFamily="34" charset="0"/>
              </a:rPr>
              <a:t> frame </a:t>
            </a:r>
            <a:r>
              <a:rPr lang="en-US" altLang="en-US" sz="2000" dirty="0" err="1">
                <a:latin typeface="Arial" panose="020B0604020202020204" pitchFamily="34" charset="0"/>
                <a:cs typeface="Arial" panose="020B0604020202020204" pitchFamily="34" charset="0"/>
              </a:rPr>
              <a:t>có</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kích</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thước</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lớn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nhất</a:t>
            </a:r>
            <a:endParaRPr lang="en-US" altLang="en-US" sz="2000" dirty="0">
              <a:latin typeface="Arial" panose="020B0604020202020204" pitchFamily="34" charset="0"/>
              <a:cs typeface="Arial" panose="020B0604020202020204" pitchFamily="34" charset="0"/>
            </a:endParaRPr>
          </a:p>
          <a:p>
            <a:endParaRPr lang="en-US" altLang="en-US" sz="2000" dirty="0">
              <a:latin typeface="Arial" panose="020B0604020202020204" pitchFamily="34" charset="0"/>
              <a:cs typeface="Arial" panose="020B0604020202020204" pitchFamily="34" charset="0"/>
            </a:endParaRPr>
          </a:p>
          <a:p>
            <a:endParaRPr lang="en-US" altLang="en-US" sz="2000" dirty="0">
              <a:latin typeface="Arial" panose="020B0604020202020204" pitchFamily="34" charset="0"/>
              <a:cs typeface="Arial" panose="020B0604020202020204" pitchFamily="34" charset="0"/>
            </a:endParaRPr>
          </a:p>
          <a:p>
            <a:r>
              <a:rPr lang="en-US" altLang="en-US" sz="2000" dirty="0" err="1">
                <a:latin typeface="Arial" panose="020B0604020202020204" pitchFamily="34" charset="0"/>
                <a:cs typeface="Arial" panose="020B0604020202020204" pitchFamily="34" charset="0"/>
              </a:rPr>
              <a:t>Hiệu</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suất</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tiến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tới</a:t>
            </a:r>
            <a:r>
              <a:rPr lang="en-US" altLang="en-US" sz="2000" dirty="0">
                <a:latin typeface="Arial" panose="020B0604020202020204" pitchFamily="34" charset="0"/>
                <a:cs typeface="Arial" panose="020B0604020202020204" pitchFamily="34" charset="0"/>
              </a:rPr>
              <a:t> 1 </a:t>
            </a:r>
            <a:endParaRPr lang="en-US" altLang="en-US" sz="2000" dirty="0">
              <a:latin typeface="Arial" panose="020B0604020202020204" pitchFamily="34" charset="0"/>
              <a:cs typeface="Arial" panose="020B0604020202020204" pitchFamily="34" charset="0"/>
            </a:endParaRPr>
          </a:p>
          <a:p>
            <a:pPr lvl="1"/>
            <a:r>
              <a:rPr lang="en-US" altLang="en-US" sz="2000" dirty="0" err="1">
                <a:latin typeface="Arial" panose="020B0604020202020204" pitchFamily="34" charset="0"/>
                <a:cs typeface="Arial" panose="020B0604020202020204" pitchFamily="34" charset="0"/>
              </a:rPr>
              <a:t>khi</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a:t>
            </a:r>
            <a:r>
              <a:rPr lang="en-US" altLang="en-US" sz="2000" baseline="-25000" dirty="0" err="1">
                <a:latin typeface="Arial" panose="020B0604020202020204" pitchFamily="34" charset="0"/>
                <a:cs typeface="Arial" panose="020B0604020202020204" pitchFamily="34" charset="0"/>
              </a:rPr>
              <a:t>prop</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tiến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tới</a:t>
            </a:r>
            <a:r>
              <a:rPr lang="en-US" altLang="en-US" sz="2000" dirty="0">
                <a:latin typeface="Arial" panose="020B0604020202020204" pitchFamily="34" charset="0"/>
                <a:cs typeface="Arial" panose="020B0604020202020204" pitchFamily="34" charset="0"/>
              </a:rPr>
              <a:t> 0</a:t>
            </a:r>
            <a:endParaRPr lang="en-US" altLang="en-US" sz="2000" dirty="0">
              <a:latin typeface="Arial" panose="020B0604020202020204" pitchFamily="34" charset="0"/>
              <a:cs typeface="Arial" panose="020B0604020202020204" pitchFamily="34" charset="0"/>
            </a:endParaRPr>
          </a:p>
          <a:p>
            <a:pPr lvl="1"/>
            <a:r>
              <a:rPr lang="en-US" altLang="en-US" sz="2000" dirty="0" err="1">
                <a:latin typeface="Arial" panose="020B0604020202020204" pitchFamily="34" charset="0"/>
                <a:cs typeface="Arial" panose="020B0604020202020204" pitchFamily="34" charset="0"/>
              </a:rPr>
              <a:t>khi</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a:t>
            </a:r>
            <a:r>
              <a:rPr lang="en-US" altLang="en-US" sz="2000" baseline="-25000" dirty="0" err="1">
                <a:latin typeface="Arial" panose="020B0604020202020204" pitchFamily="34" charset="0"/>
                <a:cs typeface="Arial" panose="020B0604020202020204" pitchFamily="34" charset="0"/>
              </a:rPr>
              <a:t>trans</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tiến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tới</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vô</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cùng</a:t>
            </a:r>
            <a:endParaRPr lang="en-US" altLang="en-US" sz="2000" dirty="0">
              <a:latin typeface="Arial" panose="020B0604020202020204" pitchFamily="34" charset="0"/>
              <a:cs typeface="Arial" panose="020B0604020202020204" pitchFamily="34" charset="0"/>
            </a:endParaRPr>
          </a:p>
          <a:p>
            <a:r>
              <a:rPr lang="en-US" altLang="en-US" sz="2000" dirty="0" err="1">
                <a:latin typeface="Arial" panose="020B0604020202020204" pitchFamily="34" charset="0"/>
                <a:cs typeface="Arial" panose="020B0604020202020204" pitchFamily="34" charset="0"/>
              </a:rPr>
              <a:t>Hiệu</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suất</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tốt</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hơn</a:t>
            </a:r>
            <a:r>
              <a:rPr lang="en-US" altLang="en-US" sz="2000" dirty="0">
                <a:latin typeface="Arial" panose="020B0604020202020204" pitchFamily="34" charset="0"/>
                <a:cs typeface="Arial" panose="020B0604020202020204" pitchFamily="34" charset="0"/>
              </a:rPr>
              <a:t> ALOHA: </a:t>
            </a:r>
            <a:r>
              <a:rPr lang="en-US" altLang="en-US" sz="2000" dirty="0" err="1">
                <a:latin typeface="Arial" panose="020B0604020202020204" pitchFamily="34" charset="0"/>
                <a:cs typeface="Arial" panose="020B0604020202020204" pitchFamily="34" charset="0"/>
              </a:rPr>
              <a:t>đơn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giản</a:t>
            </a:r>
            <a:r>
              <a:rPr lang="en-US" altLang="en-US" sz="2000" dirty="0">
                <a:latin typeface="Arial" panose="020B0604020202020204" pitchFamily="34" charset="0"/>
                <a:cs typeface="Arial" panose="020B0604020202020204" pitchFamily="34" charset="0"/>
              </a:rPr>
              <a:t>, chi </a:t>
            </a:r>
            <a:r>
              <a:rPr lang="en-US" altLang="en-US" sz="2000" dirty="0" err="1">
                <a:latin typeface="Arial" panose="020B0604020202020204" pitchFamily="34" charset="0"/>
                <a:cs typeface="Arial" panose="020B0604020202020204" pitchFamily="34" charset="0"/>
              </a:rPr>
              <a:t>phí</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thấp</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và</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điều</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khiển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phân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tán</a:t>
            </a:r>
            <a:r>
              <a:rPr lang="en-US" altLang="en-US" sz="2000" dirty="0">
                <a:latin typeface="Arial" panose="020B0604020202020204" pitchFamily="34" charset="0"/>
                <a:cs typeface="Arial" panose="020B0604020202020204" pitchFamily="34" charset="0"/>
              </a:rPr>
              <a:t>!</a:t>
            </a:r>
            <a:endParaRPr lang="en-US" altLang="en-US" sz="2000" dirty="0">
              <a:latin typeface="Arial" panose="020B0604020202020204" pitchFamily="34" charset="0"/>
              <a:cs typeface="Arial" panose="020B0604020202020204" pitchFamily="34" charset="0"/>
            </a:endParaRPr>
          </a:p>
        </p:txBody>
      </p:sp>
      <p:graphicFrame>
        <p:nvGraphicFramePr>
          <p:cNvPr id="84998" name="Object 4"/>
          <p:cNvGraphicFramePr>
            <a:graphicFrameLocks noChangeAspect="1"/>
          </p:cNvGraphicFramePr>
          <p:nvPr/>
        </p:nvGraphicFramePr>
        <p:xfrm>
          <a:off x="2795588" y="5486400"/>
          <a:ext cx="3570287" cy="984250"/>
        </p:xfrm>
        <a:graphic>
          <a:graphicData uri="http://schemas.openxmlformats.org/presentationml/2006/ole">
            <mc:AlternateContent xmlns:mc="http://schemas.openxmlformats.org/markup-compatibility/2006">
              <mc:Choice xmlns:v="urn:schemas-microsoft-com:vml" Requires="v">
                <p:oleObj spid="_x0000_s2" name="Equation" r:id="rId1" imgW="1422400" imgH="393700" progId="Equation.3">
                  <p:embed/>
                </p:oleObj>
              </mc:Choice>
              <mc:Fallback>
                <p:oleObj name="Equation" r:id="rId1" imgW="1422400" imgH="3937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5588" y="5486400"/>
                        <a:ext cx="3570287" cy="9842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84999" name="Picture 22" descr="underline_base"/>
          <p:cNvPicPr>
            <a:picLocks noChangeArrowheads="1"/>
          </p:cNvPicPr>
          <p:nvPr/>
        </p:nvPicPr>
        <p:blipFill>
          <a:blip r:embed="rId3"/>
          <a:srcRect/>
          <a:stretch>
            <a:fillRect/>
          </a:stretch>
        </p:blipFill>
        <p:spPr bwMode="auto">
          <a:xfrm>
            <a:off x="1981279" y="1198567"/>
            <a:ext cx="5027454" cy="173037"/>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84995"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F6C3A100-97BF-41EC-8A78-740787DCCA8E}" type="slidenum">
              <a:rPr lang="en-US" altLang="en-US">
                <a:cs typeface="Arial" panose="020B0604020202020204" pitchFamily="34" charset="0"/>
              </a:rPr>
            </a:fld>
            <a:endParaRPr lang="en-US" altLang="en-US">
              <a:cs typeface="Arial" panose="020B0604020202020204" pitchFamily="34" charset="0"/>
            </a:endParaRPr>
          </a:p>
        </p:txBody>
      </p:sp>
      <p:sp>
        <p:nvSpPr>
          <p:cNvPr id="84996" name="Rectangle 2"/>
          <p:cNvSpPr>
            <a:spLocks noGrp="1" noChangeArrowheads="1"/>
          </p:cNvSpPr>
          <p:nvPr>
            <p:ph type="title"/>
          </p:nvPr>
        </p:nvSpPr>
        <p:spPr/>
        <p:txBody>
          <a:bodyPr/>
          <a:lstStyle/>
          <a:p>
            <a:r>
              <a:rPr lang="en-US" altLang="en-US" dirty="0">
                <a:solidFill>
                  <a:schemeClr val="tx2"/>
                </a:solidFill>
                <a:latin typeface="Arial" panose="020B0604020202020204" pitchFamily="34" charset="0"/>
                <a:cs typeface="Arial" panose="020B0604020202020204" pitchFamily="34" charset="0"/>
              </a:rPr>
              <a:t>CSMA/CA</a:t>
            </a:r>
            <a:endParaRPr lang="en-US" altLang="en-US" dirty="0">
              <a:solidFill>
                <a:schemeClr val="tx2"/>
              </a:solidFill>
              <a:latin typeface="Arial" panose="020B0604020202020204" pitchFamily="34" charset="0"/>
              <a:cs typeface="Arial" panose="020B0604020202020204" pitchFamily="34" charset="0"/>
            </a:endParaRPr>
          </a:p>
        </p:txBody>
      </p:sp>
      <p:sp>
        <p:nvSpPr>
          <p:cNvPr id="84997" name="Rectangle 3"/>
          <p:cNvSpPr>
            <a:spLocks noGrp="1" noChangeArrowheads="1"/>
          </p:cNvSpPr>
          <p:nvPr>
            <p:ph type="body" idx="1"/>
          </p:nvPr>
        </p:nvSpPr>
        <p:spPr>
          <a:xfrm>
            <a:off x="309880" y="1211580"/>
            <a:ext cx="8675370" cy="5134610"/>
          </a:xfrm>
        </p:spPr>
        <p:txBody>
          <a:bodyPr>
            <a:noAutofit/>
          </a:bodyPr>
          <a:lstStyle/>
          <a:p>
            <a:r>
              <a:rPr lang="vi-VN" sz="2800" i="1" dirty="0">
                <a:latin typeface="Times New Roman" panose="02020603050405020304" pitchFamily="18" charset="0"/>
                <a:cs typeface="Times New Roman" panose="02020603050405020304" pitchFamily="18" charset="0"/>
                <a:sym typeface="+mn-ea"/>
              </a:rPr>
              <a:t>CSMA/CA (Carrier sense multiple access with collision avoidance )</a:t>
            </a:r>
            <a:endParaRPr lang="vi-VN" sz="2800" i="1" dirty="0">
              <a:latin typeface="Times New Roman" panose="02020603050405020304" pitchFamily="18" charset="0"/>
              <a:cs typeface="Times New Roman" panose="02020603050405020304" pitchFamily="18" charset="0"/>
              <a:sym typeface="+mn-ea"/>
            </a:endParaRPr>
          </a:p>
          <a:p>
            <a:r>
              <a:rPr lang="vi-VN" sz="2800" dirty="0">
                <a:latin typeface="Times New Roman" panose="02020603050405020304" pitchFamily="18" charset="0"/>
                <a:cs typeface="Times New Roman" panose="02020603050405020304" pitchFamily="18" charset="0"/>
                <a:sym typeface="+mn-ea"/>
              </a:rPr>
              <a:t>Phương pháp này sử dụng trên đường truyền WLAN. Khi một Laptop muốn truyền dữ liệu và AP, nó gửi bản tin RTS. </a:t>
            </a:r>
            <a:endParaRPr lang="en-US"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sym typeface="+mn-ea"/>
              </a:rPr>
              <a:t>Nếu AP rỗi, nó gửi lại bản tin CTS. Laptop sẽ gửi DATA vào AP. Khi AP Nhận được DATA, nó gửi lại bản tin ACK để xác nhận. </a:t>
            </a:r>
            <a:endParaRPr lang="vi-VN" sz="2800" dirty="0">
              <a:latin typeface="Times New Roman" panose="02020603050405020304" pitchFamily="18" charset="0"/>
              <a:cs typeface="Times New Roman" panose="02020603050405020304" pitchFamily="18" charset="0"/>
              <a:sym typeface="+mn-ea"/>
            </a:endParaRPr>
          </a:p>
          <a:p>
            <a:endParaRPr lang="en-US"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sym typeface="+mn-ea"/>
              </a:rPr>
              <a:t>Phương pháp này AP chỉ phục vụ 1 Laptop tại 1 thời điểm, vì vậy, không còn đụng độ</a:t>
            </a:r>
            <a:endParaRPr lang="vi-VN" sz="2800" dirty="0">
              <a:latin typeface="Times New Roman" panose="02020603050405020304" pitchFamily="18" charset="0"/>
              <a:cs typeface="Times New Roman" panose="02020603050405020304" pitchFamily="18" charset="0"/>
            </a:endParaRPr>
          </a:p>
          <a:p>
            <a:pPr>
              <a:defRPr/>
            </a:pPr>
            <a:endParaRPr lang="en-US" sz="2000" dirty="0">
              <a:latin typeface="Times New Roman" panose="02020603050405020304" pitchFamily="18" charset="0"/>
              <a:ea typeface="MS PGothic" panose="020B0600070205080204" pitchFamily="34" charset="-128"/>
              <a:cs typeface="+mn-cs"/>
            </a:endParaRPr>
          </a:p>
          <a:p>
            <a:endParaRPr lang="en-US" altLang="en-US" sz="2000" dirty="0">
              <a:latin typeface="Arial" panose="020B0604020202020204" pitchFamily="34" charset="0"/>
              <a:cs typeface="Arial" panose="020B0604020202020204" pitchFamily="34" charset="0"/>
            </a:endParaRPr>
          </a:p>
        </p:txBody>
      </p:sp>
      <p:pic>
        <p:nvPicPr>
          <p:cNvPr id="84999" name="Picture 22" descr="underline_base"/>
          <p:cNvPicPr>
            <a:picLocks noChangeArrowheads="1"/>
          </p:cNvPicPr>
          <p:nvPr/>
        </p:nvPicPr>
        <p:blipFill>
          <a:blip r:embed="rId1"/>
          <a:srcRect/>
          <a:stretch>
            <a:fillRect/>
          </a:stretch>
        </p:blipFill>
        <p:spPr bwMode="auto">
          <a:xfrm>
            <a:off x="3276600" y="1046480"/>
            <a:ext cx="3102610" cy="29083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87043"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1599AF95-E31D-4EBF-B7DE-5B76BC5B86FB}" type="slidenum">
              <a:rPr lang="en-US" altLang="en-US">
                <a:cs typeface="Arial" panose="020B0604020202020204" pitchFamily="34" charset="0"/>
              </a:rPr>
            </a:fld>
            <a:endParaRPr lang="en-US" altLang="en-US">
              <a:cs typeface="Arial" panose="020B0604020202020204" pitchFamily="34" charset="0"/>
            </a:endParaRPr>
          </a:p>
        </p:txBody>
      </p:sp>
      <p:pic>
        <p:nvPicPr>
          <p:cNvPr id="87044" name="Picture 5" descr="underline_base"/>
          <p:cNvPicPr>
            <a:picLocks noChangeArrowheads="1"/>
          </p:cNvPicPr>
          <p:nvPr/>
        </p:nvPicPr>
        <p:blipFill>
          <a:blip r:embed="rId1"/>
          <a:srcRect/>
          <a:stretch>
            <a:fillRect/>
          </a:stretch>
        </p:blipFill>
        <p:spPr bwMode="auto">
          <a:xfrm>
            <a:off x="763588" y="995367"/>
            <a:ext cx="6856411" cy="173037"/>
          </a:xfrm>
          <a:prstGeom prst="rect">
            <a:avLst/>
          </a:prstGeom>
          <a:noFill/>
          <a:ln w="9525">
            <a:noFill/>
            <a:miter lim="800000"/>
            <a:headEnd/>
            <a:tailEnd/>
          </a:ln>
        </p:spPr>
      </p:pic>
      <p:sp>
        <p:nvSpPr>
          <p:cNvPr id="87045" name="Rectangle 2"/>
          <p:cNvSpPr>
            <a:spLocks noGrp="1" noChangeArrowheads="1"/>
          </p:cNvSpPr>
          <p:nvPr>
            <p:ph type="title"/>
          </p:nvPr>
        </p:nvSpPr>
        <p:spPr>
          <a:xfrm>
            <a:off x="422275" y="195265"/>
            <a:ext cx="8455025" cy="1143000"/>
          </a:xfrm>
        </p:spPr>
        <p:txBody>
          <a:bodyPr>
            <a:normAutofit/>
          </a:bodyPr>
          <a:lstStyle/>
          <a:p>
            <a:r>
              <a:rPr lang="en-AU" altLang="ja-JP" dirty="0" err="1">
                <a:solidFill>
                  <a:srgbClr val="002060"/>
                </a:solidFill>
                <a:latin typeface="Times New Roman" panose="02020603050405020304" pitchFamily="18" charset="0"/>
                <a:cs typeface="Times New Roman" panose="02020603050405020304" pitchFamily="18" charset="0"/>
              </a:rPr>
              <a:t>Các</a:t>
            </a:r>
            <a:r>
              <a:rPr lang="en-AU" altLang="ja-JP" dirty="0">
                <a:solidFill>
                  <a:srgbClr val="002060"/>
                </a:solidFill>
                <a:latin typeface="Times New Roman" panose="02020603050405020304" pitchFamily="18" charset="0"/>
                <a:cs typeface="Times New Roman" panose="02020603050405020304" pitchFamily="18" charset="0"/>
              </a:rPr>
              <a:t> </a:t>
            </a:r>
            <a:r>
              <a:rPr lang="en-AU" altLang="ja-JP" dirty="0" err="1">
                <a:solidFill>
                  <a:srgbClr val="002060"/>
                </a:solidFill>
                <a:latin typeface="Times New Roman" panose="02020603050405020304" pitchFamily="18" charset="0"/>
                <a:cs typeface="Times New Roman" panose="02020603050405020304" pitchFamily="18" charset="0"/>
              </a:rPr>
              <a:t>giao</a:t>
            </a:r>
            <a:r>
              <a:rPr lang="en-AU" altLang="ja-JP" dirty="0">
                <a:solidFill>
                  <a:srgbClr val="002060"/>
                </a:solidFill>
                <a:latin typeface="Times New Roman" panose="02020603050405020304" pitchFamily="18" charset="0"/>
                <a:cs typeface="Times New Roman" panose="02020603050405020304" pitchFamily="18" charset="0"/>
              </a:rPr>
              <a:t> </a:t>
            </a:r>
            <a:r>
              <a:rPr lang="en-AU" altLang="ja-JP" dirty="0" err="1">
                <a:solidFill>
                  <a:srgbClr val="002060"/>
                </a:solidFill>
                <a:latin typeface="Times New Roman" panose="02020603050405020304" pitchFamily="18" charset="0"/>
                <a:cs typeface="Times New Roman" panose="02020603050405020304" pitchFamily="18" charset="0"/>
              </a:rPr>
              <a:t>thức</a:t>
            </a:r>
            <a:r>
              <a:rPr lang="en-AU" altLang="ja-JP" dirty="0">
                <a:solidFill>
                  <a:srgbClr val="002060"/>
                </a:solidFill>
                <a:latin typeface="Times New Roman" panose="02020603050405020304" pitchFamily="18" charset="0"/>
                <a:cs typeface="Times New Roman" panose="02020603050405020304" pitchFamily="18" charset="0"/>
              </a:rPr>
              <a:t> MAC </a:t>
            </a:r>
            <a:r>
              <a:rPr lang="ja-JP" altLang="en-US" dirty="0">
                <a:solidFill>
                  <a:srgbClr val="002060"/>
                </a:solidFill>
                <a:latin typeface="Times New Roman" panose="02020603050405020304" pitchFamily="18" charset="0"/>
                <a:cs typeface="Times New Roman" panose="02020603050405020304" pitchFamily="18" charset="0"/>
              </a:rPr>
              <a:t>“</a:t>
            </a:r>
            <a:r>
              <a:rPr lang="en-US" altLang="ja-JP" dirty="0" err="1">
                <a:solidFill>
                  <a:srgbClr val="002060"/>
                </a:solidFill>
                <a:latin typeface="Times New Roman" panose="02020603050405020304" pitchFamily="18" charset="0"/>
                <a:cs typeface="Times New Roman" panose="02020603050405020304" pitchFamily="18" charset="0"/>
              </a:rPr>
              <a:t>Xoay</a:t>
            </a:r>
            <a:r>
              <a:rPr lang="en-US" altLang="ja-JP" dirty="0">
                <a:solidFill>
                  <a:srgbClr val="002060"/>
                </a:solidFill>
                <a:latin typeface="Times New Roman" panose="02020603050405020304" pitchFamily="18" charset="0"/>
                <a:cs typeface="Times New Roman" panose="02020603050405020304" pitchFamily="18" charset="0"/>
              </a:rPr>
              <a:t> </a:t>
            </a:r>
            <a:r>
              <a:rPr lang="en-US" altLang="ja-JP" dirty="0" err="1">
                <a:solidFill>
                  <a:srgbClr val="002060"/>
                </a:solidFill>
                <a:latin typeface="Times New Roman" panose="02020603050405020304" pitchFamily="18" charset="0"/>
                <a:cs typeface="Times New Roman" panose="02020603050405020304" pitchFamily="18" charset="0"/>
              </a:rPr>
              <a:t>vòng</a:t>
            </a:r>
            <a:r>
              <a:rPr lang="ja-JP" altLang="en-US" dirty="0">
                <a:solidFill>
                  <a:srgbClr val="002060"/>
                </a:solidFill>
                <a:latin typeface="Times New Roman" panose="02020603050405020304" pitchFamily="18" charset="0"/>
                <a:cs typeface="Times New Roman" panose="02020603050405020304" pitchFamily="18" charset="0"/>
              </a:rPr>
              <a:t>”</a:t>
            </a:r>
            <a:endParaRPr lang="en-US" altLang="en-US" dirty="0">
              <a:solidFill>
                <a:srgbClr val="002060"/>
              </a:solidFill>
              <a:latin typeface="Times New Roman" panose="02020603050405020304" pitchFamily="18" charset="0"/>
              <a:cs typeface="Times New Roman" panose="02020603050405020304" pitchFamily="18" charset="0"/>
            </a:endParaRPr>
          </a:p>
        </p:txBody>
      </p:sp>
      <p:sp>
        <p:nvSpPr>
          <p:cNvPr id="87046" name="Rectangle 3"/>
          <p:cNvSpPr>
            <a:spLocks noGrp="1" noChangeArrowheads="1"/>
          </p:cNvSpPr>
          <p:nvPr>
            <p:ph type="body" idx="1"/>
          </p:nvPr>
        </p:nvSpPr>
        <p:spPr>
          <a:xfrm>
            <a:off x="533400" y="1276350"/>
            <a:ext cx="7772400" cy="4973955"/>
          </a:xfrm>
        </p:spPr>
        <p:txBody>
          <a:bodyPr>
            <a:normAutofit fontScale="77500" lnSpcReduction="20000"/>
          </a:bodyPr>
          <a:lstStyle/>
          <a:p>
            <a:pPr>
              <a:buFont typeface="Wingdings" panose="05000000000000000000" pitchFamily="2" charset="2"/>
              <a:buNone/>
            </a:pPr>
            <a:r>
              <a:rPr lang="en-US" altLang="en-US">
                <a:solidFill>
                  <a:srgbClr val="000099"/>
                </a:solidFill>
                <a:latin typeface="Arial" panose="020B0604020202020204" pitchFamily="34" charset="0"/>
                <a:cs typeface="Arial" panose="020B0604020202020204" pitchFamily="34" charset="0"/>
              </a:rPr>
              <a:t>Các giao thức phân hoạch kênh MAC (channel partitioning MAC protocols):</a:t>
            </a:r>
            <a:endParaRPr lang="en-US" altLang="en-US">
              <a:solidFill>
                <a:srgbClr val="000099"/>
              </a:solidFill>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Chia sẻ kênh hiệu quả và công bằng với tải lớn</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Không hiệu quả ở tải thấp: trễ khi truy cập kênh, 1 node chỉ được cấp phát 1/N bandwidth ngay cả khi chỉ có 1 node hoạt động! </a:t>
            </a:r>
            <a:endParaRPr lang="en-US" altLang="en-US">
              <a:latin typeface="Arial" panose="020B0604020202020204" pitchFamily="34" charset="0"/>
              <a:cs typeface="Arial" panose="020B0604020202020204" pitchFamily="34" charset="0"/>
            </a:endParaRPr>
          </a:p>
          <a:p>
            <a:pPr>
              <a:buFont typeface="Wingdings" panose="05000000000000000000" pitchFamily="2" charset="2"/>
              <a:buNone/>
            </a:pPr>
            <a:r>
              <a:rPr lang="en-US" altLang="en-US">
                <a:solidFill>
                  <a:srgbClr val="000099"/>
                </a:solidFill>
                <a:latin typeface="Arial" panose="020B0604020202020204" pitchFamily="34" charset="0"/>
                <a:cs typeface="Arial" panose="020B0604020202020204" pitchFamily="34" charset="0"/>
              </a:rPr>
              <a:t>Các giao thức MAC truy cập nhẫu nhiên (random access MAC protocols)</a:t>
            </a:r>
            <a:endParaRPr lang="en-US" altLang="en-US">
              <a:solidFill>
                <a:srgbClr val="000099"/>
              </a:solidFill>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Hiệu quả tại tải thấp: node đơn có thể dùng hết khả năng của kênh</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Tải cao: đụng độ cao</a:t>
            </a:r>
            <a:endParaRPr lang="en-US" altLang="en-US">
              <a:latin typeface="Arial" panose="020B0604020202020204" pitchFamily="34" charset="0"/>
              <a:cs typeface="Arial" panose="020B0604020202020204" pitchFamily="34" charset="0"/>
            </a:endParaRPr>
          </a:p>
          <a:p>
            <a:pPr>
              <a:buFont typeface="Wingdings" panose="05000000000000000000" pitchFamily="2" charset="2"/>
              <a:buNone/>
            </a:pPr>
            <a:r>
              <a:rPr lang="en-AU" altLang="ja-JP">
                <a:solidFill>
                  <a:srgbClr val="CC0000"/>
                </a:solidFill>
                <a:latin typeface="Arial" panose="020B0604020202020204" pitchFamily="34" charset="0"/>
                <a:cs typeface="Arial" panose="020B0604020202020204" pitchFamily="34" charset="0"/>
              </a:rPr>
              <a:t>Các giao thức “Xoay vòng” (</a:t>
            </a:r>
            <a:r>
              <a:rPr lang="ja-JP" altLang="en-US">
                <a:solidFill>
                  <a:srgbClr val="CC0000"/>
                </a:solidFill>
                <a:latin typeface="Arial" panose="020B0604020202020204" pitchFamily="34" charset="0"/>
                <a:cs typeface="Arial" panose="020B0604020202020204" pitchFamily="34" charset="0"/>
              </a:rPr>
              <a:t>“</a:t>
            </a:r>
            <a:r>
              <a:rPr lang="en-US" altLang="ja-JP">
                <a:solidFill>
                  <a:srgbClr val="CC0000"/>
                </a:solidFill>
                <a:latin typeface="Arial" panose="020B0604020202020204" pitchFamily="34" charset="0"/>
                <a:cs typeface="Arial" panose="020B0604020202020204" pitchFamily="34" charset="0"/>
              </a:rPr>
              <a:t>taking turns</a:t>
            </a:r>
            <a:r>
              <a:rPr lang="ja-JP" altLang="en-US">
                <a:solidFill>
                  <a:srgbClr val="CC0000"/>
                </a:solidFill>
                <a:latin typeface="Arial" panose="020B0604020202020204" pitchFamily="34" charset="0"/>
                <a:cs typeface="Arial" panose="020B0604020202020204" pitchFamily="34" charset="0"/>
              </a:rPr>
              <a:t>”</a:t>
            </a:r>
            <a:r>
              <a:rPr lang="en-US" altLang="ja-JP">
                <a:solidFill>
                  <a:srgbClr val="CC0000"/>
                </a:solidFill>
                <a:latin typeface="Arial" panose="020B0604020202020204" pitchFamily="34" charset="0"/>
                <a:cs typeface="Arial" panose="020B0604020202020204" pitchFamily="34" charset="0"/>
              </a:rPr>
              <a:t> protocols)</a:t>
            </a:r>
            <a:endParaRPr lang="en-US" altLang="ja-JP">
              <a:solidFill>
                <a:srgbClr val="CC0000"/>
              </a:solidFill>
              <a:latin typeface="Arial" panose="020B0604020202020204" pitchFamily="34" charset="0"/>
              <a:cs typeface="Arial" panose="020B0604020202020204" pitchFamily="34" charset="0"/>
            </a:endParaRPr>
          </a:p>
          <a:p>
            <a:pPr lvl="1">
              <a:buFont typeface="Wingdings" panose="05000000000000000000" pitchFamily="2" charset="2"/>
              <a:buNone/>
            </a:pPr>
            <a:r>
              <a:rPr lang="en-US" altLang="en-US">
                <a:latin typeface="Arial" panose="020B0604020202020204" pitchFamily="34" charset="0"/>
                <a:cs typeface="Arial" panose="020B0604020202020204" pitchFamily="34" charset="0"/>
              </a:rPr>
              <a:t>Tìm kiếm giải pháp dung hòa tốt nhất!</a:t>
            </a:r>
            <a:endParaRPr lang="en-US" altLang="en-US">
              <a:latin typeface="Arial" panose="020B0604020202020204" pitchFamily="34" charset="0"/>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89091"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982F1206-3DE5-45CB-BB72-2B5D8A4FFF37}" type="slidenum">
              <a:rPr lang="en-US" altLang="en-US">
                <a:cs typeface="Arial" panose="020B0604020202020204" pitchFamily="34" charset="0"/>
              </a:rPr>
            </a:fld>
            <a:endParaRPr lang="en-US" altLang="en-US">
              <a:cs typeface="Arial" panose="020B0604020202020204" pitchFamily="34" charset="0"/>
            </a:endParaRPr>
          </a:p>
        </p:txBody>
      </p:sp>
      <p:grpSp>
        <p:nvGrpSpPr>
          <p:cNvPr id="2" name="Group 55"/>
          <p:cNvGrpSpPr/>
          <p:nvPr/>
        </p:nvGrpSpPr>
        <p:grpSpPr bwMode="auto">
          <a:xfrm>
            <a:off x="4398963" y="4154492"/>
            <a:ext cx="781050" cy="681037"/>
            <a:chOff x="-44" y="1473"/>
            <a:chExt cx="981" cy="1105"/>
          </a:xfrm>
        </p:grpSpPr>
        <p:pic>
          <p:nvPicPr>
            <p:cNvPr id="89125" name="Picture 56"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89126" name="Freeform 57"/>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3" name="Group 58"/>
          <p:cNvGrpSpPr/>
          <p:nvPr/>
        </p:nvGrpSpPr>
        <p:grpSpPr bwMode="auto">
          <a:xfrm>
            <a:off x="4691062" y="3549650"/>
            <a:ext cx="781050" cy="681038"/>
            <a:chOff x="-44" y="1473"/>
            <a:chExt cx="981" cy="1105"/>
          </a:xfrm>
        </p:grpSpPr>
        <p:pic>
          <p:nvPicPr>
            <p:cNvPr id="89123" name="Picture 59"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89124" name="Freeform 60"/>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4" name="Group 61"/>
          <p:cNvGrpSpPr/>
          <p:nvPr/>
        </p:nvGrpSpPr>
        <p:grpSpPr bwMode="auto">
          <a:xfrm>
            <a:off x="4972050" y="2935292"/>
            <a:ext cx="781050" cy="681037"/>
            <a:chOff x="-44" y="1473"/>
            <a:chExt cx="981" cy="1105"/>
          </a:xfrm>
        </p:grpSpPr>
        <p:pic>
          <p:nvPicPr>
            <p:cNvPr id="89121" name="Picture 62"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89122" name="Freeform 63"/>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5" name="Group 64"/>
          <p:cNvGrpSpPr/>
          <p:nvPr/>
        </p:nvGrpSpPr>
        <p:grpSpPr bwMode="auto">
          <a:xfrm>
            <a:off x="5273675" y="2354267"/>
            <a:ext cx="781050" cy="681037"/>
            <a:chOff x="-44" y="1473"/>
            <a:chExt cx="981" cy="1105"/>
          </a:xfrm>
        </p:grpSpPr>
        <p:pic>
          <p:nvPicPr>
            <p:cNvPr id="89119" name="Picture 6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89120" name="Freeform 6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6" name="Group 67"/>
          <p:cNvGrpSpPr/>
          <p:nvPr/>
        </p:nvGrpSpPr>
        <p:grpSpPr bwMode="auto">
          <a:xfrm flipH="1">
            <a:off x="6810375" y="2600325"/>
            <a:ext cx="781050" cy="681038"/>
            <a:chOff x="-44" y="1473"/>
            <a:chExt cx="981" cy="1105"/>
          </a:xfrm>
        </p:grpSpPr>
        <p:pic>
          <p:nvPicPr>
            <p:cNvPr id="89117" name="Picture 68"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89118" name="Freeform 69"/>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89097" name="Rectangle 3"/>
          <p:cNvSpPr>
            <a:spLocks noGrp="1" noChangeArrowheads="1"/>
          </p:cNvSpPr>
          <p:nvPr>
            <p:ph type="body" idx="1"/>
          </p:nvPr>
        </p:nvSpPr>
        <p:spPr>
          <a:xfrm>
            <a:off x="254005" y="1485902"/>
            <a:ext cx="3897313" cy="5062538"/>
          </a:xfrm>
        </p:spPr>
        <p:txBody>
          <a:bodyPr/>
          <a:lstStyle/>
          <a:p>
            <a:pPr>
              <a:lnSpc>
                <a:spcPct val="75000"/>
              </a:lnSpc>
              <a:buFont typeface="Wingdings" panose="05000000000000000000" pitchFamily="2" charset="2"/>
              <a:buNone/>
            </a:pPr>
            <a:r>
              <a:rPr lang="en-US" altLang="en-US" sz="3200" i="1" dirty="0">
                <a:solidFill>
                  <a:srgbClr val="990033"/>
                </a:solidFill>
                <a:latin typeface="Arial" panose="020B0604020202020204" pitchFamily="34" charset="0"/>
                <a:cs typeface="Arial" panose="020B0604020202020204" pitchFamily="34" charset="0"/>
              </a:rPr>
              <a:t>Polling:</a:t>
            </a:r>
            <a:r>
              <a:rPr lang="en-US" altLang="en-US" sz="3200" b="1" dirty="0">
                <a:solidFill>
                  <a:srgbClr val="990033"/>
                </a:solidFill>
                <a:latin typeface="Arial" panose="020B0604020202020204" pitchFamily="34" charset="0"/>
                <a:cs typeface="Arial" panose="020B0604020202020204" pitchFamily="34" charset="0"/>
              </a:rPr>
              <a:t> </a:t>
            </a:r>
            <a:endParaRPr lang="en-US" altLang="en-US" sz="3200" dirty="0">
              <a:solidFill>
                <a:srgbClr val="990033"/>
              </a:solidFill>
              <a:latin typeface="Arial" panose="020B0604020202020204" pitchFamily="34" charset="0"/>
              <a:cs typeface="Arial" panose="020B0604020202020204" pitchFamily="34" charset="0"/>
            </a:endParaRPr>
          </a:p>
          <a:p>
            <a:pPr>
              <a:lnSpc>
                <a:spcPct val="75000"/>
              </a:lnSpc>
            </a:pPr>
            <a:r>
              <a:rPr lang="en-US" altLang="en-US" sz="2400" dirty="0">
                <a:latin typeface="Arial" panose="020B0604020202020204" pitchFamily="34" charset="0"/>
                <a:cs typeface="Arial" panose="020B0604020202020204" pitchFamily="34" charset="0"/>
              </a:rPr>
              <a:t>Node </a:t>
            </a:r>
            <a:r>
              <a:rPr lang="en-US" altLang="en-US" sz="2400" dirty="0" err="1">
                <a:latin typeface="Arial" panose="020B0604020202020204" pitchFamily="34" charset="0"/>
                <a:cs typeface="Arial" panose="020B0604020202020204" pitchFamily="34" charset="0"/>
              </a:rPr>
              <a:t>chủ</a:t>
            </a:r>
            <a:r>
              <a:rPr lang="en-US" altLang="en-US" sz="2400" dirty="0">
                <a:latin typeface="Arial" panose="020B0604020202020204" pitchFamily="34" charset="0"/>
                <a:cs typeface="Arial" panose="020B0604020202020204" pitchFamily="34" charset="0"/>
              </a:rPr>
              <a:t> (master node) “</a:t>
            </a:r>
            <a:r>
              <a:rPr lang="en-US" altLang="en-US" sz="2400" dirty="0" err="1">
                <a:latin typeface="Arial" panose="020B0604020202020204" pitchFamily="34" charset="0"/>
                <a:cs typeface="Arial" panose="020B0604020202020204" pitchFamily="34" charset="0"/>
              </a:rPr>
              <a:t>mời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node con (slave node) </a:t>
            </a:r>
            <a:r>
              <a:rPr lang="en-US" altLang="en-US" sz="2400" dirty="0" err="1">
                <a:latin typeface="Arial" panose="020B0604020202020204" pitchFamily="34" charset="0"/>
                <a:cs typeface="Arial" panose="020B0604020202020204" pitchFamily="34" charset="0"/>
              </a:rPr>
              <a:t>truyền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lần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lượt</a:t>
            </a:r>
            <a:endParaRPr lang="en-US" altLang="ja-JP" sz="2400" dirty="0">
              <a:latin typeface="Arial" panose="020B0604020202020204" pitchFamily="34" charset="0"/>
              <a:cs typeface="Arial" panose="020B0604020202020204" pitchFamily="34" charset="0"/>
            </a:endParaRPr>
          </a:p>
          <a:p>
            <a:pPr>
              <a:lnSpc>
                <a:spcPct val="75000"/>
              </a:lnSpc>
            </a:pPr>
            <a:r>
              <a:rPr lang="en-US" altLang="en-US" sz="2400" dirty="0" err="1">
                <a:latin typeface="Arial" panose="020B0604020202020204" pitchFamily="34" charset="0"/>
                <a:cs typeface="Arial" panose="020B0604020202020204" pitchFamily="34" charset="0"/>
              </a:rPr>
              <a:t>Thường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được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sử</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dụng</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với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các</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thiết</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bị</a:t>
            </a:r>
            <a:r>
              <a:rPr lang="en-US" altLang="en-US" sz="2400" dirty="0">
                <a:latin typeface="Arial" panose="020B0604020202020204" pitchFamily="34" charset="0"/>
                <a:cs typeface="Arial" panose="020B0604020202020204" pitchFamily="34" charset="0"/>
              </a:rPr>
              <a:t> con </a:t>
            </a:r>
            <a:r>
              <a:rPr lang="ja-JP" altLang="en-US" sz="2400">
                <a:latin typeface="Arial" panose="020B0604020202020204" pitchFamily="34" charset="0"/>
                <a:cs typeface="Arial" panose="020B0604020202020204" pitchFamily="34" charset="0"/>
              </a:rPr>
              <a:t>“</a:t>
            </a:r>
            <a:r>
              <a:rPr lang="en-US" altLang="ja-JP" sz="2400" dirty="0" err="1">
                <a:latin typeface="Arial" panose="020B0604020202020204" pitchFamily="34" charset="0"/>
                <a:cs typeface="Arial" panose="020B0604020202020204" pitchFamily="34" charset="0"/>
              </a:rPr>
              <a:t>không</a:t>
            </a:r>
            <a:r>
              <a:rPr lang="en-US" altLang="ja-JP" sz="2400" dirty="0">
                <a:latin typeface="Arial" panose="020B0604020202020204" pitchFamily="34" charset="0"/>
                <a:cs typeface="Arial" panose="020B0604020202020204" pitchFamily="34" charset="0"/>
              </a:rPr>
              <a:t> </a:t>
            </a:r>
            <a:r>
              <a:rPr lang="en-US" altLang="ja-JP" sz="2400" dirty="0" err="1">
                <a:latin typeface="Arial" panose="020B0604020202020204" pitchFamily="34" charset="0"/>
                <a:cs typeface="Arial" panose="020B0604020202020204" pitchFamily="34" charset="0"/>
              </a:rPr>
              <a:t>thông</a:t>
            </a:r>
            <a:r>
              <a:rPr lang="en-US" altLang="ja-JP" sz="2400" dirty="0">
                <a:latin typeface="Arial" panose="020B0604020202020204" pitchFamily="34" charset="0"/>
                <a:cs typeface="Arial" panose="020B0604020202020204" pitchFamily="34" charset="0"/>
              </a:rPr>
              <a:t> minh</a:t>
            </a:r>
            <a:r>
              <a:rPr lang="ja-JP" altLang="en-US" sz="2400">
                <a:latin typeface="Arial" panose="020B0604020202020204" pitchFamily="34" charset="0"/>
                <a:cs typeface="Arial" panose="020B0604020202020204" pitchFamily="34" charset="0"/>
              </a:rPr>
              <a:t>”</a:t>
            </a:r>
            <a:endParaRPr lang="en-US" altLang="ja-JP" sz="2400" dirty="0">
              <a:latin typeface="Arial" panose="020B0604020202020204" pitchFamily="34" charset="0"/>
              <a:cs typeface="Arial" panose="020B0604020202020204" pitchFamily="34" charset="0"/>
            </a:endParaRPr>
          </a:p>
          <a:p>
            <a:pPr>
              <a:lnSpc>
                <a:spcPct val="75000"/>
              </a:lnSpc>
            </a:pPr>
            <a:r>
              <a:rPr lang="en-US" altLang="en-US" sz="2400" dirty="0" err="1">
                <a:latin typeface="Arial" panose="020B0604020202020204" pitchFamily="34" charset="0"/>
                <a:cs typeface="Arial" panose="020B0604020202020204" pitchFamily="34" charset="0"/>
              </a:rPr>
              <a:t>Quan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tâm</a:t>
            </a:r>
            <a:r>
              <a:rPr lang="en-US" altLang="en-US" sz="2400" dirty="0">
                <a:latin typeface="Arial" panose="020B0604020202020204" pitchFamily="34" charset="0"/>
                <a:cs typeface="Arial" panose="020B0604020202020204" pitchFamily="34" charset="0"/>
              </a:rPr>
              <a:t>:</a:t>
            </a:r>
            <a:endParaRPr lang="en-US" altLang="en-US" sz="2400" dirty="0">
              <a:latin typeface="Arial" panose="020B0604020202020204" pitchFamily="34" charset="0"/>
              <a:cs typeface="Arial" panose="020B0604020202020204" pitchFamily="34" charset="0"/>
            </a:endParaRPr>
          </a:p>
          <a:p>
            <a:pPr lvl="1">
              <a:lnSpc>
                <a:spcPct val="75000"/>
              </a:lnSpc>
            </a:pPr>
            <a:r>
              <a:rPr lang="en-US" altLang="en-US" dirty="0">
                <a:latin typeface="Arial" panose="020B0604020202020204" pitchFamily="34" charset="0"/>
                <a:cs typeface="Arial" panose="020B0604020202020204" pitchFamily="34" charset="0"/>
              </a:rPr>
              <a:t>Chi </a:t>
            </a:r>
            <a:r>
              <a:rPr lang="en-US" altLang="en-US" dirty="0" err="1">
                <a:latin typeface="Arial" panose="020B0604020202020204" pitchFamily="34" charset="0"/>
                <a:cs typeface="Arial" panose="020B0604020202020204" pitchFamily="34" charset="0"/>
              </a:rPr>
              <a:t>phí</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việc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điều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phối</a:t>
            </a:r>
            <a:r>
              <a:rPr lang="en-US" altLang="en-US" dirty="0">
                <a:latin typeface="Arial" panose="020B0604020202020204" pitchFamily="34" charset="0"/>
                <a:cs typeface="Arial" panose="020B0604020202020204" pitchFamily="34" charset="0"/>
              </a:rPr>
              <a:t> (polling overhead) </a:t>
            </a:r>
            <a:endParaRPr lang="en-US" altLang="en-US" dirty="0">
              <a:latin typeface="Arial" panose="020B0604020202020204" pitchFamily="34" charset="0"/>
              <a:cs typeface="Arial" panose="020B0604020202020204" pitchFamily="34" charset="0"/>
            </a:endParaRPr>
          </a:p>
          <a:p>
            <a:pPr lvl="1">
              <a:lnSpc>
                <a:spcPct val="75000"/>
              </a:lnSpc>
            </a:pPr>
            <a:r>
              <a:rPr lang="en-US" altLang="en-US" dirty="0" err="1">
                <a:latin typeface="Arial" panose="020B0604020202020204" pitchFamily="34" charset="0"/>
                <a:cs typeface="Arial" panose="020B0604020202020204" pitchFamily="34" charset="0"/>
              </a:rPr>
              <a:t>Độ</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trễ</a:t>
            </a:r>
            <a:r>
              <a:rPr lang="en-US" altLang="en-US" dirty="0">
                <a:latin typeface="Arial" panose="020B0604020202020204" pitchFamily="34" charset="0"/>
                <a:cs typeface="Arial" panose="020B0604020202020204" pitchFamily="34" charset="0"/>
              </a:rPr>
              <a:t> (latency)</a:t>
            </a:r>
            <a:endParaRPr lang="en-US" altLang="en-US" dirty="0">
              <a:latin typeface="Arial" panose="020B0604020202020204" pitchFamily="34" charset="0"/>
              <a:cs typeface="Arial" panose="020B0604020202020204" pitchFamily="34" charset="0"/>
            </a:endParaRPr>
          </a:p>
          <a:p>
            <a:pPr lvl="1">
              <a:lnSpc>
                <a:spcPct val="75000"/>
              </a:lnSpc>
            </a:pPr>
            <a:r>
              <a:rPr lang="en-US" altLang="en-US" dirty="0" err="1">
                <a:latin typeface="Arial" panose="020B0604020202020204" pitchFamily="34" charset="0"/>
                <a:cs typeface="Arial" panose="020B0604020202020204" pitchFamily="34" charset="0"/>
              </a:rPr>
              <a:t>Có</a:t>
            </a:r>
            <a:r>
              <a:rPr lang="en-US" altLang="en-US" dirty="0">
                <a:latin typeface="Arial" panose="020B0604020202020204" pitchFamily="34" charset="0"/>
                <a:cs typeface="Arial" panose="020B0604020202020204" pitchFamily="34" charset="0"/>
              </a:rPr>
              <a:t> 1 </a:t>
            </a:r>
            <a:r>
              <a:rPr lang="en-US" altLang="en-US" dirty="0" err="1">
                <a:latin typeface="Arial" panose="020B0604020202020204" pitchFamily="34" charset="0"/>
                <a:cs typeface="Arial" panose="020B0604020202020204" pitchFamily="34" charset="0"/>
              </a:rPr>
              <a:t>điểm</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chịu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lỗi</a:t>
            </a:r>
            <a:r>
              <a:rPr lang="en-US" altLang="en-US" dirty="0">
                <a:latin typeface="Arial" panose="020B0604020202020204" pitchFamily="34" charset="0"/>
                <a:cs typeface="Arial" panose="020B0604020202020204" pitchFamily="34" charset="0"/>
              </a:rPr>
              <a:t> (master)</a:t>
            </a:r>
            <a:endParaRPr lang="en-US" altLang="en-US" dirty="0">
              <a:latin typeface="Arial" panose="020B0604020202020204" pitchFamily="34" charset="0"/>
              <a:cs typeface="Arial" panose="020B0604020202020204" pitchFamily="34" charset="0"/>
            </a:endParaRPr>
          </a:p>
        </p:txBody>
      </p:sp>
      <p:sp>
        <p:nvSpPr>
          <p:cNvPr id="89098" name="Line 24"/>
          <p:cNvSpPr>
            <a:spLocks noChangeShapeType="1"/>
          </p:cNvSpPr>
          <p:nvPr/>
        </p:nvSpPr>
        <p:spPr bwMode="auto">
          <a:xfrm flipH="1">
            <a:off x="5286375" y="2717800"/>
            <a:ext cx="927100" cy="1773238"/>
          </a:xfrm>
          <a:prstGeom prst="line">
            <a:avLst/>
          </a:prstGeom>
          <a:noFill/>
          <a:ln w="9525">
            <a:solidFill>
              <a:schemeClr val="tx1"/>
            </a:solidFill>
            <a:round/>
          </a:ln>
        </p:spPr>
        <p:txBody>
          <a:bodyPr/>
          <a:lstStyle/>
          <a:p>
            <a:endParaRPr lang="en-US"/>
          </a:p>
        </p:txBody>
      </p:sp>
      <p:sp>
        <p:nvSpPr>
          <p:cNvPr id="89099" name="Line 25"/>
          <p:cNvSpPr>
            <a:spLocks noChangeShapeType="1"/>
          </p:cNvSpPr>
          <p:nvPr/>
        </p:nvSpPr>
        <p:spPr bwMode="auto">
          <a:xfrm>
            <a:off x="5927727" y="2768600"/>
            <a:ext cx="254000" cy="0"/>
          </a:xfrm>
          <a:prstGeom prst="line">
            <a:avLst/>
          </a:prstGeom>
          <a:noFill/>
          <a:ln w="9525">
            <a:solidFill>
              <a:schemeClr val="tx1"/>
            </a:solidFill>
            <a:round/>
          </a:ln>
        </p:spPr>
        <p:txBody>
          <a:bodyPr/>
          <a:lstStyle/>
          <a:p>
            <a:endParaRPr lang="en-US"/>
          </a:p>
        </p:txBody>
      </p:sp>
      <p:sp>
        <p:nvSpPr>
          <p:cNvPr id="89100" name="Line 31"/>
          <p:cNvSpPr>
            <a:spLocks noChangeShapeType="1"/>
          </p:cNvSpPr>
          <p:nvPr/>
        </p:nvSpPr>
        <p:spPr bwMode="auto">
          <a:xfrm>
            <a:off x="6076951" y="2982913"/>
            <a:ext cx="858837" cy="12700"/>
          </a:xfrm>
          <a:prstGeom prst="line">
            <a:avLst/>
          </a:prstGeom>
          <a:noFill/>
          <a:ln w="9525">
            <a:solidFill>
              <a:schemeClr val="tx1"/>
            </a:solidFill>
            <a:round/>
          </a:ln>
        </p:spPr>
        <p:txBody>
          <a:bodyPr/>
          <a:lstStyle/>
          <a:p>
            <a:endParaRPr lang="en-US"/>
          </a:p>
        </p:txBody>
      </p:sp>
      <p:sp>
        <p:nvSpPr>
          <p:cNvPr id="89101" name="Line 35"/>
          <p:cNvSpPr>
            <a:spLocks noChangeShapeType="1"/>
          </p:cNvSpPr>
          <p:nvPr/>
        </p:nvSpPr>
        <p:spPr bwMode="auto">
          <a:xfrm>
            <a:off x="5656263" y="3297238"/>
            <a:ext cx="254000" cy="0"/>
          </a:xfrm>
          <a:prstGeom prst="line">
            <a:avLst/>
          </a:prstGeom>
          <a:noFill/>
          <a:ln w="9525">
            <a:solidFill>
              <a:schemeClr val="tx1"/>
            </a:solidFill>
            <a:round/>
          </a:ln>
        </p:spPr>
        <p:txBody>
          <a:bodyPr/>
          <a:lstStyle/>
          <a:p>
            <a:endParaRPr lang="en-US"/>
          </a:p>
        </p:txBody>
      </p:sp>
      <p:sp>
        <p:nvSpPr>
          <p:cNvPr id="89102" name="Line 37"/>
          <p:cNvSpPr>
            <a:spLocks noChangeShapeType="1"/>
          </p:cNvSpPr>
          <p:nvPr/>
        </p:nvSpPr>
        <p:spPr bwMode="auto">
          <a:xfrm>
            <a:off x="5384802" y="3825875"/>
            <a:ext cx="254000" cy="0"/>
          </a:xfrm>
          <a:prstGeom prst="line">
            <a:avLst/>
          </a:prstGeom>
          <a:noFill/>
          <a:ln w="9525">
            <a:solidFill>
              <a:schemeClr val="tx1"/>
            </a:solidFill>
            <a:round/>
          </a:ln>
        </p:spPr>
        <p:txBody>
          <a:bodyPr/>
          <a:lstStyle/>
          <a:p>
            <a:endParaRPr lang="en-US"/>
          </a:p>
        </p:txBody>
      </p:sp>
      <p:sp>
        <p:nvSpPr>
          <p:cNvPr id="89103" name="Line 39"/>
          <p:cNvSpPr>
            <a:spLocks noChangeShapeType="1"/>
          </p:cNvSpPr>
          <p:nvPr/>
        </p:nvSpPr>
        <p:spPr bwMode="auto">
          <a:xfrm>
            <a:off x="5113338" y="4354513"/>
            <a:ext cx="254000" cy="0"/>
          </a:xfrm>
          <a:prstGeom prst="line">
            <a:avLst/>
          </a:prstGeom>
          <a:noFill/>
          <a:ln w="9525">
            <a:solidFill>
              <a:schemeClr val="tx1"/>
            </a:solidFill>
            <a:round/>
          </a:ln>
        </p:spPr>
        <p:txBody>
          <a:bodyPr/>
          <a:lstStyle/>
          <a:p>
            <a:endParaRPr lang="en-US"/>
          </a:p>
        </p:txBody>
      </p:sp>
      <p:sp>
        <p:nvSpPr>
          <p:cNvPr id="89104" name="Text Box 40"/>
          <p:cNvSpPr txBox="1">
            <a:spLocks noChangeArrowheads="1"/>
          </p:cNvSpPr>
          <p:nvPr/>
        </p:nvSpPr>
        <p:spPr bwMode="auto">
          <a:xfrm>
            <a:off x="6638930" y="3222626"/>
            <a:ext cx="966931" cy="400110"/>
          </a:xfrm>
          <a:prstGeom prst="rect">
            <a:avLst/>
          </a:prstGeom>
          <a:noFill/>
          <a:ln w="9525">
            <a:noFill/>
            <a:miter lim="800000"/>
          </a:ln>
        </p:spPr>
        <p:txBody>
          <a:bodyPr wrap="none">
            <a:spAutoFit/>
          </a:bodyPr>
          <a:lstStyle/>
          <a:p>
            <a:r>
              <a:rPr lang="en-US" altLang="en-US" sz="2000" i="0">
                <a:latin typeface="Arial" panose="020B0604020202020204" pitchFamily="34" charset="0"/>
                <a:cs typeface="Arial" panose="020B0604020202020204" pitchFamily="34" charset="0"/>
              </a:rPr>
              <a:t>master</a:t>
            </a:r>
            <a:endParaRPr lang="en-US" altLang="en-US" sz="2000" i="0">
              <a:latin typeface="Arial" panose="020B0604020202020204" pitchFamily="34" charset="0"/>
              <a:cs typeface="Arial" panose="020B0604020202020204" pitchFamily="34" charset="0"/>
            </a:endParaRPr>
          </a:p>
        </p:txBody>
      </p:sp>
      <p:sp>
        <p:nvSpPr>
          <p:cNvPr id="89105" name="Text Box 41"/>
          <p:cNvSpPr txBox="1">
            <a:spLocks noChangeArrowheads="1"/>
          </p:cNvSpPr>
          <p:nvPr/>
        </p:nvSpPr>
        <p:spPr bwMode="auto">
          <a:xfrm>
            <a:off x="4464055" y="4808538"/>
            <a:ext cx="912429" cy="400110"/>
          </a:xfrm>
          <a:prstGeom prst="rect">
            <a:avLst/>
          </a:prstGeom>
          <a:noFill/>
          <a:ln w="9525">
            <a:noFill/>
            <a:miter lim="800000"/>
          </a:ln>
        </p:spPr>
        <p:txBody>
          <a:bodyPr wrap="none">
            <a:spAutoFit/>
          </a:bodyPr>
          <a:lstStyle/>
          <a:p>
            <a:r>
              <a:rPr lang="en-US" altLang="en-US" sz="2000" i="0">
                <a:latin typeface="Arial" panose="020B0604020202020204" pitchFamily="34" charset="0"/>
                <a:cs typeface="Arial" panose="020B0604020202020204" pitchFamily="34" charset="0"/>
              </a:rPr>
              <a:t>slaves</a:t>
            </a:r>
            <a:endParaRPr lang="en-US" altLang="en-US" sz="2000" i="0">
              <a:latin typeface="Arial" panose="020B0604020202020204" pitchFamily="34" charset="0"/>
              <a:cs typeface="Arial" panose="020B0604020202020204" pitchFamily="34" charset="0"/>
            </a:endParaRPr>
          </a:p>
        </p:txBody>
      </p:sp>
      <p:grpSp>
        <p:nvGrpSpPr>
          <p:cNvPr id="7" name="Group 44"/>
          <p:cNvGrpSpPr/>
          <p:nvPr/>
        </p:nvGrpSpPr>
        <p:grpSpPr bwMode="auto">
          <a:xfrm>
            <a:off x="6823091" y="2636858"/>
            <a:ext cx="560388" cy="338137"/>
            <a:chOff x="4212" y="2864"/>
            <a:chExt cx="353" cy="213"/>
          </a:xfrm>
        </p:grpSpPr>
        <p:sp>
          <p:nvSpPr>
            <p:cNvPr id="89115" name="Rectangle 42"/>
            <p:cNvSpPr>
              <a:spLocks noChangeArrowheads="1"/>
            </p:cNvSpPr>
            <p:nvPr/>
          </p:nvSpPr>
          <p:spPr bwMode="auto">
            <a:xfrm>
              <a:off x="4212" y="2916"/>
              <a:ext cx="353" cy="137"/>
            </a:xfrm>
            <a:prstGeom prst="rect">
              <a:avLst/>
            </a:prstGeom>
            <a:solidFill>
              <a:srgbClr val="00CC00"/>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89116" name="Text Box 43"/>
            <p:cNvSpPr txBox="1">
              <a:spLocks noChangeArrowheads="1"/>
            </p:cNvSpPr>
            <p:nvPr/>
          </p:nvSpPr>
          <p:spPr bwMode="auto">
            <a:xfrm>
              <a:off x="4227" y="2864"/>
              <a:ext cx="316" cy="213"/>
            </a:xfrm>
            <a:prstGeom prst="rect">
              <a:avLst/>
            </a:prstGeom>
            <a:noFill/>
            <a:ln w="9525">
              <a:noFill/>
              <a:miter lim="800000"/>
            </a:ln>
          </p:spPr>
          <p:txBody>
            <a:bodyPr wrap="none">
              <a:spAutoFit/>
            </a:bodyPr>
            <a:lstStyle/>
            <a:p>
              <a:r>
                <a:rPr lang="en-US" altLang="en-US" sz="1600" i="0">
                  <a:solidFill>
                    <a:schemeClr val="bg1"/>
                  </a:solidFill>
                  <a:latin typeface="Arial" panose="020B0604020202020204" pitchFamily="34" charset="0"/>
                  <a:cs typeface="Arial" panose="020B0604020202020204" pitchFamily="34" charset="0"/>
                </a:rPr>
                <a:t>poll</a:t>
              </a:r>
              <a:endParaRPr lang="en-US" altLang="en-US" sz="1600" i="0">
                <a:solidFill>
                  <a:schemeClr val="bg1"/>
                </a:solidFill>
                <a:latin typeface="Arial" panose="020B0604020202020204" pitchFamily="34" charset="0"/>
                <a:cs typeface="Arial" panose="020B0604020202020204" pitchFamily="34" charset="0"/>
              </a:endParaRPr>
            </a:p>
          </p:txBody>
        </p:sp>
      </p:grpSp>
      <p:grpSp>
        <p:nvGrpSpPr>
          <p:cNvPr id="8" name="Group 48"/>
          <p:cNvGrpSpPr/>
          <p:nvPr/>
        </p:nvGrpSpPr>
        <p:grpSpPr bwMode="auto">
          <a:xfrm>
            <a:off x="4872041" y="3559178"/>
            <a:ext cx="595312" cy="338137"/>
            <a:chOff x="4415" y="2364"/>
            <a:chExt cx="375" cy="213"/>
          </a:xfrm>
        </p:grpSpPr>
        <p:sp>
          <p:nvSpPr>
            <p:cNvPr id="89113" name="Rectangle 46"/>
            <p:cNvSpPr>
              <a:spLocks noChangeArrowheads="1"/>
            </p:cNvSpPr>
            <p:nvPr/>
          </p:nvSpPr>
          <p:spPr bwMode="auto">
            <a:xfrm>
              <a:off x="4437" y="2400"/>
              <a:ext cx="353" cy="137"/>
            </a:xfrm>
            <a:prstGeom prst="rect">
              <a:avLst/>
            </a:prstGeom>
            <a:solidFill>
              <a:schemeClr val="accent2"/>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89114" name="Text Box 47"/>
            <p:cNvSpPr txBox="1">
              <a:spLocks noChangeArrowheads="1"/>
            </p:cNvSpPr>
            <p:nvPr/>
          </p:nvSpPr>
          <p:spPr bwMode="auto">
            <a:xfrm>
              <a:off x="4415" y="2364"/>
              <a:ext cx="368" cy="213"/>
            </a:xfrm>
            <a:prstGeom prst="rect">
              <a:avLst/>
            </a:prstGeom>
            <a:noFill/>
            <a:ln w="9525">
              <a:noFill/>
              <a:miter lim="800000"/>
            </a:ln>
          </p:spPr>
          <p:txBody>
            <a:bodyPr wrap="none">
              <a:spAutoFit/>
            </a:bodyPr>
            <a:lstStyle/>
            <a:p>
              <a:r>
                <a:rPr lang="en-US" altLang="en-US" sz="1600" i="0">
                  <a:solidFill>
                    <a:schemeClr val="bg1"/>
                  </a:solidFill>
                  <a:latin typeface="Arial" panose="020B0604020202020204" pitchFamily="34" charset="0"/>
                  <a:cs typeface="Arial" panose="020B0604020202020204" pitchFamily="34" charset="0"/>
                </a:rPr>
                <a:t>data</a:t>
              </a:r>
              <a:endParaRPr lang="en-US" altLang="en-US" sz="1600" i="0">
                <a:solidFill>
                  <a:schemeClr val="bg1"/>
                </a:solidFill>
                <a:latin typeface="Arial" panose="020B0604020202020204" pitchFamily="34" charset="0"/>
                <a:cs typeface="Arial" panose="020B0604020202020204" pitchFamily="34" charset="0"/>
              </a:endParaRPr>
            </a:p>
          </p:txBody>
        </p:sp>
      </p:grpSp>
      <p:grpSp>
        <p:nvGrpSpPr>
          <p:cNvPr id="9" name="Group 49"/>
          <p:cNvGrpSpPr/>
          <p:nvPr/>
        </p:nvGrpSpPr>
        <p:grpSpPr bwMode="auto">
          <a:xfrm>
            <a:off x="5378466" y="2441578"/>
            <a:ext cx="595315" cy="338137"/>
            <a:chOff x="4415" y="2364"/>
            <a:chExt cx="375" cy="213"/>
          </a:xfrm>
        </p:grpSpPr>
        <p:sp>
          <p:nvSpPr>
            <p:cNvPr id="89111" name="Rectangle 50"/>
            <p:cNvSpPr>
              <a:spLocks noChangeArrowheads="1"/>
            </p:cNvSpPr>
            <p:nvPr/>
          </p:nvSpPr>
          <p:spPr bwMode="auto">
            <a:xfrm>
              <a:off x="4437" y="2400"/>
              <a:ext cx="353" cy="137"/>
            </a:xfrm>
            <a:prstGeom prst="rect">
              <a:avLst/>
            </a:prstGeom>
            <a:solidFill>
              <a:schemeClr val="accent2"/>
            </a:solidFill>
            <a:ln w="9525">
              <a:solidFill>
                <a:schemeClr val="tx1"/>
              </a:solidFill>
              <a:miter lim="800000"/>
            </a:ln>
          </p:spPr>
          <p:txBody>
            <a:bodyPr wrap="none" anchor="ctr"/>
            <a:lstStyle/>
            <a:p>
              <a:endParaRPr lang="vi-VN" altLang="en-US">
                <a:cs typeface="Arial" panose="020B0604020202020204" pitchFamily="34" charset="0"/>
              </a:endParaRPr>
            </a:p>
          </p:txBody>
        </p:sp>
        <p:sp>
          <p:nvSpPr>
            <p:cNvPr id="89112" name="Text Box 51"/>
            <p:cNvSpPr txBox="1">
              <a:spLocks noChangeArrowheads="1"/>
            </p:cNvSpPr>
            <p:nvPr/>
          </p:nvSpPr>
          <p:spPr bwMode="auto">
            <a:xfrm>
              <a:off x="4415" y="2364"/>
              <a:ext cx="368" cy="213"/>
            </a:xfrm>
            <a:prstGeom prst="rect">
              <a:avLst/>
            </a:prstGeom>
            <a:noFill/>
            <a:ln w="9525">
              <a:noFill/>
              <a:miter lim="800000"/>
            </a:ln>
          </p:spPr>
          <p:txBody>
            <a:bodyPr wrap="none">
              <a:spAutoFit/>
            </a:bodyPr>
            <a:lstStyle/>
            <a:p>
              <a:r>
                <a:rPr lang="en-US" altLang="en-US" sz="1600" i="0">
                  <a:solidFill>
                    <a:schemeClr val="bg1"/>
                  </a:solidFill>
                  <a:latin typeface="Arial" panose="020B0604020202020204" pitchFamily="34" charset="0"/>
                  <a:cs typeface="Arial" panose="020B0604020202020204" pitchFamily="34" charset="0"/>
                </a:rPr>
                <a:t>data</a:t>
              </a:r>
              <a:endParaRPr lang="en-US" altLang="en-US" sz="1600" i="0">
                <a:solidFill>
                  <a:schemeClr val="bg1"/>
                </a:solidFill>
                <a:latin typeface="Arial" panose="020B0604020202020204" pitchFamily="34" charset="0"/>
                <a:cs typeface="Arial" panose="020B0604020202020204" pitchFamily="34" charset="0"/>
              </a:endParaRPr>
            </a:p>
          </p:txBody>
        </p:sp>
      </p:grpSp>
      <p:pic>
        <p:nvPicPr>
          <p:cNvPr id="89109" name="Picture 53" descr="underline_base"/>
          <p:cNvPicPr>
            <a:picLocks noChangeArrowheads="1"/>
          </p:cNvPicPr>
          <p:nvPr/>
        </p:nvPicPr>
        <p:blipFill>
          <a:blip r:embed="rId2"/>
          <a:srcRect/>
          <a:stretch>
            <a:fillRect/>
          </a:stretch>
        </p:blipFill>
        <p:spPr bwMode="auto">
          <a:xfrm>
            <a:off x="763588" y="995367"/>
            <a:ext cx="6856411" cy="173037"/>
          </a:xfrm>
          <a:prstGeom prst="rect">
            <a:avLst/>
          </a:prstGeom>
          <a:noFill/>
          <a:ln w="9525">
            <a:noFill/>
            <a:miter lim="800000"/>
            <a:headEnd/>
            <a:tailEnd/>
          </a:ln>
        </p:spPr>
      </p:pic>
      <p:sp>
        <p:nvSpPr>
          <p:cNvPr id="89110" name="Rectangle 54"/>
          <p:cNvSpPr>
            <a:spLocks noGrp="1" noChangeArrowheads="1"/>
          </p:cNvSpPr>
          <p:nvPr>
            <p:ph type="title"/>
          </p:nvPr>
        </p:nvSpPr>
        <p:spPr>
          <a:xfrm>
            <a:off x="422275" y="195265"/>
            <a:ext cx="8412164" cy="1143000"/>
          </a:xfrm>
        </p:spPr>
        <p:txBody>
          <a:bodyPr/>
          <a:lstStyle/>
          <a:p>
            <a:r>
              <a:rPr lang="en-AU" altLang="ja-JP">
                <a:latin typeface="Arial" panose="020B0604020202020204" pitchFamily="34" charset="0"/>
                <a:cs typeface="Arial" panose="020B0604020202020204" pitchFamily="34" charset="0"/>
              </a:rPr>
              <a:t>Các giao thức MAC “Xoay vòng”</a:t>
            </a:r>
            <a:endParaRPr lang="en-US" altLang="en-US">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3.33333E-6 -1.85185E-6 L -0.09254 -1.85185E-6 L -0.07882 -0.03495 L -0.1526 -0.03495 " pathEditMode="relative" ptsTypes="AAAA">
                                      <p:cBhvr>
                                        <p:cTn id="9" dur="2000" fill="hold"/>
                                        <p:tgtEl>
                                          <p:spTgt spid="7"/>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nodeType="after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nodeType="afterEffect">
                                  <p:stCondLst>
                                    <p:cond delay="0"/>
                                  </p:stCondLst>
                                  <p:childTnLst>
                                    <p:animMotion origin="layout" path="M -5.55556E-7 -7.40741E-7 L 0.07119 -0.00162 L 0.0599 0.03171 L 0.15122 0.03009 " pathEditMode="relative" ptsTypes="AAAA">
                                      <p:cBhvr>
                                        <p:cTn id="18" dur="2000" fill="hold"/>
                                        <p:tgtEl>
                                          <p:spTgt spid="9"/>
                                        </p:tgtEl>
                                        <p:attrNameLst>
                                          <p:attrName>ppt_x</p:attrName>
                                          <p:attrName>ppt_y</p:attrName>
                                        </p:attrNameLst>
                                      </p:cBhvr>
                                    </p:animMotion>
                                  </p:childTnLst>
                                </p:cTn>
                              </p:par>
                            </p:childTnLst>
                          </p:cTn>
                        </p:par>
                        <p:par>
                          <p:cTn id="19" fill="hold">
                            <p:stCondLst>
                              <p:cond delay="4000"/>
                            </p:stCondLst>
                            <p:childTnLst>
                              <p:par>
                                <p:cTn id="20" presetID="1" presetClass="exit" presetSubtype="0" fill="hold" nodeType="after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p:stCondLst>
                              <p:cond delay="0"/>
                            </p:stCondLst>
                            <p:childTnLst>
                              <p:par>
                                <p:cTn id="27" presetID="0" presetClass="path" presetSubtype="0" accel="50000" decel="50000" fill="hold" nodeType="afterEffect">
                                  <p:stCondLst>
                                    <p:cond delay="0"/>
                                  </p:stCondLst>
                                  <p:childTnLst>
                                    <p:animMotion origin="layout" path="M -3.88889E-6 -1.85185E-6 L -0.08872 -1.85185E-6 L -0.14375 0.14167 L -0.21753 0.14167 " pathEditMode="relative" ptsTypes="AAAA">
                                      <p:cBhvr>
                                        <p:cTn id="28" dur="2000" fill="hold"/>
                                        <p:tgtEl>
                                          <p:spTgt spid="7"/>
                                        </p:tgtEl>
                                        <p:attrNameLst>
                                          <p:attrName>ppt_x</p:attrName>
                                          <p:attrName>ppt_y</p:attrName>
                                        </p:attrNameLst>
                                      </p:cBhvr>
                                    </p:animMotion>
                                  </p:childTnLst>
                                </p:cTn>
                              </p:par>
                            </p:childTnLst>
                          </p:cTn>
                        </p:par>
                        <p:par>
                          <p:cTn id="29" fill="hold">
                            <p:stCondLst>
                              <p:cond delay="2000"/>
                            </p:stCondLst>
                            <p:childTnLst>
                              <p:par>
                                <p:cTn id="30" presetID="1" presetClass="exit" presetSubtype="0" fill="hold" nodeType="after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par>
                          <p:cTn id="35" fill="hold">
                            <p:stCondLst>
                              <p:cond delay="2000"/>
                            </p:stCondLst>
                            <p:childTnLst>
                              <p:par>
                                <p:cTn id="36" presetID="0" presetClass="path" presetSubtype="0" accel="50000" decel="50000" fill="hold" nodeType="afterEffect">
                                  <p:stCondLst>
                                    <p:cond delay="0"/>
                                  </p:stCondLst>
                                  <p:childTnLst>
                                    <p:animMotion origin="layout" path="M 1.66667E-6 6.2963E-6 L 0.07135 -0.00161 L 0.11754 -0.13171 L 0.21129 -0.13333 " pathEditMode="relative" ptsTypes="AAAA">
                                      <p:cBhvr>
                                        <p:cTn id="37" dur="2000" fill="hold"/>
                                        <p:tgtEl>
                                          <p:spTgt spid="8"/>
                                        </p:tgtEl>
                                        <p:attrNameLst>
                                          <p:attrName>ppt_x</p:attrName>
                                          <p:attrName>ppt_y</p:attrName>
                                        </p:attrNameLst>
                                      </p:cBhvr>
                                    </p:animMotion>
                                  </p:childTnLst>
                                </p:cTn>
                              </p:par>
                            </p:childTnLst>
                          </p:cTn>
                        </p:par>
                        <p:par>
                          <p:cTn id="38" fill="hold">
                            <p:stCondLst>
                              <p:cond delay="4000"/>
                            </p:stCondLst>
                            <p:childTnLst>
                              <p:par>
                                <p:cTn id="39" presetID="1" presetClass="exit" presetSubtype="0" fill="hold" nodeType="after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91139"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9D1D3F97-F1C1-4DA8-86F6-C1EE3AB84593}" type="slidenum">
              <a:rPr lang="en-US" altLang="en-US">
                <a:cs typeface="Arial" panose="020B0604020202020204" pitchFamily="34" charset="0"/>
              </a:rPr>
            </a:fld>
            <a:endParaRPr lang="en-US" altLang="en-US">
              <a:cs typeface="Arial" panose="020B0604020202020204" pitchFamily="34" charset="0"/>
            </a:endParaRPr>
          </a:p>
        </p:txBody>
      </p:sp>
      <p:grpSp>
        <p:nvGrpSpPr>
          <p:cNvPr id="2" name="Group 21"/>
          <p:cNvGrpSpPr/>
          <p:nvPr/>
        </p:nvGrpSpPr>
        <p:grpSpPr bwMode="auto">
          <a:xfrm>
            <a:off x="7229475" y="3667125"/>
            <a:ext cx="781050" cy="681038"/>
            <a:chOff x="-44" y="1473"/>
            <a:chExt cx="981" cy="1105"/>
          </a:xfrm>
        </p:grpSpPr>
        <p:pic>
          <p:nvPicPr>
            <p:cNvPr id="91158" name="Picture 22"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91159" name="Freeform 23"/>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3" name="Group 24"/>
          <p:cNvGrpSpPr/>
          <p:nvPr/>
        </p:nvGrpSpPr>
        <p:grpSpPr bwMode="auto">
          <a:xfrm>
            <a:off x="4514849" y="3624267"/>
            <a:ext cx="781050" cy="681037"/>
            <a:chOff x="-44" y="1473"/>
            <a:chExt cx="981" cy="1105"/>
          </a:xfrm>
        </p:grpSpPr>
        <p:pic>
          <p:nvPicPr>
            <p:cNvPr id="91156" name="Picture 2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91157" name="Freeform 2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4" name="Group 27"/>
          <p:cNvGrpSpPr/>
          <p:nvPr/>
        </p:nvGrpSpPr>
        <p:grpSpPr bwMode="auto">
          <a:xfrm>
            <a:off x="5832475" y="1960567"/>
            <a:ext cx="781050" cy="681037"/>
            <a:chOff x="-44" y="1473"/>
            <a:chExt cx="981" cy="1105"/>
          </a:xfrm>
        </p:grpSpPr>
        <p:pic>
          <p:nvPicPr>
            <p:cNvPr id="91154" name="Picture 28"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91155" name="Freeform 29"/>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5" name="Group 30"/>
          <p:cNvGrpSpPr/>
          <p:nvPr/>
        </p:nvGrpSpPr>
        <p:grpSpPr bwMode="auto">
          <a:xfrm>
            <a:off x="5886450" y="5408617"/>
            <a:ext cx="781050" cy="681037"/>
            <a:chOff x="-44" y="1473"/>
            <a:chExt cx="981" cy="1105"/>
          </a:xfrm>
        </p:grpSpPr>
        <p:pic>
          <p:nvPicPr>
            <p:cNvPr id="91152" name="Picture 31"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91153" name="Freeform 32"/>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
        <p:nvSpPr>
          <p:cNvPr id="91144" name="Rectangle 4"/>
          <p:cNvSpPr>
            <a:spLocks noChangeArrowheads="1"/>
          </p:cNvSpPr>
          <p:nvPr/>
        </p:nvSpPr>
        <p:spPr bwMode="auto">
          <a:xfrm>
            <a:off x="600076" y="1376363"/>
            <a:ext cx="3754438" cy="4648200"/>
          </a:xfrm>
          <a:prstGeom prst="rect">
            <a:avLst/>
          </a:prstGeom>
          <a:noFill/>
          <a:ln w="9525">
            <a:noFill/>
            <a:miter lim="800000"/>
          </a:ln>
        </p:spPr>
        <p:txBody>
          <a:bodyPr/>
          <a:lstStyle/>
          <a:p>
            <a:pPr marL="342900" indent="-342900">
              <a:lnSpc>
                <a:spcPct val="85000"/>
              </a:lnSpc>
              <a:spcBef>
                <a:spcPct val="20000"/>
              </a:spcBef>
              <a:buClr>
                <a:srgbClr val="000099"/>
              </a:buClr>
              <a:buSzPct val="65000"/>
              <a:buFont typeface="Wingdings" panose="05000000000000000000" pitchFamily="2" charset="2"/>
              <a:buNone/>
            </a:pPr>
            <a:r>
              <a:rPr lang="en-US" altLang="en-US" sz="3200" dirty="0" err="1">
                <a:solidFill>
                  <a:srgbClr val="990033"/>
                </a:solidFill>
                <a:latin typeface="Arial" panose="020B0604020202020204" pitchFamily="34" charset="0"/>
                <a:cs typeface="Arial" panose="020B0604020202020204" pitchFamily="34" charset="0"/>
              </a:rPr>
              <a:t>Chuyển</a:t>
            </a:r>
            <a:r>
              <a:rPr lang="en-US" altLang="en-US" sz="3200" dirty="0">
                <a:solidFill>
                  <a:srgbClr val="990033"/>
                </a:solidFill>
                <a:latin typeface="Arial" panose="020B0604020202020204" pitchFamily="34" charset="0"/>
                <a:cs typeface="Arial" panose="020B0604020202020204" pitchFamily="34" charset="0"/>
              </a:rPr>
              <a:t> token:</a:t>
            </a:r>
            <a:endParaRPr lang="en-US" altLang="en-US" sz="3200" b="1" dirty="0">
              <a:solidFill>
                <a:srgbClr val="990033"/>
              </a:solidFill>
              <a:latin typeface="Arial" panose="020B0604020202020204" pitchFamily="34" charset="0"/>
              <a:cs typeface="Arial" panose="020B0604020202020204" pitchFamily="34" charset="0"/>
            </a:endParaRPr>
          </a:p>
          <a:p>
            <a:pPr marL="342900" indent="-342900">
              <a:lnSpc>
                <a:spcPct val="85000"/>
              </a:lnSpc>
              <a:spcBef>
                <a:spcPct val="20000"/>
              </a:spcBef>
              <a:buClr>
                <a:srgbClr val="000099"/>
              </a:buClr>
              <a:buSzPct val="65000"/>
              <a:buFont typeface="Wingdings" panose="05000000000000000000" pitchFamily="2" charset="2"/>
              <a:buChar char="v"/>
            </a:pPr>
            <a:r>
              <a:rPr lang="en-US" altLang="en-US" sz="2400" i="0" dirty="0" err="1">
                <a:latin typeface="Arial" panose="020B0604020202020204" pitchFamily="34" charset="0"/>
                <a:cs typeface="Arial" panose="020B0604020202020204" pitchFamily="34" charset="0"/>
              </a:rPr>
              <a:t>Điều</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hành</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việc</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chuyển</a:t>
            </a:r>
            <a:r>
              <a:rPr lang="en-US" altLang="en-US" sz="2400" i="0" dirty="0">
                <a:latin typeface="Arial" panose="020B0604020202020204" pitchFamily="34" charset="0"/>
                <a:cs typeface="Arial" panose="020B0604020202020204" pitchFamily="34" charset="0"/>
              </a:rPr>
              <a:t> </a:t>
            </a:r>
            <a:r>
              <a:rPr lang="en-US" altLang="en-US" sz="2400" dirty="0">
                <a:solidFill>
                  <a:srgbClr val="990033"/>
                </a:solidFill>
                <a:latin typeface="Arial" panose="020B0604020202020204" pitchFamily="34" charset="0"/>
                <a:cs typeface="Arial" panose="020B0604020202020204" pitchFamily="34" charset="0"/>
              </a:rPr>
              <a:t>token</a:t>
            </a:r>
            <a:r>
              <a:rPr lang="en-US" altLang="en-US" sz="2400" b="1"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tuần</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tự</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từ</a:t>
            </a:r>
            <a:r>
              <a:rPr lang="en-US" altLang="en-US" sz="2400" i="0" dirty="0">
                <a:latin typeface="Arial" panose="020B0604020202020204" pitchFamily="34" charset="0"/>
                <a:cs typeface="Arial" panose="020B0604020202020204" pitchFamily="34" charset="0"/>
              </a:rPr>
              <a:t> 1 node </a:t>
            </a:r>
            <a:r>
              <a:rPr lang="en-US" altLang="en-US" sz="2400" i="0" dirty="0" err="1">
                <a:latin typeface="Arial" panose="020B0604020202020204" pitchFamily="34" charset="0"/>
                <a:cs typeface="Arial" panose="020B0604020202020204" pitchFamily="34" charset="0"/>
              </a:rPr>
              <a:t>đến</a:t>
            </a:r>
            <a:r>
              <a:rPr lang="en-US" altLang="en-US" sz="2400" i="0" dirty="0">
                <a:latin typeface="Arial" panose="020B0604020202020204" pitchFamily="34" charset="0"/>
                <a:cs typeface="Arial" panose="020B0604020202020204" pitchFamily="34" charset="0"/>
              </a:rPr>
              <a:t> node </a:t>
            </a:r>
            <a:r>
              <a:rPr lang="en-US" altLang="en-US" sz="2400" i="0" dirty="0" err="1">
                <a:latin typeface="Arial" panose="020B0604020202020204" pitchFamily="34" charset="0"/>
                <a:cs typeface="Arial" panose="020B0604020202020204" pitchFamily="34" charset="0"/>
              </a:rPr>
              <a:t>kế</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tiếp</a:t>
            </a:r>
            <a:r>
              <a:rPr lang="en-US" altLang="en-US" sz="2400" i="0" dirty="0">
                <a:latin typeface="Arial" panose="020B0604020202020204" pitchFamily="34" charset="0"/>
                <a:cs typeface="Arial" panose="020B0604020202020204" pitchFamily="34" charset="0"/>
              </a:rPr>
              <a:t>.</a:t>
            </a:r>
            <a:endParaRPr lang="en-US" altLang="en-US" sz="2400" i="0" dirty="0">
              <a:latin typeface="Arial" panose="020B0604020202020204" pitchFamily="34" charset="0"/>
              <a:cs typeface="Arial" panose="020B0604020202020204" pitchFamily="34" charset="0"/>
            </a:endParaRPr>
          </a:p>
          <a:p>
            <a:pPr marL="342900" indent="-342900">
              <a:lnSpc>
                <a:spcPct val="85000"/>
              </a:lnSpc>
              <a:spcBef>
                <a:spcPct val="20000"/>
              </a:spcBef>
              <a:buClr>
                <a:srgbClr val="000099"/>
              </a:buClr>
              <a:buSzPct val="65000"/>
              <a:buFont typeface="Wingdings" panose="05000000000000000000" pitchFamily="2" charset="2"/>
              <a:buChar char="v"/>
            </a:pPr>
            <a:r>
              <a:rPr lang="en-US" altLang="en-US" sz="2400" i="0" dirty="0" err="1">
                <a:latin typeface="Arial" panose="020B0604020202020204" pitchFamily="34" charset="0"/>
                <a:cs typeface="Arial" panose="020B0604020202020204" pitchFamily="34" charset="0"/>
              </a:rPr>
              <a:t>Gói</a:t>
            </a:r>
            <a:r>
              <a:rPr lang="en-US" altLang="en-US" sz="2400" i="0" dirty="0">
                <a:latin typeface="Arial" panose="020B0604020202020204" pitchFamily="34" charset="0"/>
                <a:cs typeface="Arial" panose="020B0604020202020204" pitchFamily="34" charset="0"/>
              </a:rPr>
              <a:t> token</a:t>
            </a:r>
            <a:endParaRPr lang="en-US" altLang="en-US" sz="2400" i="0" dirty="0">
              <a:latin typeface="Arial" panose="020B0604020202020204" pitchFamily="34" charset="0"/>
              <a:cs typeface="Arial" panose="020B0604020202020204" pitchFamily="34" charset="0"/>
            </a:endParaRPr>
          </a:p>
          <a:p>
            <a:pPr marL="342900" indent="-342900">
              <a:lnSpc>
                <a:spcPct val="85000"/>
              </a:lnSpc>
              <a:spcBef>
                <a:spcPct val="20000"/>
              </a:spcBef>
              <a:buClr>
                <a:srgbClr val="000099"/>
              </a:buClr>
              <a:buSzPct val="65000"/>
              <a:buFont typeface="Wingdings" panose="05000000000000000000" pitchFamily="2" charset="2"/>
              <a:buChar char="v"/>
            </a:pPr>
            <a:r>
              <a:rPr lang="en-US" altLang="en-US" sz="2400" i="0" dirty="0" err="1">
                <a:latin typeface="Arial" panose="020B0604020202020204" pitchFamily="34" charset="0"/>
                <a:cs typeface="Arial" panose="020B0604020202020204" pitchFamily="34" charset="0"/>
              </a:rPr>
              <a:t>Quan</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tâm</a:t>
            </a:r>
            <a:r>
              <a:rPr lang="en-US" altLang="en-US" sz="2400" i="0" dirty="0">
                <a:latin typeface="Arial" panose="020B0604020202020204" pitchFamily="34" charset="0"/>
                <a:cs typeface="Arial" panose="020B0604020202020204" pitchFamily="34" charset="0"/>
              </a:rPr>
              <a:t>:</a:t>
            </a:r>
            <a:endParaRPr lang="en-US" altLang="en-US" sz="24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a:latin typeface="Arial" panose="020B0604020202020204" pitchFamily="34" charset="0"/>
                <a:cs typeface="Arial" panose="020B0604020202020204" pitchFamily="34" charset="0"/>
              </a:rPr>
              <a:t>Chi </a:t>
            </a:r>
            <a:r>
              <a:rPr lang="en-US" altLang="en-US" sz="2400" i="0" dirty="0" err="1">
                <a:latin typeface="Arial" panose="020B0604020202020204" pitchFamily="34" charset="0"/>
                <a:cs typeface="Arial" panose="020B0604020202020204" pitchFamily="34" charset="0"/>
              </a:rPr>
              <a:t>phí</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cho</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việc</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chuyển</a:t>
            </a:r>
            <a:r>
              <a:rPr lang="en-US" altLang="en-US" sz="2400" i="0" dirty="0">
                <a:latin typeface="Arial" panose="020B0604020202020204" pitchFamily="34" charset="0"/>
                <a:cs typeface="Arial" panose="020B0604020202020204" pitchFamily="34" charset="0"/>
              </a:rPr>
              <a:t> token (token overhead)</a:t>
            </a:r>
            <a:endParaRPr lang="en-US" altLang="en-US" sz="24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err="1">
                <a:latin typeface="Arial" panose="020B0604020202020204" pitchFamily="34" charset="0"/>
                <a:cs typeface="Arial" panose="020B0604020202020204" pitchFamily="34" charset="0"/>
              </a:rPr>
              <a:t>Độ</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trễ</a:t>
            </a:r>
            <a:r>
              <a:rPr lang="en-US" altLang="en-US" sz="2400" i="0" dirty="0">
                <a:latin typeface="Arial" panose="020B0604020202020204" pitchFamily="34" charset="0"/>
                <a:cs typeface="Arial" panose="020B0604020202020204" pitchFamily="34" charset="0"/>
              </a:rPr>
              <a:t> (latency)</a:t>
            </a:r>
            <a:endParaRPr lang="en-US" altLang="en-US" sz="24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err="1">
                <a:latin typeface="Arial" panose="020B0604020202020204" pitchFamily="34" charset="0"/>
                <a:cs typeface="Arial" panose="020B0604020202020204" pitchFamily="34" charset="0"/>
              </a:rPr>
              <a:t>Có</a:t>
            </a:r>
            <a:r>
              <a:rPr lang="en-US" altLang="en-US" sz="2400" i="0" dirty="0">
                <a:latin typeface="Arial" panose="020B0604020202020204" pitchFamily="34" charset="0"/>
                <a:cs typeface="Arial" panose="020B0604020202020204" pitchFamily="34" charset="0"/>
              </a:rPr>
              <a:t> 1 </a:t>
            </a:r>
            <a:r>
              <a:rPr lang="en-US" altLang="en-US" sz="2400" i="0" dirty="0" err="1">
                <a:latin typeface="Arial" panose="020B0604020202020204" pitchFamily="34" charset="0"/>
                <a:cs typeface="Arial" panose="020B0604020202020204" pitchFamily="34" charset="0"/>
              </a:rPr>
              <a:t>điểm</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chịu</a:t>
            </a:r>
            <a:r>
              <a:rPr lang="en-US" altLang="en-US" sz="2400" i="0" dirty="0">
                <a:latin typeface="Arial" panose="020B0604020202020204" pitchFamily="34" charset="0"/>
                <a:cs typeface="Arial" panose="020B0604020202020204" pitchFamily="34" charset="0"/>
              </a:rPr>
              <a:t> </a:t>
            </a:r>
            <a:r>
              <a:rPr lang="en-US" altLang="en-US" sz="2400" i="0" dirty="0" err="1">
                <a:latin typeface="Arial" panose="020B0604020202020204" pitchFamily="34" charset="0"/>
                <a:cs typeface="Arial" panose="020B0604020202020204" pitchFamily="34" charset="0"/>
              </a:rPr>
              <a:t>lỗi</a:t>
            </a:r>
            <a:r>
              <a:rPr lang="en-US" altLang="en-US" sz="2400" i="0" dirty="0">
                <a:latin typeface="Arial" panose="020B0604020202020204" pitchFamily="34" charset="0"/>
                <a:cs typeface="Arial" panose="020B0604020202020204" pitchFamily="34" charset="0"/>
              </a:rPr>
              <a:t> (token)</a:t>
            </a:r>
            <a:endParaRPr lang="en-US" altLang="en-US" sz="2400" i="0" dirty="0">
              <a:latin typeface="Arial" panose="020B0604020202020204" pitchFamily="34" charset="0"/>
              <a:cs typeface="Arial" panose="020B0604020202020204" pitchFamily="34" charset="0"/>
            </a:endParaRPr>
          </a:p>
          <a:p>
            <a:pPr marL="342900" indent="-342900">
              <a:lnSpc>
                <a:spcPct val="85000"/>
              </a:lnSpc>
              <a:spcBef>
                <a:spcPct val="20000"/>
              </a:spcBef>
              <a:buClr>
                <a:srgbClr val="000099"/>
              </a:buClr>
              <a:buSzPct val="65000"/>
              <a:buFont typeface="Wingdings" panose="05000000000000000000" pitchFamily="2" charset="2"/>
              <a:buNone/>
            </a:pPr>
            <a:r>
              <a:rPr lang="en-US" altLang="en-US" sz="2800" i="0" dirty="0">
                <a:cs typeface="Arial" panose="020B0604020202020204" pitchFamily="34" charset="0"/>
              </a:rPr>
              <a:t> </a:t>
            </a:r>
            <a:endParaRPr lang="en-US" altLang="en-US" sz="2800" i="0" dirty="0">
              <a:cs typeface="Arial" panose="020B0604020202020204" pitchFamily="34" charset="0"/>
            </a:endParaRPr>
          </a:p>
        </p:txBody>
      </p:sp>
      <p:sp>
        <p:nvSpPr>
          <p:cNvPr id="91145" name="Oval 8"/>
          <p:cNvSpPr>
            <a:spLocks noChangeArrowheads="1"/>
          </p:cNvSpPr>
          <p:nvPr/>
        </p:nvSpPr>
        <p:spPr bwMode="auto">
          <a:xfrm>
            <a:off x="5360993" y="2617788"/>
            <a:ext cx="2046287" cy="2778125"/>
          </a:xfrm>
          <a:prstGeom prst="ellipse">
            <a:avLst/>
          </a:prstGeom>
          <a:noFill/>
          <a:ln w="28575">
            <a:solidFill>
              <a:schemeClr val="tx1"/>
            </a:solidFill>
            <a:round/>
          </a:ln>
        </p:spPr>
        <p:txBody>
          <a:bodyPr wrap="none" anchor="ctr"/>
          <a:lstStyle/>
          <a:p>
            <a:endParaRPr lang="vi-VN" altLang="en-US">
              <a:cs typeface="Arial" panose="020B0604020202020204" pitchFamily="34" charset="0"/>
            </a:endParaRPr>
          </a:p>
        </p:txBody>
      </p:sp>
      <p:sp>
        <p:nvSpPr>
          <p:cNvPr id="672780" name="Rectangle 12"/>
          <p:cNvSpPr>
            <a:spLocks noChangeArrowheads="1"/>
          </p:cNvSpPr>
          <p:nvPr/>
        </p:nvSpPr>
        <p:spPr bwMode="auto">
          <a:xfrm>
            <a:off x="6205543" y="1725613"/>
            <a:ext cx="274637" cy="320675"/>
          </a:xfrm>
          <a:prstGeom prst="rect">
            <a:avLst/>
          </a:prstGeom>
          <a:solidFill>
            <a:srgbClr val="00CC00"/>
          </a:solidFill>
          <a:ln w="9525">
            <a:solidFill>
              <a:schemeClr val="tx1"/>
            </a:solidFill>
            <a:miter lim="800000"/>
          </a:ln>
        </p:spPr>
        <p:txBody>
          <a:bodyPr wrap="none" anchor="ctr"/>
          <a:lstStyle/>
          <a:p>
            <a:pPr algn="ctr"/>
            <a:r>
              <a:rPr lang="en-US" altLang="en-US" i="0">
                <a:solidFill>
                  <a:schemeClr val="bg1"/>
                </a:solidFill>
                <a:latin typeface="Arial" panose="020B0604020202020204" pitchFamily="34" charset="0"/>
                <a:cs typeface="Arial" panose="020B0604020202020204" pitchFamily="34" charset="0"/>
              </a:rPr>
              <a:t>T</a:t>
            </a:r>
            <a:endParaRPr lang="en-US" altLang="en-US" i="0">
              <a:solidFill>
                <a:schemeClr val="bg1"/>
              </a:solidFill>
              <a:latin typeface="Arial" panose="020B0604020202020204" pitchFamily="34" charset="0"/>
              <a:cs typeface="Arial" panose="020B0604020202020204" pitchFamily="34" charset="0"/>
            </a:endParaRPr>
          </a:p>
        </p:txBody>
      </p:sp>
      <p:sp>
        <p:nvSpPr>
          <p:cNvPr id="672783" name="Rectangle 15"/>
          <p:cNvSpPr>
            <a:spLocks noChangeArrowheads="1"/>
          </p:cNvSpPr>
          <p:nvPr/>
        </p:nvSpPr>
        <p:spPr bwMode="auto">
          <a:xfrm>
            <a:off x="5949955" y="6008690"/>
            <a:ext cx="811213" cy="320675"/>
          </a:xfrm>
          <a:prstGeom prst="rect">
            <a:avLst/>
          </a:prstGeom>
          <a:solidFill>
            <a:schemeClr val="accent2"/>
          </a:solidFill>
          <a:ln w="9525">
            <a:solidFill>
              <a:schemeClr val="tx1"/>
            </a:solidFill>
            <a:miter lim="800000"/>
          </a:ln>
        </p:spPr>
        <p:txBody>
          <a:bodyPr wrap="none" anchor="ctr"/>
          <a:lstStyle/>
          <a:p>
            <a:pPr algn="ctr"/>
            <a:r>
              <a:rPr lang="en-US" altLang="en-US" i="0">
                <a:solidFill>
                  <a:schemeClr val="bg1"/>
                </a:solidFill>
                <a:latin typeface="Arial" panose="020B0604020202020204" pitchFamily="34" charset="0"/>
                <a:cs typeface="Arial" panose="020B0604020202020204" pitchFamily="34" charset="0"/>
              </a:rPr>
              <a:t>data</a:t>
            </a:r>
            <a:endParaRPr lang="en-US" altLang="en-US" i="0">
              <a:solidFill>
                <a:schemeClr val="bg1"/>
              </a:solidFill>
              <a:latin typeface="Arial" panose="020B0604020202020204" pitchFamily="34" charset="0"/>
              <a:cs typeface="Arial" panose="020B0604020202020204" pitchFamily="34" charset="0"/>
            </a:endParaRPr>
          </a:p>
        </p:txBody>
      </p:sp>
      <p:sp>
        <p:nvSpPr>
          <p:cNvPr id="672784" name="Text Box 16"/>
          <p:cNvSpPr txBox="1">
            <a:spLocks noChangeArrowheads="1"/>
          </p:cNvSpPr>
          <p:nvPr/>
        </p:nvSpPr>
        <p:spPr bwMode="auto">
          <a:xfrm>
            <a:off x="4341812" y="3079752"/>
            <a:ext cx="1261884" cy="646331"/>
          </a:xfrm>
          <a:prstGeom prst="rect">
            <a:avLst/>
          </a:prstGeom>
          <a:noFill/>
          <a:ln w="9525">
            <a:noFill/>
            <a:miter lim="800000"/>
          </a:ln>
        </p:spPr>
        <p:txBody>
          <a:bodyPr wrap="none">
            <a:spAutoFit/>
          </a:bodyPr>
          <a:lstStyle/>
          <a:p>
            <a:r>
              <a:rPr lang="en-US" altLang="en-US" i="0" dirty="0">
                <a:latin typeface="Arial" panose="020B0604020202020204" pitchFamily="34" charset="0"/>
                <a:cs typeface="Arial" panose="020B0604020202020204" pitchFamily="34" charset="0"/>
              </a:rPr>
              <a:t>(</a:t>
            </a:r>
            <a:r>
              <a:rPr lang="en-US" altLang="en-US" i="0" dirty="0" err="1">
                <a:latin typeface="Arial" panose="020B0604020202020204" pitchFamily="34" charset="0"/>
                <a:cs typeface="Arial" panose="020B0604020202020204" pitchFamily="34" charset="0"/>
              </a:rPr>
              <a:t>không</a:t>
            </a:r>
            <a:r>
              <a:rPr lang="en-US" altLang="en-US" i="0" dirty="0">
                <a:latin typeface="Arial" panose="020B0604020202020204" pitchFamily="34" charset="0"/>
                <a:cs typeface="Arial" panose="020B0604020202020204" pitchFamily="34" charset="0"/>
              </a:rPr>
              <a:t> </a:t>
            </a:r>
            <a:r>
              <a:rPr lang="en-US" altLang="en-US" i="0" dirty="0" err="1">
                <a:latin typeface="Arial" panose="020B0604020202020204" pitchFamily="34" charset="0"/>
                <a:cs typeface="Arial" panose="020B0604020202020204" pitchFamily="34" charset="0"/>
              </a:rPr>
              <a:t>có</a:t>
            </a:r>
            <a:r>
              <a:rPr lang="en-US" altLang="en-US" i="0" dirty="0">
                <a:latin typeface="Arial" panose="020B0604020202020204" pitchFamily="34" charset="0"/>
                <a:cs typeface="Arial" panose="020B0604020202020204" pitchFamily="34" charset="0"/>
              </a:rPr>
              <a:t> </a:t>
            </a:r>
            <a:endParaRPr lang="en-US" altLang="en-US" i="0" dirty="0">
              <a:latin typeface="Arial" panose="020B0604020202020204" pitchFamily="34" charset="0"/>
              <a:cs typeface="Arial" panose="020B0604020202020204" pitchFamily="34" charset="0"/>
            </a:endParaRPr>
          </a:p>
          <a:p>
            <a:r>
              <a:rPr lang="en-US" altLang="en-US" i="0" dirty="0" err="1">
                <a:latin typeface="Arial" panose="020B0604020202020204" pitchFamily="34" charset="0"/>
                <a:cs typeface="Arial" panose="020B0604020202020204" pitchFamily="34" charset="0"/>
              </a:rPr>
              <a:t>gì</a:t>
            </a:r>
            <a:r>
              <a:rPr lang="en-US" altLang="en-US" i="0" dirty="0">
                <a:latin typeface="Arial" panose="020B0604020202020204" pitchFamily="34" charset="0"/>
                <a:cs typeface="Arial" panose="020B0604020202020204" pitchFamily="34" charset="0"/>
              </a:rPr>
              <a:t> </a:t>
            </a:r>
            <a:r>
              <a:rPr lang="en-US" altLang="en-US" i="0" dirty="0" err="1">
                <a:latin typeface="Arial" panose="020B0604020202020204" pitchFamily="34" charset="0"/>
                <a:cs typeface="Arial" panose="020B0604020202020204" pitchFamily="34" charset="0"/>
              </a:rPr>
              <a:t>để</a:t>
            </a:r>
            <a:r>
              <a:rPr lang="en-US" altLang="en-US" i="0" dirty="0">
                <a:latin typeface="Arial" panose="020B0604020202020204" pitchFamily="34" charset="0"/>
                <a:cs typeface="Arial" panose="020B0604020202020204" pitchFamily="34" charset="0"/>
              </a:rPr>
              <a:t> </a:t>
            </a:r>
            <a:r>
              <a:rPr lang="en-US" altLang="en-US" i="0" dirty="0" err="1">
                <a:latin typeface="Arial" panose="020B0604020202020204" pitchFamily="34" charset="0"/>
                <a:cs typeface="Arial" panose="020B0604020202020204" pitchFamily="34" charset="0"/>
              </a:rPr>
              <a:t>gửi</a:t>
            </a:r>
            <a:r>
              <a:rPr lang="en-US" altLang="en-US" i="0" dirty="0">
                <a:latin typeface="Arial" panose="020B0604020202020204" pitchFamily="34" charset="0"/>
                <a:cs typeface="Arial" panose="020B0604020202020204" pitchFamily="34" charset="0"/>
              </a:rPr>
              <a:t>)</a:t>
            </a:r>
            <a:endParaRPr lang="en-US" altLang="en-US" i="0" dirty="0">
              <a:latin typeface="Arial" panose="020B0604020202020204" pitchFamily="34" charset="0"/>
              <a:cs typeface="Arial" panose="020B0604020202020204" pitchFamily="34" charset="0"/>
            </a:endParaRPr>
          </a:p>
        </p:txBody>
      </p:sp>
      <p:sp>
        <p:nvSpPr>
          <p:cNvPr id="672785" name="Rectangle 17"/>
          <p:cNvSpPr>
            <a:spLocks noChangeArrowheads="1"/>
          </p:cNvSpPr>
          <p:nvPr/>
        </p:nvSpPr>
        <p:spPr bwMode="auto">
          <a:xfrm>
            <a:off x="4838700" y="3743328"/>
            <a:ext cx="274639" cy="320675"/>
          </a:xfrm>
          <a:prstGeom prst="rect">
            <a:avLst/>
          </a:prstGeom>
          <a:solidFill>
            <a:srgbClr val="00CC00"/>
          </a:solidFill>
          <a:ln w="9525">
            <a:solidFill>
              <a:schemeClr val="tx1"/>
            </a:solidFill>
            <a:miter lim="800000"/>
          </a:ln>
        </p:spPr>
        <p:txBody>
          <a:bodyPr wrap="none" anchor="ctr"/>
          <a:lstStyle/>
          <a:p>
            <a:pPr algn="ctr"/>
            <a:r>
              <a:rPr lang="en-US" altLang="en-US" i="0">
                <a:solidFill>
                  <a:schemeClr val="bg1"/>
                </a:solidFill>
                <a:latin typeface="Arial" panose="020B0604020202020204" pitchFamily="34" charset="0"/>
                <a:cs typeface="Arial" panose="020B0604020202020204" pitchFamily="34" charset="0"/>
              </a:rPr>
              <a:t>T</a:t>
            </a:r>
            <a:endParaRPr lang="en-US" altLang="en-US" i="0">
              <a:solidFill>
                <a:schemeClr val="bg1"/>
              </a:solidFill>
              <a:latin typeface="Arial" panose="020B0604020202020204" pitchFamily="34" charset="0"/>
              <a:cs typeface="Arial" panose="020B0604020202020204" pitchFamily="34" charset="0"/>
            </a:endParaRPr>
          </a:p>
        </p:txBody>
      </p:sp>
      <p:pic>
        <p:nvPicPr>
          <p:cNvPr id="91150" name="Picture 19" descr="underline_base"/>
          <p:cNvPicPr>
            <a:picLocks noChangeArrowheads="1"/>
          </p:cNvPicPr>
          <p:nvPr/>
        </p:nvPicPr>
        <p:blipFill>
          <a:blip r:embed="rId2"/>
          <a:srcRect/>
          <a:stretch>
            <a:fillRect/>
          </a:stretch>
        </p:blipFill>
        <p:spPr bwMode="auto">
          <a:xfrm>
            <a:off x="763588" y="995367"/>
            <a:ext cx="6856411" cy="173037"/>
          </a:xfrm>
          <a:prstGeom prst="rect">
            <a:avLst/>
          </a:prstGeom>
          <a:noFill/>
          <a:ln w="9525">
            <a:noFill/>
            <a:miter lim="800000"/>
            <a:headEnd/>
            <a:tailEnd/>
          </a:ln>
        </p:spPr>
      </p:pic>
      <p:sp>
        <p:nvSpPr>
          <p:cNvPr id="91151" name="Rectangle 20"/>
          <p:cNvSpPr>
            <a:spLocks noGrp="1" noChangeArrowheads="1"/>
          </p:cNvSpPr>
          <p:nvPr>
            <p:ph type="title"/>
          </p:nvPr>
        </p:nvSpPr>
        <p:spPr>
          <a:xfrm>
            <a:off x="422275" y="195265"/>
            <a:ext cx="8721725" cy="1143000"/>
          </a:xfrm>
        </p:spPr>
        <p:txBody>
          <a:bodyPr/>
          <a:lstStyle/>
          <a:p>
            <a:r>
              <a:rPr lang="en-AU" altLang="ja-JP">
                <a:latin typeface="Arial" panose="020B0604020202020204" pitchFamily="34" charset="0"/>
                <a:cs typeface="Arial" panose="020B0604020202020204" pitchFamily="34" charset="0"/>
              </a:rPr>
              <a:t>Các giao thức MAC “Xoay vòng”</a:t>
            </a:r>
            <a:endParaRPr lang="en-US" altLang="en-US">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05 0.03657 C 0.00694 0.06435 0.00121 0.09282 0.00139 0.10509 C 0.00156 0.11736 0.00659 0.10694 0.00017 0.10995 C -0.00625 0.11296 -0.02361 0.11273 -0.03733 0.12338 C -0.05105 0.13403 -0.06945 0.14444 -0.0823 0.17338 C -0.09514 0.20231 -0.1033 0.27847 -0.11476 0.29676 C -0.12622 0.31505 -0.14341 0.28611 -0.15105 0.28333 " pathEditMode="relative" rAng="0" ptsTypes="aaaaaaa">
                                      <p:cBhvr>
                                        <p:cTn id="6" dur="2000" fill="hold"/>
                                        <p:tgtEl>
                                          <p:spTgt spid="672780"/>
                                        </p:tgtEl>
                                        <p:attrNameLst>
                                          <p:attrName>ppt_x</p:attrName>
                                          <p:attrName>ppt_y</p:attrName>
                                        </p:attrNameLst>
                                      </p:cBhvr>
                                      <p:rCtr x="-7100" y="1390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672784"/>
                                        </p:tgtEl>
                                        <p:attrNameLst>
                                          <p:attrName>style.visibility</p:attrName>
                                        </p:attrNameLst>
                                      </p:cBhvr>
                                      <p:to>
                                        <p:strVal val="visible"/>
                                      </p:to>
                                    </p:set>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67278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2785"/>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grpId="1" nodeType="afterEffect">
                                  <p:stCondLst>
                                    <p:cond delay="0"/>
                                  </p:stCondLst>
                                  <p:childTnLst>
                                    <p:animMotion origin="layout" path="M 0.0 0.0 C 0.01354 -0.0044 0.02708 -0.0088 0.03506 0.00671 C 0.04305 0.02222 0.04236 0.06875 0.04756 0.09328 C 0.05277 0.11782 0.05538 0.13402 0.06631 0.15347 C 0.07725 0.17291 0.09982 0.19861 0.11371 0.20995 C 0.1276 0.22129 0.1434 0.20926 0.15 0.22176 C 0.15659 0.23426 0.1552 0.25949 0.15381 0.28495 " pathEditMode="relative" ptsTypes="aaaaaaA">
                                      <p:cBhvr>
                                        <p:cTn id="19" dur="2000" fill="hold"/>
                                        <p:tgtEl>
                                          <p:spTgt spid="672785"/>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0.01875 -0.02431 C 0.01319 -0.0581 0.00763 -0.09167 0.01371 -0.10926 C 0.01979 -0.12685 0.04114 -0.11273 0.05503 -0.1294 C 0.06892 -0.14607 0.0875 -0.1794 0.09756 -0.20926 C 0.10763 -0.23912 0.11371 -0.27824 0.1151 -0.30926 C 0.11649 -0.34028 0.11371 -0.36783 0.10625 -0.39607 C 0.09878 -0.42431 0.08454 -0.45949 0.06996 -0.4794 C 0.05538 -0.49931 0.03142 -0.50996 0.01875 -0.51598 C 0.00607 -0.52199 0.0052 -0.51875 -0.00625 -0.51598 C -0.01771 -0.5132 -0.03698 -0.51135 -0.05 -0.49931 C -0.06303 -0.48727 -0.07605 -0.46343 -0.0849 -0.44422 C -0.09375 -0.425 -0.10018 -0.4044 -0.10365 -0.38426 C -0.10712 -0.36412 -0.10556 -0.34375 -0.10625 -0.32269 C -0.10695 -0.30162 -0.11025 -0.27801 -0.10747 -0.25764 C -0.10469 -0.23727 -0.09705 -0.21852 -0.08994 -0.20093 C -0.08282 -0.18334 -0.07553 -0.1669 -0.06494 -0.15255 C -0.05434 -0.1382 -0.03768 -0.12107 -0.02622 -0.11435 C -0.01476 -0.10764 -0.00174 -0.11806 0.00381 -0.11273 C 0.00937 -0.10741 0.00677 -0.09931 0.00746 -0.08264 C 0.00816 -0.06598 0.00781 -0.03935 0.00746 -0.01273 " pathEditMode="relative" rAng="0" ptsTypes="aaaaaaaaaaaaaaaaaaaA">
                                      <p:cBhvr>
                                        <p:cTn id="23" dur="2000" fill="hold"/>
                                        <p:tgtEl>
                                          <p:spTgt spid="672783"/>
                                        </p:tgtEl>
                                        <p:attrNameLst>
                                          <p:attrName>ppt_x</p:attrName>
                                          <p:attrName>ppt_y</p:attrName>
                                        </p:attrNameLst>
                                      </p:cBhvr>
                                      <p:rCtr x="-1600" y="-24300"/>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6727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80" grpId="0" animBg="1"/>
      <p:bldP spid="672780" grpId="1" animBg="1"/>
      <p:bldP spid="672783" grpId="0" animBg="1"/>
      <p:bldP spid="672783" grpId="1" animBg="1"/>
      <p:bldP spid="672784" grpId="0"/>
      <p:bldP spid="672785" grpId="0" animBg="1"/>
      <p:bldP spid="672785"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93187"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2542B636-555C-4845-9AEF-56B3951E7D00}" type="slidenum">
              <a:rPr lang="en-US" altLang="en-US">
                <a:cs typeface="Arial" panose="020B0604020202020204" pitchFamily="34" charset="0"/>
              </a:rPr>
            </a:fld>
            <a:endParaRPr lang="en-US" altLang="en-US">
              <a:cs typeface="Arial" panose="020B0604020202020204" pitchFamily="34" charset="0"/>
            </a:endParaRPr>
          </a:p>
        </p:txBody>
      </p:sp>
      <p:pic>
        <p:nvPicPr>
          <p:cNvPr id="93188" name="Picture 5" descr="underline_base"/>
          <p:cNvPicPr>
            <a:picLocks noChangeArrowheads="1"/>
          </p:cNvPicPr>
          <p:nvPr/>
        </p:nvPicPr>
        <p:blipFill>
          <a:blip r:embed="rId1"/>
          <a:srcRect/>
          <a:stretch>
            <a:fillRect/>
          </a:stretch>
        </p:blipFill>
        <p:spPr bwMode="auto">
          <a:xfrm>
            <a:off x="1295400" y="1046163"/>
            <a:ext cx="6399213" cy="173037"/>
          </a:xfrm>
          <a:prstGeom prst="rect">
            <a:avLst/>
          </a:prstGeom>
          <a:noFill/>
          <a:ln w="9525">
            <a:noFill/>
            <a:miter lim="800000"/>
            <a:headEnd/>
            <a:tailEnd/>
          </a:ln>
        </p:spPr>
      </p:pic>
      <p:sp>
        <p:nvSpPr>
          <p:cNvPr id="93189" name="Rectangle 2"/>
          <p:cNvSpPr>
            <a:spLocks noGrp="1" noChangeArrowheads="1"/>
          </p:cNvSpPr>
          <p:nvPr>
            <p:ph type="title"/>
          </p:nvPr>
        </p:nvSpPr>
        <p:spPr/>
        <p:txBody>
          <a:bodyPr/>
          <a:lstStyle/>
          <a:p>
            <a:r>
              <a:rPr lang="en-US" altLang="en-US" dirty="0">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Tổng</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kết</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các</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giao</a:t>
            </a:r>
            <a:r>
              <a:rPr lang="en-US" altLang="en-US" dirty="0">
                <a:solidFill>
                  <a:srgbClr val="002060"/>
                </a:solidFill>
                <a:latin typeface="Arial" panose="020B0604020202020204" pitchFamily="34" charset="0"/>
                <a:cs typeface="Arial" panose="020B0604020202020204" pitchFamily="34" charset="0"/>
              </a:rPr>
              <a:t> </a:t>
            </a:r>
            <a:r>
              <a:rPr lang="en-US" altLang="en-US" dirty="0" err="1">
                <a:solidFill>
                  <a:srgbClr val="002060"/>
                </a:solidFill>
                <a:latin typeface="Arial" panose="020B0604020202020204" pitchFamily="34" charset="0"/>
                <a:cs typeface="Arial" panose="020B0604020202020204" pitchFamily="34" charset="0"/>
              </a:rPr>
              <a:t>thức</a:t>
            </a:r>
            <a:r>
              <a:rPr lang="en-US" altLang="en-US" dirty="0">
                <a:solidFill>
                  <a:srgbClr val="002060"/>
                </a:solidFill>
                <a:latin typeface="Arial" panose="020B0604020202020204" pitchFamily="34" charset="0"/>
                <a:cs typeface="Arial" panose="020B0604020202020204" pitchFamily="34" charset="0"/>
              </a:rPr>
              <a:t> </a:t>
            </a:r>
            <a:r>
              <a:rPr lang="en-US" altLang="en-US" sz="4000" dirty="0">
                <a:solidFill>
                  <a:srgbClr val="002060"/>
                </a:solidFill>
                <a:latin typeface="Arial" panose="020B0604020202020204" pitchFamily="34" charset="0"/>
                <a:cs typeface="Arial" panose="020B0604020202020204" pitchFamily="34" charset="0"/>
              </a:rPr>
              <a:t>MAC</a:t>
            </a:r>
            <a:endParaRPr lang="en-US" altLang="en-US" dirty="0">
              <a:solidFill>
                <a:srgbClr val="002060"/>
              </a:solidFill>
              <a:latin typeface="Arial" panose="020B0604020202020204" pitchFamily="34" charset="0"/>
              <a:cs typeface="Arial" panose="020B0604020202020204" pitchFamily="34" charset="0"/>
            </a:endParaRPr>
          </a:p>
        </p:txBody>
      </p:sp>
      <p:sp>
        <p:nvSpPr>
          <p:cNvPr id="93190" name="Rectangle 3"/>
          <p:cNvSpPr>
            <a:spLocks noGrp="1" noChangeArrowheads="1"/>
          </p:cNvSpPr>
          <p:nvPr>
            <p:ph type="body" idx="1"/>
          </p:nvPr>
        </p:nvSpPr>
        <p:spPr>
          <a:xfrm>
            <a:off x="533405" y="1600204"/>
            <a:ext cx="7772401" cy="4906963"/>
          </a:xfrm>
        </p:spPr>
        <p:txBody>
          <a:bodyPr>
            <a:normAutofit fontScale="92500" lnSpcReduction="20000"/>
          </a:bodyPr>
          <a:lstStyle/>
          <a:p>
            <a:r>
              <a:rPr lang="en-US" altLang="en-US" sz="2400" i="1">
                <a:solidFill>
                  <a:srgbClr val="990033"/>
                </a:solidFill>
                <a:latin typeface="Arial" panose="020B0604020202020204" pitchFamily="34" charset="0"/>
                <a:cs typeface="Arial" panose="020B0604020202020204" pitchFamily="34" charset="0"/>
              </a:rPr>
              <a:t>Phân hoạch kênh,</a:t>
            </a:r>
            <a:r>
              <a:rPr lang="en-US" altLang="en-US" sz="2400">
                <a:latin typeface="Arial" panose="020B0604020202020204" pitchFamily="34" charset="0"/>
                <a:cs typeface="Arial" panose="020B0604020202020204" pitchFamily="34" charset="0"/>
              </a:rPr>
              <a:t> theo thời gian, tần số hoặc mã</a:t>
            </a:r>
            <a:endParaRPr lang="en-US" altLang="en-US" sz="2400">
              <a:latin typeface="Arial" panose="020B0604020202020204" pitchFamily="34" charset="0"/>
              <a:cs typeface="Arial" panose="020B0604020202020204" pitchFamily="34" charset="0"/>
            </a:endParaRPr>
          </a:p>
          <a:p>
            <a:pPr lvl="1"/>
            <a:r>
              <a:rPr lang="en-US" altLang="en-US" sz="2000">
                <a:latin typeface="Arial" panose="020B0604020202020204" pitchFamily="34" charset="0"/>
                <a:cs typeface="Arial" panose="020B0604020202020204" pitchFamily="34" charset="0"/>
              </a:rPr>
              <a:t>Phân chia theo thời gian (Time Division), phân chia theo tần số (Frequency Division)</a:t>
            </a:r>
            <a:endParaRPr lang="en-US" altLang="en-US" sz="2000">
              <a:latin typeface="Arial" panose="020B0604020202020204" pitchFamily="34" charset="0"/>
              <a:cs typeface="Arial" panose="020B0604020202020204" pitchFamily="34" charset="0"/>
            </a:endParaRPr>
          </a:p>
          <a:p>
            <a:r>
              <a:rPr lang="en-US" altLang="en-US" sz="2400" i="1">
                <a:solidFill>
                  <a:srgbClr val="990033"/>
                </a:solidFill>
                <a:latin typeface="Arial" panose="020B0604020202020204" pitchFamily="34" charset="0"/>
                <a:cs typeface="Arial" panose="020B0604020202020204" pitchFamily="34" charset="0"/>
              </a:rPr>
              <a:t>Truy cập ngẫu nhiên </a:t>
            </a:r>
            <a:r>
              <a:rPr lang="en-US" altLang="en-US" sz="2400">
                <a:latin typeface="Arial" panose="020B0604020202020204" pitchFamily="34" charset="0"/>
                <a:cs typeface="Arial" panose="020B0604020202020204" pitchFamily="34" charset="0"/>
              </a:rPr>
              <a:t>(động), </a:t>
            </a:r>
            <a:endParaRPr lang="en-US" altLang="en-US" sz="2400">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ALOHA, S-ALOHA, CSMA, CSMA/CD</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Cảm nhận sóng mang (carrier sensing): dễ dàng trong một số kỹ thuật (có dây), khó thực hiện trong các công nghệ khác  (không dây)</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CSMA/CD được dùng trong Ethernet</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CSMA/CA được dùng trong 802.11</a:t>
            </a:r>
            <a:endParaRPr lang="en-US" altLang="en-US">
              <a:latin typeface="Arial" panose="020B0604020202020204" pitchFamily="34" charset="0"/>
              <a:cs typeface="Arial" panose="020B0604020202020204" pitchFamily="34" charset="0"/>
            </a:endParaRPr>
          </a:p>
          <a:p>
            <a:r>
              <a:rPr lang="en-US" altLang="en-US" sz="2400" i="1">
                <a:solidFill>
                  <a:srgbClr val="990033"/>
                </a:solidFill>
                <a:latin typeface="Arial" panose="020B0604020202020204" pitchFamily="34" charset="0"/>
                <a:cs typeface="Arial" panose="020B0604020202020204" pitchFamily="34" charset="0"/>
              </a:rPr>
              <a:t>Xoay vòng</a:t>
            </a:r>
            <a:endParaRPr lang="en-US" altLang="en-US" sz="2400" i="1">
              <a:solidFill>
                <a:srgbClr val="990033"/>
              </a:solidFill>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Điều phối từ đơn vị trung tâm, truyền token</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bluetooth, FDDI,  token ring </a:t>
            </a:r>
            <a:endParaRPr lang="en-US" altLang="en-US">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0" y="0"/>
            <a:ext cx="9144000" cy="6858000"/>
          </a:xfrm>
          <a:prstGeom prst="rect">
            <a:avLst/>
          </a:prstGeom>
          <a:noFill/>
        </p:spPr>
      </p:pic>
      <p:sp>
        <p:nvSpPr>
          <p:cNvPr id="2" name="TextBox 1"/>
          <p:cNvSpPr txBox="1"/>
          <p:nvPr/>
        </p:nvSpPr>
        <p:spPr>
          <a:xfrm>
            <a:off x="393706" y="508004"/>
            <a:ext cx="3822065" cy="2584450"/>
          </a:xfrm>
          <a:prstGeom prst="rect">
            <a:avLst/>
          </a:prstGeom>
          <a:noFill/>
        </p:spPr>
        <p:txBody>
          <a:bodyPr wrap="none" lIns="0" tIns="0" rIns="0" rtlCol="0">
            <a:spAutoFit/>
          </a:bodyPr>
          <a:lstStyle/>
          <a:p>
            <a:pPr>
              <a:lnSpc>
                <a:spcPts val="5500"/>
              </a:lnSpc>
              <a:tabLst>
                <a:tab pos="355600" algn="l"/>
              </a:tabLst>
            </a:pPr>
            <a:r>
              <a:rPr lang="en-US" altLang="zh-CN" sz="4000" dirty="0">
                <a:solidFill>
                  <a:srgbClr val="3333CC"/>
                </a:solidFill>
                <a:latin typeface="Comic Sans MS" panose="030F0702030302020204" pitchFamily="18" charset="0"/>
                <a:cs typeface="Comic Sans MS" panose="030F0702030302020204" pitchFamily="18" charset="0"/>
              </a:rPr>
              <a:t>Gi</a:t>
            </a:r>
            <a:r>
              <a:rPr lang="en-US" altLang="zh-CN" sz="4000" dirty="0">
                <a:solidFill>
                  <a:srgbClr val="3333CC"/>
                </a:solidFill>
                <a:latin typeface="Times New Roman" panose="02020603050405020304" pitchFamily="18" charset="0"/>
                <a:cs typeface="Times New Roman" panose="02020603050405020304" pitchFamily="18" charset="0"/>
              </a:rPr>
              <a:t>ớ</a:t>
            </a:r>
            <a:r>
              <a:rPr lang="en-US" altLang="zh-CN" sz="4000" dirty="0">
                <a:solidFill>
                  <a:srgbClr val="3333CC"/>
                </a:solidFill>
                <a:latin typeface="Comic Sans MS" panose="030F0702030302020204" pitchFamily="18" charset="0"/>
                <a:cs typeface="Comic Sans MS" panose="030F0702030302020204" pitchFamily="18" charset="0"/>
              </a:rPr>
              <a:t>i</a:t>
            </a:r>
            <a:r>
              <a:rPr lang="en-US" altLang="zh-CN" sz="4000" dirty="0">
                <a:latin typeface="Times New Roman" panose="02020603050405020304" pitchFamily="18" charset="0"/>
                <a:cs typeface="Times New Roman" panose="02020603050405020304" pitchFamily="18" charset="0"/>
              </a:rPr>
              <a:t> </a:t>
            </a:r>
            <a:r>
              <a:rPr lang="en-US" altLang="zh-CN" sz="4000" dirty="0">
                <a:solidFill>
                  <a:srgbClr val="3333CC"/>
                </a:solidFill>
                <a:latin typeface="Comic Sans MS" panose="030F0702030302020204" pitchFamily="18" charset="0"/>
                <a:cs typeface="Comic Sans MS" panose="030F0702030302020204" pitchFamily="18" charset="0"/>
              </a:rPr>
              <a:t>thi</a:t>
            </a:r>
            <a:r>
              <a:rPr lang="en-US" altLang="zh-CN" sz="4000" dirty="0">
                <a:solidFill>
                  <a:srgbClr val="3333CC"/>
                </a:solidFill>
                <a:latin typeface="Times New Roman" panose="02020603050405020304" pitchFamily="18" charset="0"/>
                <a:cs typeface="Times New Roman" panose="02020603050405020304" pitchFamily="18" charset="0"/>
              </a:rPr>
              <a:t>ệ</a:t>
            </a:r>
            <a:r>
              <a:rPr lang="en-US" altLang="zh-CN" sz="4000" dirty="0">
                <a:solidFill>
                  <a:srgbClr val="3333CC"/>
                </a:solidFill>
                <a:latin typeface="Comic Sans MS" panose="030F0702030302020204" pitchFamily="18" charset="0"/>
                <a:cs typeface="Comic Sans MS" panose="030F0702030302020204" pitchFamily="18" charset="0"/>
              </a:rPr>
              <a:t>u</a:t>
            </a:r>
            <a:endParaRPr lang="en-US" altLang="zh-CN" sz="4000" dirty="0">
              <a:solidFill>
                <a:srgbClr val="3333CC"/>
              </a:solidFill>
              <a:latin typeface="Comic Sans MS" panose="030F0702030302020204" pitchFamily="18" charset="0"/>
              <a:cs typeface="Comic Sans MS" panose="030F0702030302020204" pitchFamily="18" charset="0"/>
            </a:endParaRPr>
          </a:p>
          <a:p>
            <a:pPr>
              <a:lnSpc>
                <a:spcPts val="4000"/>
              </a:lnSpc>
              <a:tabLst>
                <a:tab pos="355600" algn="l"/>
              </a:tabLst>
            </a:pPr>
            <a:r>
              <a:rPr lang="en-US" altLang="zh-CN" sz="2400" dirty="0">
                <a:solidFill>
                  <a:srgbClr val="FF0000"/>
                </a:solidFill>
                <a:latin typeface="Comic Sans MS" panose="030F0702030302020204" pitchFamily="18" charset="0"/>
                <a:cs typeface="Comic Sans MS" panose="030F0702030302020204" pitchFamily="18" charset="0"/>
              </a:rPr>
              <a:t>m</a:t>
            </a:r>
            <a:r>
              <a:rPr lang="en-US" altLang="zh-CN" sz="2400" dirty="0">
                <a:solidFill>
                  <a:srgbClr val="FF0000"/>
                </a:solidFill>
                <a:latin typeface="Times New Roman" panose="02020603050405020304" pitchFamily="18" charset="0"/>
                <a:cs typeface="Times New Roman" panose="02020603050405020304" pitchFamily="18" charset="0"/>
              </a:rPr>
              <a:t>ộ</a:t>
            </a:r>
            <a:r>
              <a:rPr lang="en-US" altLang="zh-CN" sz="2400" dirty="0">
                <a:solidFill>
                  <a:srgbClr val="FF0000"/>
                </a:solidFill>
                <a:latin typeface="Comic Sans MS" panose="030F0702030302020204" pitchFamily="18" charset="0"/>
                <a:cs typeface="Comic Sans MS" panose="030F0702030302020204" pitchFamily="18" charset="0"/>
              </a:rPr>
              <a:t>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s</a:t>
            </a:r>
            <a:r>
              <a:rPr lang="en-US" altLang="zh-CN" sz="2400" dirty="0">
                <a:solidFill>
                  <a:srgbClr val="FF0000"/>
                </a:solidFill>
                <a:latin typeface="Times New Roman" panose="02020603050405020304" pitchFamily="18" charset="0"/>
                <a:cs typeface="Times New Roman" panose="02020603050405020304" pitchFamily="18" charset="0"/>
              </a:rPr>
              <a:t>ố</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công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ngh</a:t>
            </a:r>
            <a:r>
              <a:rPr lang="en-US" altLang="zh-CN" sz="2400" dirty="0">
                <a:solidFill>
                  <a:srgbClr val="FF0000"/>
                </a:solidFill>
                <a:latin typeface="Times New Roman" panose="02020603050405020304" pitchFamily="18" charset="0"/>
                <a:cs typeface="Times New Roman" panose="02020603050405020304" pitchFamily="18" charset="0"/>
              </a:rPr>
              <a:t>ệ</a:t>
            </a:r>
            <a:r>
              <a:rPr lang="en-US" altLang="zh-CN" sz="2400" dirty="0">
                <a:solidFill>
                  <a:srgbClr val="FF0000"/>
                </a:solidFill>
                <a:latin typeface="Comic Sans MS" panose="030F0702030302020204" pitchFamily="18" charset="0"/>
                <a:cs typeface="Comic Sans MS" panose="030F0702030302020204" pitchFamily="18" charset="0"/>
              </a:rPr>
              <a:t>:</a:t>
            </a:r>
            <a:endParaRPr lang="en-US" altLang="zh-CN" sz="2400" dirty="0">
              <a:solidFill>
                <a:srgbClr val="FF0000"/>
              </a:solidFill>
              <a:latin typeface="Comic Sans MS" panose="030F0702030302020204" pitchFamily="18" charset="0"/>
              <a:cs typeface="Comic Sans MS" panose="030F0702030302020204" pitchFamily="18" charset="0"/>
            </a:endParaRPr>
          </a:p>
          <a:p>
            <a:pPr>
              <a:lnSpc>
                <a:spcPts val="2800"/>
              </a:lnSpc>
              <a:tabLst>
                <a:tab pos="355600" algn="l"/>
              </a:tabLst>
            </a:pPr>
            <a:r>
              <a:rPr lang="en-US" altLang="zh-CN" sz="1705"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host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và</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router</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a:t>
            </a:r>
            <a:r>
              <a:rPr lang="en-US" altLang="zh-CN" sz="2005" dirty="0">
                <a:solidFill>
                  <a:srgbClr val="000000"/>
                </a:solidFill>
                <a:latin typeface="Times New Roman" panose="02020603050405020304" pitchFamily="18" charset="0"/>
                <a:cs typeface="Times New Roman" panose="02020603050405020304" pitchFamily="18" charset="0"/>
              </a:rPr>
              <a:t>ọ</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là</a:t>
            </a:r>
            <a:r>
              <a:rPr lang="en-US" altLang="zh-CN" sz="2005" dirty="0">
                <a:latin typeface="Times New Roman" panose="02020603050405020304" pitchFamily="18" charset="0"/>
                <a:cs typeface="Times New Roman" panose="02020603050405020304" pitchFamily="18" charset="0"/>
              </a:rPr>
              <a:t> </a:t>
            </a:r>
            <a:r>
              <a:rPr lang="en-US" altLang="zh-CN" sz="2005" b="1" dirty="0" err="1">
                <a:solidFill>
                  <a:srgbClr val="FF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FF0000"/>
                </a:solidFill>
                <a:latin typeface="Comic Sans MS" panose="030F0702030302020204" pitchFamily="18" charset="0"/>
                <a:cs typeface="Comic Sans MS" panose="030F0702030302020204" pitchFamily="18" charset="0"/>
              </a:rPr>
              <a:t>node</a:t>
            </a:r>
            <a:endParaRPr lang="en-US" altLang="zh-CN" sz="2005" b="1" dirty="0">
              <a:solidFill>
                <a:srgbClr val="FF0000"/>
              </a:solidFill>
              <a:latin typeface="Comic Sans MS" panose="030F0702030302020204" pitchFamily="18" charset="0"/>
              <a:cs typeface="Comic Sans MS" panose="030F0702030302020204" pitchFamily="18" charset="0"/>
            </a:endParaRPr>
          </a:p>
          <a:p>
            <a:pPr>
              <a:lnSpc>
                <a:spcPts val="2800"/>
              </a:lnSpc>
              <a:tabLst>
                <a:tab pos="355600" algn="l"/>
              </a:tabLst>
            </a:pPr>
            <a:r>
              <a:rPr lang="en-US" altLang="zh-CN" sz="1705"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kênh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truy</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thông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li</a:t>
            </a:r>
            <a:r>
              <a:rPr lang="en-US" altLang="zh-CN" sz="2005" dirty="0">
                <a:solidFill>
                  <a:srgbClr val="000000"/>
                </a:solidFill>
                <a:latin typeface="Times New Roman" panose="02020603050405020304" pitchFamily="18" charset="0"/>
                <a:cs typeface="Times New Roman" panose="02020603050405020304" pitchFamily="18" charset="0"/>
              </a:rPr>
              <a:t>ề</a:t>
            </a:r>
            <a:r>
              <a:rPr lang="en-US" altLang="zh-CN" sz="2005" dirty="0">
                <a:solidFill>
                  <a:srgbClr val="000000"/>
                </a:solidFill>
                <a:latin typeface="Comic Sans MS" panose="030F0702030302020204" pitchFamily="18" charset="0"/>
                <a:cs typeface="Comic Sans MS" panose="030F0702030302020204" pitchFamily="18" charset="0"/>
              </a:rPr>
              <a:t>n</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400"/>
              </a:lnSpc>
              <a:tabLst>
                <a:tab pos="355600" algn="l"/>
              </a:tabLst>
            </a:pPr>
            <a:r>
              <a:rPr lang="en-US" altLang="zh-CN" dirty="0"/>
              <a:t>	</a:t>
            </a:r>
            <a:r>
              <a:rPr lang="en-US" altLang="zh-CN" sz="2005" dirty="0" err="1">
                <a:solidFill>
                  <a:srgbClr val="00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node </a:t>
            </a:r>
            <a:r>
              <a:rPr lang="en-US" altLang="zh-CN" sz="2005" dirty="0" err="1">
                <a:solidFill>
                  <a:srgbClr val="000000"/>
                </a:solidFill>
                <a:latin typeface="Comic Sans MS" panose="030F0702030302020204" pitchFamily="18" charset="0"/>
                <a:cs typeface="Comic Sans MS" panose="030F0702030302020204" pitchFamily="18" charset="0"/>
              </a:rPr>
              <a:t>lân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solidFill>
                  <a:srgbClr val="000000"/>
                </a:solidFill>
                <a:latin typeface="Times New Roman" panose="02020603050405020304" pitchFamily="18" charset="0"/>
                <a:cs typeface="Times New Roman" panose="02020603050405020304" pitchFamily="18" charset="0"/>
              </a:rPr>
              <a:t>ậ</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a:t>
            </a:r>
            <a:r>
              <a:rPr lang="en-US" altLang="zh-CN" sz="2005" dirty="0">
                <a:solidFill>
                  <a:srgbClr val="000000"/>
                </a:solidFill>
                <a:latin typeface="Times New Roman" panose="02020603050405020304" pitchFamily="18" charset="0"/>
                <a:cs typeface="Times New Roman" panose="02020603050405020304" pitchFamily="18" charset="0"/>
              </a:rPr>
              <a:t>ọ</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là</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FF0000"/>
                </a:solidFill>
                <a:latin typeface="Comic Sans MS" panose="030F0702030302020204" pitchFamily="18" charset="0"/>
                <a:cs typeface="Comic Sans MS" panose="030F0702030302020204" pitchFamily="18" charset="0"/>
              </a:rPr>
              <a:t>các</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FF0000"/>
                </a:solidFill>
                <a:latin typeface="Comic Sans MS" panose="030F0702030302020204" pitchFamily="18" charset="0"/>
                <a:cs typeface="Comic Sans MS" panose="030F0702030302020204" pitchFamily="18" charset="0"/>
              </a:rPr>
              <a:t>k</a:t>
            </a:r>
            <a:r>
              <a:rPr lang="en-US" altLang="zh-CN" sz="2005" b="1" dirty="0">
                <a:solidFill>
                  <a:srgbClr val="FF0000"/>
                </a:solidFill>
                <a:latin typeface="Times New Roman" panose="02020603050405020304" pitchFamily="18" charset="0"/>
                <a:cs typeface="Times New Roman" panose="02020603050405020304" pitchFamily="18" charset="0"/>
              </a:rPr>
              <a:t>ế</a:t>
            </a:r>
            <a:r>
              <a:rPr lang="en-US" altLang="zh-CN" sz="2005" b="1" dirty="0">
                <a:solidFill>
                  <a:srgbClr val="FF0000"/>
                </a:solidFill>
                <a:latin typeface="Comic Sans MS" panose="030F0702030302020204" pitchFamily="18" charset="0"/>
                <a:cs typeface="Comic Sans MS" panose="030F0702030302020204" pitchFamily="18" charset="0"/>
              </a:rPr>
              <a:t>t</a:t>
            </a:r>
            <a:endParaRPr lang="en-US" altLang="zh-CN" sz="2005" b="1" dirty="0">
              <a:solidFill>
                <a:srgbClr val="FF0000"/>
              </a:solidFill>
              <a:latin typeface="Comic Sans MS" panose="030F0702030302020204" pitchFamily="18" charset="0"/>
              <a:cs typeface="Comic Sans MS" panose="030F0702030302020204" pitchFamily="18" charset="0"/>
            </a:endParaRPr>
          </a:p>
          <a:p>
            <a:pPr>
              <a:lnSpc>
                <a:spcPts val="2300"/>
              </a:lnSpc>
              <a:tabLst>
                <a:tab pos="355600" algn="l"/>
              </a:tabLst>
            </a:pPr>
            <a:r>
              <a:rPr lang="en-US" altLang="zh-CN" dirty="0"/>
              <a:t>	</a:t>
            </a:r>
            <a:r>
              <a:rPr lang="en-US" altLang="zh-CN" sz="2005" b="1" dirty="0">
                <a:solidFill>
                  <a:srgbClr val="FF0000"/>
                </a:solidFill>
                <a:latin typeface="Comic Sans MS" panose="030F0702030302020204" pitchFamily="18" charset="0"/>
                <a:cs typeface="Comic Sans MS" panose="030F0702030302020204" pitchFamily="18" charset="0"/>
              </a:rPr>
              <a:t>n</a:t>
            </a:r>
            <a:r>
              <a:rPr lang="en-US" altLang="zh-CN" sz="2005" b="1" dirty="0">
                <a:solidFill>
                  <a:srgbClr val="FF0000"/>
                </a:solidFill>
                <a:latin typeface="Times New Roman" panose="02020603050405020304" pitchFamily="18" charset="0"/>
                <a:cs typeface="Times New Roman" panose="02020603050405020304" pitchFamily="18" charset="0"/>
              </a:rPr>
              <a:t>ố</a:t>
            </a:r>
            <a:r>
              <a:rPr lang="en-US" altLang="zh-CN" sz="2005" b="1" dirty="0">
                <a:solidFill>
                  <a:srgbClr val="FF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FF0000"/>
                </a:solidFill>
                <a:latin typeface="Comic Sans MS" panose="030F0702030302020204" pitchFamily="18" charset="0"/>
                <a:cs typeface="Comic Sans MS" panose="030F0702030302020204" pitchFamily="18" charset="0"/>
              </a:rPr>
              <a:t>(link)</a:t>
            </a:r>
            <a:endParaRPr lang="en-US" altLang="zh-CN" sz="2005" b="1" dirty="0">
              <a:solidFill>
                <a:srgbClr val="FF0000"/>
              </a:solidFill>
              <a:latin typeface="Comic Sans MS" panose="030F0702030302020204" pitchFamily="18" charset="0"/>
              <a:cs typeface="Comic Sans MS" panose="030F0702030302020204" pitchFamily="18" charset="0"/>
            </a:endParaRPr>
          </a:p>
        </p:txBody>
      </p:sp>
      <p:sp>
        <p:nvSpPr>
          <p:cNvPr id="3" name="TextBox 1"/>
          <p:cNvSpPr txBox="1"/>
          <p:nvPr/>
        </p:nvSpPr>
        <p:spPr>
          <a:xfrm>
            <a:off x="863600" y="3111500"/>
            <a:ext cx="165110" cy="866904"/>
          </a:xfrm>
          <a:prstGeom prst="rect">
            <a:avLst/>
          </a:prstGeom>
          <a:noFill/>
        </p:spPr>
        <p:txBody>
          <a:bodyPr wrap="none" lIns="0" tIns="0" rIns="0" rtlCol="0">
            <a:spAutoFit/>
          </a:bodyPr>
          <a:lstStyle/>
          <a:p>
            <a:pPr>
              <a:lnSpc>
                <a:spcPts val="1400"/>
              </a:lnSpc>
            </a:pPr>
            <a:r>
              <a:rPr lang="en-US" altLang="zh-CN" sz="1355" dirty="0">
                <a:solidFill>
                  <a:srgbClr val="3333CC"/>
                </a:solidFill>
                <a:latin typeface="Wingdings" panose="05000000000000000000" pitchFamily="18" charset="0"/>
                <a:cs typeface="Wingdings" panose="05000000000000000000" pitchFamily="18" charset="0"/>
              </a:rPr>
              <a:t></a:t>
            </a:r>
            <a:endParaRPr lang="en-US" altLang="zh-CN" sz="1355" dirty="0">
              <a:solidFill>
                <a:srgbClr val="3333CC"/>
              </a:solidFill>
              <a:latin typeface="Wingdings" panose="05000000000000000000" pitchFamily="18" charset="0"/>
              <a:cs typeface="Wingdings" panose="05000000000000000000" pitchFamily="18" charset="0"/>
            </a:endParaRPr>
          </a:p>
          <a:p>
            <a:pPr>
              <a:lnSpc>
                <a:spcPts val="1000"/>
              </a:lnSpc>
            </a:pPr>
            <a:endParaRPr lang="en-US" altLang="zh-CN" dirty="0"/>
          </a:p>
          <a:p>
            <a:pPr>
              <a:lnSpc>
                <a:spcPts val="1500"/>
              </a:lnSpc>
            </a:pPr>
            <a:r>
              <a:rPr lang="en-US" altLang="zh-CN" sz="1355" dirty="0">
                <a:solidFill>
                  <a:srgbClr val="3333CC"/>
                </a:solidFill>
                <a:latin typeface="Wingdings" panose="05000000000000000000" pitchFamily="18" charset="0"/>
                <a:cs typeface="Wingdings" panose="05000000000000000000" pitchFamily="18" charset="0"/>
              </a:rPr>
              <a:t></a:t>
            </a:r>
            <a:endParaRPr lang="en-US" altLang="zh-CN" sz="1355" dirty="0">
              <a:solidFill>
                <a:srgbClr val="3333CC"/>
              </a:solidFill>
              <a:latin typeface="Wingdings" panose="05000000000000000000" pitchFamily="18" charset="0"/>
              <a:cs typeface="Wingdings" panose="05000000000000000000" pitchFamily="18" charset="0"/>
            </a:endParaRPr>
          </a:p>
          <a:p>
            <a:pPr>
              <a:lnSpc>
                <a:spcPts val="1000"/>
              </a:lnSpc>
            </a:pPr>
            <a:endParaRPr lang="en-US" altLang="zh-CN" dirty="0"/>
          </a:p>
          <a:p>
            <a:pPr>
              <a:lnSpc>
                <a:spcPts val="1500"/>
              </a:lnSpc>
            </a:pPr>
            <a:r>
              <a:rPr lang="en-US" altLang="zh-CN" sz="1355" dirty="0">
                <a:solidFill>
                  <a:srgbClr val="3333CC"/>
                </a:solidFill>
                <a:latin typeface="Wingdings" panose="05000000000000000000" pitchFamily="18" charset="0"/>
                <a:cs typeface="Wingdings" panose="05000000000000000000" pitchFamily="18" charset="0"/>
              </a:rPr>
              <a:t></a:t>
            </a:r>
            <a:endParaRPr lang="en-US" altLang="zh-CN" sz="1355" dirty="0">
              <a:solidFill>
                <a:srgbClr val="3333CC"/>
              </a:solidFill>
              <a:latin typeface="Wingdings" panose="05000000000000000000" pitchFamily="18" charset="0"/>
              <a:cs typeface="Wingdings" panose="05000000000000000000" pitchFamily="18" charset="0"/>
            </a:endParaRPr>
          </a:p>
        </p:txBody>
      </p:sp>
      <p:sp>
        <p:nvSpPr>
          <p:cNvPr id="4" name="TextBox 1"/>
          <p:cNvSpPr txBox="1"/>
          <p:nvPr/>
        </p:nvSpPr>
        <p:spPr>
          <a:xfrm>
            <a:off x="1155704" y="3022600"/>
            <a:ext cx="3130665" cy="1007968"/>
          </a:xfrm>
          <a:prstGeom prst="rect">
            <a:avLst/>
          </a:prstGeom>
          <a:noFill/>
        </p:spPr>
        <p:txBody>
          <a:bodyPr wrap="none" lIns="0" tIns="0" rIns="0" rtlCol="0">
            <a:spAutoFit/>
          </a:bodyPr>
          <a:lstStyle/>
          <a:p>
            <a:pPr>
              <a:lnSpc>
                <a:spcPts val="2500"/>
              </a:lnSpc>
            </a:pPr>
            <a:r>
              <a:rPr lang="en-US" altLang="zh-CN" sz="1800" dirty="0">
                <a:solidFill>
                  <a:srgbClr val="000000"/>
                </a:solidFill>
                <a:latin typeface="Comic Sans MS" panose="030F0702030302020204" pitchFamily="18" charset="0"/>
                <a:cs typeface="Comic Sans MS" panose="030F0702030302020204" pitchFamily="18" charset="0"/>
              </a:rPr>
              <a:t>các</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k</a:t>
            </a:r>
            <a:r>
              <a:rPr lang="en-US" altLang="zh-CN" sz="1800" dirty="0">
                <a:solidFill>
                  <a:srgbClr val="000000"/>
                </a:solidFill>
                <a:latin typeface="Times New Roman" panose="02020603050405020304" pitchFamily="18" charset="0"/>
                <a:cs typeface="Times New Roman" panose="02020603050405020304" pitchFamily="18" charset="0"/>
              </a:rPr>
              <a:t>ế</a:t>
            </a:r>
            <a:r>
              <a:rPr lang="en-US" altLang="zh-CN" sz="1800" dirty="0">
                <a:solidFill>
                  <a:srgbClr val="000000"/>
                </a:solidFill>
                <a:latin typeface="Comic Sans MS" panose="030F0702030302020204" pitchFamily="18" charset="0"/>
                <a:cs typeface="Comic Sans MS" panose="030F0702030302020204" pitchFamily="18" charset="0"/>
              </a:rPr>
              <a:t>t</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n</a:t>
            </a:r>
            <a:r>
              <a:rPr lang="en-US" altLang="zh-CN" sz="1800" dirty="0">
                <a:solidFill>
                  <a:srgbClr val="000000"/>
                </a:solidFill>
                <a:latin typeface="Times New Roman" panose="02020603050405020304" pitchFamily="18" charset="0"/>
                <a:cs typeface="Times New Roman" panose="02020603050405020304" pitchFamily="18" charset="0"/>
              </a:rPr>
              <a:t>ố</a:t>
            </a:r>
            <a:r>
              <a:rPr lang="en-US" altLang="zh-CN" sz="1800" dirty="0">
                <a:solidFill>
                  <a:srgbClr val="000000"/>
                </a:solidFill>
                <a:latin typeface="Comic Sans MS" panose="030F0702030302020204" pitchFamily="18" charset="0"/>
                <a:cs typeface="Comic Sans MS" panose="030F0702030302020204" pitchFamily="18" charset="0"/>
              </a:rPr>
              <a:t>i</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h</a:t>
            </a:r>
            <a:r>
              <a:rPr lang="en-US" altLang="zh-CN" sz="1800" dirty="0">
                <a:solidFill>
                  <a:srgbClr val="000000"/>
                </a:solidFill>
                <a:latin typeface="Times New Roman" panose="02020603050405020304" pitchFamily="18" charset="0"/>
                <a:cs typeface="Times New Roman" panose="02020603050405020304" pitchFamily="18" charset="0"/>
              </a:rPr>
              <a:t>ữ</a:t>
            </a:r>
            <a:r>
              <a:rPr lang="en-US" altLang="zh-CN" sz="1800" dirty="0">
                <a:solidFill>
                  <a:srgbClr val="000000"/>
                </a:solidFill>
                <a:latin typeface="Comic Sans MS" panose="030F0702030302020204" pitchFamily="18" charset="0"/>
                <a:cs typeface="Comic Sans MS" panose="030F0702030302020204" pitchFamily="18" charset="0"/>
              </a:rPr>
              <a:t>u</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tuy</a:t>
            </a:r>
            <a:r>
              <a:rPr lang="en-US" altLang="zh-CN" sz="1800" dirty="0">
                <a:solidFill>
                  <a:srgbClr val="000000"/>
                </a:solidFill>
                <a:latin typeface="Times New Roman" panose="02020603050405020304" pitchFamily="18" charset="0"/>
                <a:cs typeface="Times New Roman" panose="02020603050405020304" pitchFamily="18" charset="0"/>
              </a:rPr>
              <a:t>ế</a:t>
            </a:r>
            <a:r>
              <a:rPr lang="en-US" altLang="zh-CN" sz="1800" dirty="0">
                <a:solidFill>
                  <a:srgbClr val="000000"/>
                </a:solidFill>
                <a:latin typeface="Comic Sans MS" panose="030F0702030302020204" pitchFamily="18" charset="0"/>
                <a:cs typeface="Comic Sans MS" panose="030F0702030302020204" pitchFamily="18" charset="0"/>
              </a:rPr>
              <a:t>n</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(wired)</a:t>
            </a:r>
            <a:endParaRPr lang="en-US" altLang="zh-CN" sz="1800" dirty="0">
              <a:solidFill>
                <a:srgbClr val="000000"/>
              </a:solidFill>
              <a:latin typeface="Comic Sans MS" panose="030F0702030302020204" pitchFamily="18" charset="0"/>
              <a:cs typeface="Comic Sans MS" panose="030F0702030302020204" pitchFamily="18" charset="0"/>
            </a:endParaRPr>
          </a:p>
          <a:p>
            <a:pPr>
              <a:lnSpc>
                <a:spcPts val="2500"/>
              </a:lnSpc>
            </a:pPr>
            <a:r>
              <a:rPr lang="en-US" altLang="zh-CN" sz="1800" dirty="0">
                <a:solidFill>
                  <a:srgbClr val="000000"/>
                </a:solidFill>
                <a:latin typeface="Comic Sans MS" panose="030F0702030302020204" pitchFamily="18" charset="0"/>
                <a:cs typeface="Comic Sans MS" panose="030F0702030302020204" pitchFamily="18" charset="0"/>
              </a:rPr>
              <a:t>các</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k</a:t>
            </a:r>
            <a:r>
              <a:rPr lang="en-US" altLang="zh-CN" sz="1800" dirty="0">
                <a:solidFill>
                  <a:srgbClr val="000000"/>
                </a:solidFill>
                <a:latin typeface="Times New Roman" panose="02020603050405020304" pitchFamily="18" charset="0"/>
                <a:cs typeface="Times New Roman" panose="02020603050405020304" pitchFamily="18" charset="0"/>
              </a:rPr>
              <a:t>ế</a:t>
            </a:r>
            <a:r>
              <a:rPr lang="en-US" altLang="zh-CN" sz="1800" dirty="0">
                <a:solidFill>
                  <a:srgbClr val="000000"/>
                </a:solidFill>
                <a:latin typeface="Comic Sans MS" panose="030F0702030302020204" pitchFamily="18" charset="0"/>
                <a:cs typeface="Comic Sans MS" panose="030F0702030302020204" pitchFamily="18" charset="0"/>
              </a:rPr>
              <a:t>t</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n</a:t>
            </a:r>
            <a:r>
              <a:rPr lang="en-US" altLang="zh-CN" sz="1800" dirty="0">
                <a:solidFill>
                  <a:srgbClr val="000000"/>
                </a:solidFill>
                <a:latin typeface="Times New Roman" panose="02020603050405020304" pitchFamily="18" charset="0"/>
                <a:cs typeface="Times New Roman" panose="02020603050405020304" pitchFamily="18" charset="0"/>
              </a:rPr>
              <a:t>ố</a:t>
            </a:r>
            <a:r>
              <a:rPr lang="en-US" altLang="zh-CN" sz="1800" dirty="0">
                <a:solidFill>
                  <a:srgbClr val="000000"/>
                </a:solidFill>
                <a:latin typeface="Comic Sans MS" panose="030F0702030302020204" pitchFamily="18" charset="0"/>
                <a:cs typeface="Comic Sans MS" panose="030F0702030302020204" pitchFamily="18" charset="0"/>
              </a:rPr>
              <a:t>i</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vô</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tuy</a:t>
            </a:r>
            <a:r>
              <a:rPr lang="en-US" altLang="zh-CN" sz="1800" dirty="0">
                <a:solidFill>
                  <a:srgbClr val="000000"/>
                </a:solidFill>
                <a:latin typeface="Times New Roman" panose="02020603050405020304" pitchFamily="18" charset="0"/>
                <a:cs typeface="Times New Roman" panose="02020603050405020304" pitchFamily="18" charset="0"/>
              </a:rPr>
              <a:t>ế</a:t>
            </a:r>
            <a:r>
              <a:rPr lang="en-US" altLang="zh-CN" sz="1800" dirty="0">
                <a:solidFill>
                  <a:srgbClr val="000000"/>
                </a:solidFill>
                <a:latin typeface="Comic Sans MS" panose="030F0702030302020204" pitchFamily="18" charset="0"/>
                <a:cs typeface="Comic Sans MS" panose="030F0702030302020204" pitchFamily="18" charset="0"/>
              </a:rPr>
              <a:t>n</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(wireless)</a:t>
            </a:r>
            <a:endParaRPr lang="en-US" altLang="zh-CN" sz="1800" dirty="0">
              <a:solidFill>
                <a:srgbClr val="000000"/>
              </a:solidFill>
              <a:latin typeface="Comic Sans MS" panose="030F0702030302020204" pitchFamily="18" charset="0"/>
              <a:cs typeface="Comic Sans MS" panose="030F0702030302020204" pitchFamily="18" charset="0"/>
            </a:endParaRPr>
          </a:p>
          <a:p>
            <a:pPr>
              <a:lnSpc>
                <a:spcPts val="2500"/>
              </a:lnSpc>
            </a:pPr>
            <a:r>
              <a:rPr lang="en-US" altLang="zh-CN" sz="1800" dirty="0">
                <a:solidFill>
                  <a:srgbClr val="000000"/>
                </a:solidFill>
                <a:latin typeface="Comic Sans MS" panose="030F0702030302020204" pitchFamily="18" charset="0"/>
                <a:cs typeface="Comic Sans MS" panose="030F0702030302020204" pitchFamily="18" charset="0"/>
              </a:rPr>
              <a:t>các</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Comic Sans MS" panose="030F0702030302020204" pitchFamily="18" charset="0"/>
                <a:cs typeface="Comic Sans MS" panose="030F0702030302020204" pitchFamily="18" charset="0"/>
              </a:rPr>
              <a:t>LAN</a:t>
            </a:r>
            <a:endParaRPr lang="en-US" altLang="zh-CN" sz="1800" dirty="0">
              <a:solidFill>
                <a:srgbClr val="000000"/>
              </a:solidFill>
              <a:latin typeface="Comic Sans MS" panose="030F0702030302020204" pitchFamily="18" charset="0"/>
              <a:cs typeface="Comic Sans MS" panose="030F0702030302020204" pitchFamily="18" charset="0"/>
            </a:endParaRPr>
          </a:p>
        </p:txBody>
      </p:sp>
      <p:sp>
        <p:nvSpPr>
          <p:cNvPr id="5" name="TextBox 1"/>
          <p:cNvSpPr txBox="1"/>
          <p:nvPr/>
        </p:nvSpPr>
        <p:spPr>
          <a:xfrm>
            <a:off x="7010406" y="939800"/>
            <a:ext cx="618759" cy="392415"/>
          </a:xfrm>
          <a:prstGeom prst="rect">
            <a:avLst/>
          </a:prstGeom>
          <a:noFill/>
        </p:spPr>
        <p:txBody>
          <a:bodyPr wrap="none" lIns="0" tIns="0" rIns="0" rtlCol="0">
            <a:spAutoFit/>
          </a:bodyPr>
          <a:lstStyle/>
          <a:p>
            <a:pPr>
              <a:lnSpc>
                <a:spcPts val="2700"/>
              </a:lnSpc>
            </a:pPr>
            <a:r>
              <a:rPr lang="en-US" altLang="zh-CN" sz="2005" dirty="0">
                <a:solidFill>
                  <a:srgbClr val="FF0000"/>
                </a:solidFill>
                <a:latin typeface="Comic Sans MS" panose="030F0702030302020204" pitchFamily="18" charset="0"/>
                <a:cs typeface="Comic Sans MS" panose="030F0702030302020204" pitchFamily="18" charset="0"/>
              </a:rPr>
              <a:t>“link”</a:t>
            </a:r>
            <a:endParaRPr lang="en-US" altLang="zh-CN" sz="2005" dirty="0">
              <a:solidFill>
                <a:srgbClr val="FF0000"/>
              </a:solidFill>
              <a:latin typeface="Comic Sans MS" panose="030F0702030302020204" pitchFamily="18" charset="0"/>
              <a:cs typeface="Comic Sans MS" panose="030F0702030302020204" pitchFamily="18" charset="0"/>
            </a:endParaRPr>
          </a:p>
        </p:txBody>
      </p:sp>
      <p:sp>
        <p:nvSpPr>
          <p:cNvPr id="6" name="TextBox 1"/>
          <p:cNvSpPr txBox="1"/>
          <p:nvPr/>
        </p:nvSpPr>
        <p:spPr>
          <a:xfrm>
            <a:off x="317500" y="4064003"/>
            <a:ext cx="7904408" cy="2662267"/>
          </a:xfrm>
          <a:prstGeom prst="rect">
            <a:avLst/>
          </a:prstGeom>
          <a:noFill/>
        </p:spPr>
        <p:txBody>
          <a:bodyPr wrap="none" lIns="0" tIns="0" rIns="0" rtlCol="0">
            <a:spAutoFit/>
          </a:bodyPr>
          <a:lstStyle/>
          <a:p>
            <a:pPr>
              <a:lnSpc>
                <a:spcPts val="2700"/>
              </a:lnSpc>
              <a:tabLst>
                <a:tab pos="88900" algn="l"/>
                <a:tab pos="431800" algn="l"/>
                <a:tab pos="6121400" algn="l"/>
              </a:tabLst>
            </a:pPr>
            <a:r>
              <a:rPr lang="en-US" altLang="zh-CN" dirty="0"/>
              <a:t>	</a:t>
            </a:r>
            <a:r>
              <a:rPr lang="en-US" altLang="zh-CN" sz="1705"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gói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d</a:t>
            </a:r>
            <a:r>
              <a:rPr lang="en-US" altLang="zh-CN" sz="2005" dirty="0">
                <a:solidFill>
                  <a:srgbClr val="000000"/>
                </a:solidFill>
                <a:latin typeface="Times New Roman" panose="02020603050405020304" pitchFamily="18" charset="0"/>
                <a:cs typeface="Times New Roman" panose="02020603050405020304" pitchFamily="18" charset="0"/>
              </a:rPr>
              <a:t>ữ</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li</a:t>
            </a:r>
            <a:r>
              <a:rPr lang="en-US" altLang="zh-CN" sz="2005" dirty="0">
                <a:solidFill>
                  <a:srgbClr val="000000"/>
                </a:solidFill>
                <a:latin typeface="Times New Roman" panose="02020603050405020304" pitchFamily="18" charset="0"/>
                <a:cs typeface="Times New Roman" panose="02020603050405020304" pitchFamily="18" charset="0"/>
              </a:rPr>
              <a:t>ệ</a:t>
            </a:r>
            <a:r>
              <a:rPr lang="en-US" altLang="zh-CN" sz="2005" dirty="0">
                <a:solidFill>
                  <a:srgbClr val="000000"/>
                </a:solidFill>
                <a:latin typeface="Comic Sans MS" panose="030F0702030302020204" pitchFamily="18" charset="0"/>
                <a:cs typeface="Comic Sans MS" panose="030F0702030302020204" pitchFamily="18" charset="0"/>
              </a:rPr>
              <a:t>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trong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a:t>
            </a:r>
            <a:r>
              <a:rPr lang="en-US" altLang="zh-CN" sz="2005" dirty="0">
                <a:solidFill>
                  <a:srgbClr val="000000"/>
                </a:solidFill>
                <a:latin typeface="Times New Roman" panose="02020603050405020304" pitchFamily="18" charset="0"/>
                <a:cs typeface="Times New Roman" panose="02020603050405020304" pitchFamily="18" charset="0"/>
              </a:rPr>
              <a:t>ớ</a:t>
            </a:r>
            <a:r>
              <a:rPr lang="en-US" altLang="zh-CN" sz="2005" dirty="0">
                <a:solidFill>
                  <a:srgbClr val="000000"/>
                </a:solidFill>
                <a:latin typeface="Comic Sans MS" panose="030F0702030302020204" pitchFamily="18" charset="0"/>
                <a:cs typeface="Comic Sans MS" panose="030F0702030302020204" pitchFamily="18" charset="0"/>
              </a:rPr>
              <a:t>p</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2</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a:t>
            </a:r>
            <a:r>
              <a:rPr lang="en-US" altLang="zh-CN" sz="2005" dirty="0">
                <a:solidFill>
                  <a:srgbClr val="000000"/>
                </a:solidFill>
                <a:latin typeface="Times New Roman" panose="02020603050405020304" pitchFamily="18" charset="0"/>
                <a:cs typeface="Times New Roman" panose="02020603050405020304" pitchFamily="18" charset="0"/>
              </a:rPr>
              <a:t>ọ</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là</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300"/>
              </a:lnSpc>
              <a:tabLst>
                <a:tab pos="88900" algn="l"/>
                <a:tab pos="431800" algn="l"/>
                <a:tab pos="6121400" algn="l"/>
              </a:tabLst>
            </a:pPr>
            <a:r>
              <a:rPr lang="en-US" altLang="zh-CN" dirty="0"/>
              <a:t>		</a:t>
            </a:r>
            <a:r>
              <a:rPr lang="en-US" altLang="zh-CN" sz="2005" b="1" dirty="0">
                <a:solidFill>
                  <a:srgbClr val="FF0000"/>
                </a:solidFill>
                <a:latin typeface="Comic Sans MS" panose="030F0702030302020204" pitchFamily="18" charset="0"/>
                <a:cs typeface="Comic Sans MS" panose="030F0702030302020204" pitchFamily="18" charset="0"/>
              </a:rPr>
              <a:t>frame</a:t>
            </a:r>
            <a:r>
              <a:rPr lang="en-US" altLang="zh-CN" sz="2005" b="1" dirty="0">
                <a:solidFill>
                  <a:srgbClr val="000000"/>
                </a:solidFill>
                <a:latin typeface="Comic Sans MS" panose="030F0702030302020204" pitchFamily="18" charset="0"/>
                <a:cs typeface="Comic Sans MS" panose="030F07020303020202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đóng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gói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datagram</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300"/>
              </a:lnSpc>
              <a:tabLst>
                <a:tab pos="88900" algn="l"/>
                <a:tab pos="431800" algn="l"/>
                <a:tab pos="6121400" algn="l"/>
              </a:tabLst>
            </a:pPr>
            <a:r>
              <a:rPr lang="en-US" altLang="zh-CN" sz="2400" b="1" dirty="0">
                <a:solidFill>
                  <a:srgbClr val="FF0000"/>
                </a:solidFill>
                <a:latin typeface="Comic Sans MS" panose="030F0702030302020204" pitchFamily="18" charset="0"/>
                <a:cs typeface="Comic Sans MS" panose="030F0702030302020204" pitchFamily="18" charset="0"/>
              </a:rPr>
              <a:t>l</a:t>
            </a:r>
            <a:r>
              <a:rPr lang="en-US" altLang="zh-CN" sz="2400" b="1" dirty="0">
                <a:solidFill>
                  <a:srgbClr val="FF0000"/>
                </a:solidFill>
                <a:latin typeface="Times New Roman" panose="02020603050405020304" pitchFamily="18" charset="0"/>
                <a:cs typeface="Times New Roman" panose="02020603050405020304" pitchFamily="18" charset="0"/>
              </a:rPr>
              <a:t>ớ</a:t>
            </a:r>
            <a:r>
              <a:rPr lang="en-US" altLang="zh-CN" sz="2400" b="1" dirty="0">
                <a:solidFill>
                  <a:srgbClr val="FF0000"/>
                </a:solidFill>
                <a:latin typeface="Comic Sans MS" panose="030F0702030302020204" pitchFamily="18" charset="0"/>
                <a:cs typeface="Comic Sans MS" panose="030F0702030302020204" pitchFamily="18" charset="0"/>
              </a:rPr>
              <a:t>p</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Comic Sans MS" panose="030F0702030302020204" pitchFamily="18" charset="0"/>
                <a:cs typeface="Comic Sans MS" panose="030F0702030302020204" pitchFamily="18" charset="0"/>
              </a:rPr>
              <a:t>data-link</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có</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trách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nhi</a:t>
            </a:r>
            <a:r>
              <a:rPr lang="en-US" altLang="zh-CN" sz="2400" dirty="0">
                <a:solidFill>
                  <a:srgbClr val="000000"/>
                </a:solidFill>
                <a:latin typeface="Times New Roman" panose="02020603050405020304" pitchFamily="18" charset="0"/>
                <a:cs typeface="Times New Roman" panose="02020603050405020304" pitchFamily="18" charset="0"/>
              </a:rPr>
              <a:t>ệ</a:t>
            </a:r>
            <a:r>
              <a:rPr lang="en-US" altLang="zh-CN" sz="2400" dirty="0">
                <a:solidFill>
                  <a:srgbClr val="000000"/>
                </a:solidFill>
                <a:latin typeface="Comic Sans MS" panose="030F0702030302020204" pitchFamily="18" charset="0"/>
                <a:cs typeface="Comic Sans MS" panose="030F0702030302020204" pitchFamily="18" charset="0"/>
              </a:rPr>
              <a:t>m</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truy</a:t>
            </a:r>
            <a:r>
              <a:rPr lang="en-US" altLang="zh-CN" sz="2400" dirty="0">
                <a:solidFill>
                  <a:srgbClr val="000000"/>
                </a:solidFill>
                <a:latin typeface="Times New Roman" panose="02020603050405020304" pitchFamily="18" charset="0"/>
                <a:cs typeface="Times New Roman" panose="02020603050405020304" pitchFamily="18" charset="0"/>
              </a:rPr>
              <a:t>ề</a:t>
            </a:r>
            <a:r>
              <a:rPr lang="en-US" altLang="zh-CN" sz="2400" dirty="0">
                <a:solidFill>
                  <a:srgbClr val="000000"/>
                </a:solidFill>
                <a:latin typeface="Comic Sans MS" panose="030F0702030302020204" pitchFamily="18" charset="0"/>
                <a:cs typeface="Comic Sans MS" panose="030F0702030302020204" pitchFamily="18" charset="0"/>
              </a:rPr>
              <a:t>n</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800"/>
              </a:lnSpc>
              <a:tabLst>
                <a:tab pos="88900" algn="l"/>
                <a:tab pos="431800" algn="l"/>
                <a:tab pos="6121400" algn="l"/>
              </a:tabLst>
            </a:pPr>
            <a:r>
              <a:rPr lang="en-US" altLang="zh-CN" sz="2400" dirty="0">
                <a:solidFill>
                  <a:srgbClr val="000000"/>
                </a:solidFill>
                <a:latin typeface="Comic Sans MS" panose="030F0702030302020204" pitchFamily="18" charset="0"/>
                <a:cs typeface="Comic Sans MS" panose="030F0702030302020204" pitchFamily="18" charset="0"/>
              </a:rPr>
              <a:t>datagram</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t</a:t>
            </a:r>
            <a:r>
              <a:rPr lang="en-US" altLang="zh-CN" sz="2400" dirty="0">
                <a:solidFill>
                  <a:srgbClr val="000000"/>
                </a:solidFill>
                <a:latin typeface="Times New Roman" panose="02020603050405020304" pitchFamily="18" charset="0"/>
                <a:cs typeface="Times New Roman" panose="02020603050405020304" pitchFamily="18" charset="0"/>
              </a:rPr>
              <a:t>ừ</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node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đ</a:t>
            </a:r>
            <a:r>
              <a:rPr lang="en-US" altLang="zh-CN" sz="2400" dirty="0" err="1">
                <a:solidFill>
                  <a:srgbClr val="000000"/>
                </a:solidFill>
                <a:latin typeface="Times New Roman" panose="02020603050405020304" pitchFamily="18" charset="0"/>
                <a:cs typeface="Times New Roman" panose="02020603050405020304" pitchFamily="18" charset="0"/>
              </a:rPr>
              <a:t>ế</a:t>
            </a:r>
            <a:r>
              <a:rPr lang="en-US" altLang="zh-CN" sz="2400" dirty="0" err="1">
                <a:solidFill>
                  <a:srgbClr val="000000"/>
                </a:solidFill>
                <a:latin typeface="Comic Sans MS" panose="030F0702030302020204" pitchFamily="18" charset="0"/>
                <a:cs typeface="Comic Sans MS" panose="030F07020303020202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node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lân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c</a:t>
            </a:r>
            <a:r>
              <a:rPr lang="en-US" altLang="zh-CN" sz="2400" dirty="0" err="1">
                <a:solidFill>
                  <a:srgbClr val="000000"/>
                </a:solidFill>
                <a:latin typeface="Times New Roman" panose="02020603050405020304" pitchFamily="18" charset="0"/>
                <a:cs typeface="Times New Roman" panose="02020603050405020304" pitchFamily="18" charset="0"/>
              </a:rPr>
              <a:t>ậ</a:t>
            </a:r>
            <a:r>
              <a:rPr lang="en-US" altLang="zh-CN" sz="2400" dirty="0" err="1">
                <a:solidFill>
                  <a:srgbClr val="000000"/>
                </a:solidFill>
                <a:latin typeface="Comic Sans MS" panose="030F0702030302020204" pitchFamily="18" charset="0"/>
                <a:cs typeface="Comic Sans MS" panose="030F07020303020202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Comic Sans MS" panose="030F0702030302020204" pitchFamily="18" charset="0"/>
                <a:cs typeface="Comic Sans MS" panose="030F0702030302020204" pitchFamily="18" charset="0"/>
              </a:rPr>
              <a:t>trên</a:t>
            </a:r>
            <a:r>
              <a:rPr lang="en-US" altLang="zh-CN" sz="2400" dirty="0">
                <a:solidFill>
                  <a:srgbClr val="000000"/>
                </a:solidFill>
                <a:latin typeface="Comic Sans MS" panose="030F0702030302020204" pitchFamily="18" charset="0"/>
                <a:cs typeface="Comic Sans MS" panose="030F0702030302020204" pitchFamily="18" charset="0"/>
              </a:rPr>
              <a:t>  </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800"/>
              </a:lnSpc>
              <a:tabLst>
                <a:tab pos="88900" algn="l"/>
                <a:tab pos="431800" algn="l"/>
                <a:tab pos="6121400" algn="l"/>
              </a:tabLst>
            </a:pPr>
            <a:r>
              <a:rPr lang="en-US" altLang="zh-CN" sz="2400" dirty="0" err="1">
                <a:solidFill>
                  <a:srgbClr val="000000"/>
                </a:solidFill>
                <a:latin typeface="Comic Sans MS" panose="030F0702030302020204" pitchFamily="18" charset="0"/>
                <a:cs typeface="Comic Sans MS" panose="030F0702030302020204" pitchFamily="18" charset="0"/>
              </a:rPr>
              <a:t>đ</a:t>
            </a:r>
            <a:r>
              <a:rPr lang="en-US" altLang="zh-CN" sz="2400" dirty="0" err="1">
                <a:solidFill>
                  <a:srgbClr val="000000"/>
                </a:solidFill>
                <a:latin typeface="Times New Roman" panose="02020603050405020304" pitchFamily="18" charset="0"/>
                <a:cs typeface="Times New Roman" panose="02020603050405020304" pitchFamily="18" charset="0"/>
              </a:rPr>
              <a:t>ườ</a:t>
            </a:r>
            <a:r>
              <a:rPr lang="en-US" altLang="zh-CN" sz="2400" dirty="0" err="1">
                <a:solidFill>
                  <a:srgbClr val="000000"/>
                </a:solidFill>
                <a:latin typeface="Comic Sans MS" panose="030F0702030302020204" pitchFamily="18" charset="0"/>
                <a:cs typeface="Comic Sans MS" panose="030F0702030302020204" pitchFamily="18" charset="0"/>
              </a:rPr>
              <a:t>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link</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1500"/>
              </a:lnSpc>
              <a:tabLst>
                <a:tab pos="88900" algn="l"/>
                <a:tab pos="431800" algn="l"/>
                <a:tab pos="61214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Lớp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Link</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&amp;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các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mạng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LAN</a:t>
            </a:r>
            <a:endParaRPr lang="en-US" altLang="zh-CN" sz="1200" dirty="0">
              <a:solidFill>
                <a:srgbClr val="000000"/>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8"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95235"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EA05081B-B164-4224-B218-234104217DED}" type="slidenum">
              <a:rPr lang="en-US" altLang="en-US">
                <a:cs typeface="Arial" panose="020B0604020202020204" pitchFamily="34" charset="0"/>
              </a:rPr>
            </a:fld>
            <a:endParaRPr lang="en-US" altLang="en-US">
              <a:cs typeface="Arial" panose="020B0604020202020204" pitchFamily="34" charset="0"/>
            </a:endParaRPr>
          </a:p>
        </p:txBody>
      </p:sp>
      <p:pic>
        <p:nvPicPr>
          <p:cNvPr id="95236" name="Picture 5" descr="underline_base"/>
          <p:cNvPicPr>
            <a:picLocks noChangeArrowheads="1"/>
          </p:cNvPicPr>
          <p:nvPr/>
        </p:nvPicPr>
        <p:blipFill>
          <a:blip r:embed="rId1"/>
          <a:srcRect/>
          <a:stretch>
            <a:fillRect/>
          </a:stretch>
        </p:blipFill>
        <p:spPr bwMode="auto">
          <a:xfrm>
            <a:off x="473181" y="1028700"/>
            <a:ext cx="7908819" cy="173038"/>
          </a:xfrm>
          <a:prstGeom prst="rect">
            <a:avLst/>
          </a:prstGeom>
          <a:noFill/>
          <a:ln w="9525">
            <a:noFill/>
            <a:miter lim="800000"/>
            <a:headEnd/>
            <a:tailEnd/>
          </a:ln>
        </p:spPr>
      </p:pic>
      <p:sp>
        <p:nvSpPr>
          <p:cNvPr id="95237" name="Rectangle 2"/>
          <p:cNvSpPr>
            <a:spLocks noGrp="1" noChangeArrowheads="1"/>
          </p:cNvSpPr>
          <p:nvPr>
            <p:ph type="title"/>
          </p:nvPr>
        </p:nvSpPr>
        <p:spPr>
          <a:xfrm>
            <a:off x="0" y="228600"/>
            <a:ext cx="8813800" cy="1143000"/>
          </a:xfrm>
        </p:spPr>
        <p:txBody>
          <a:bodyPr/>
          <a:lstStyle/>
          <a:p>
            <a:r>
              <a:rPr lang="en-US" altLang="en-US" sz="4000" dirty="0" err="1">
                <a:solidFill>
                  <a:schemeClr val="tx2"/>
                </a:solidFill>
                <a:latin typeface="Arial" panose="020B0604020202020204" pitchFamily="34" charset="0"/>
                <a:cs typeface="Arial" panose="020B0604020202020204" pitchFamily="34" charset="0"/>
              </a:rPr>
              <a:t>Tầng</a:t>
            </a:r>
            <a:r>
              <a:rPr lang="en-US" altLang="en-US" sz="4000" dirty="0">
                <a:solidFill>
                  <a:schemeClr val="tx2"/>
                </a:solidFill>
                <a:latin typeface="Arial" panose="020B0604020202020204" pitchFamily="34" charset="0"/>
                <a:cs typeface="Arial" panose="020B0604020202020204" pitchFamily="34" charset="0"/>
              </a:rPr>
              <a:t> </a:t>
            </a:r>
            <a:r>
              <a:rPr lang="en-US" altLang="en-US" sz="4000" dirty="0" err="1">
                <a:solidFill>
                  <a:schemeClr val="tx2"/>
                </a:solidFill>
                <a:latin typeface="Arial" panose="020B0604020202020204" pitchFamily="34" charset="0"/>
                <a:cs typeface="Arial" panose="020B0604020202020204" pitchFamily="34" charset="0"/>
              </a:rPr>
              <a:t>Liên</a:t>
            </a:r>
            <a:r>
              <a:rPr lang="en-US" altLang="en-US" sz="4000" dirty="0">
                <a:solidFill>
                  <a:schemeClr val="tx2"/>
                </a:solidFill>
                <a:latin typeface="Arial" panose="020B0604020202020204" pitchFamily="34" charset="0"/>
                <a:cs typeface="Arial" panose="020B0604020202020204" pitchFamily="34" charset="0"/>
              </a:rPr>
              <a:t> </a:t>
            </a:r>
            <a:r>
              <a:rPr lang="en-US" altLang="en-US" sz="4000" dirty="0" err="1">
                <a:solidFill>
                  <a:schemeClr val="tx2"/>
                </a:solidFill>
                <a:latin typeface="Arial" panose="020B0604020202020204" pitchFamily="34" charset="0"/>
                <a:cs typeface="Arial" panose="020B0604020202020204" pitchFamily="34" charset="0"/>
              </a:rPr>
              <a:t>kết</a:t>
            </a:r>
            <a:r>
              <a:rPr lang="en-US" altLang="en-US" sz="4000" dirty="0">
                <a:solidFill>
                  <a:schemeClr val="tx2"/>
                </a:solidFill>
                <a:latin typeface="Arial" panose="020B0604020202020204" pitchFamily="34" charset="0"/>
                <a:cs typeface="Arial" panose="020B0604020202020204" pitchFamily="34" charset="0"/>
              </a:rPr>
              <a:t> </a:t>
            </a:r>
            <a:r>
              <a:rPr lang="en-US" altLang="en-US" sz="4000" dirty="0" err="1">
                <a:solidFill>
                  <a:schemeClr val="tx2"/>
                </a:solidFill>
                <a:latin typeface="Arial" panose="020B0604020202020204" pitchFamily="34" charset="0"/>
                <a:cs typeface="Arial" panose="020B0604020202020204" pitchFamily="34" charset="0"/>
              </a:rPr>
              <a:t>dữ</a:t>
            </a:r>
            <a:r>
              <a:rPr lang="en-US" altLang="en-US" sz="4000" dirty="0">
                <a:solidFill>
                  <a:schemeClr val="tx2"/>
                </a:solidFill>
                <a:latin typeface="Arial" panose="020B0604020202020204" pitchFamily="34" charset="0"/>
                <a:cs typeface="Arial" panose="020B0604020202020204" pitchFamily="34" charset="0"/>
              </a:rPr>
              <a:t> </a:t>
            </a:r>
            <a:r>
              <a:rPr lang="en-US" altLang="en-US" sz="4000" dirty="0" err="1">
                <a:solidFill>
                  <a:schemeClr val="tx2"/>
                </a:solidFill>
                <a:latin typeface="Arial" panose="020B0604020202020204" pitchFamily="34" charset="0"/>
                <a:cs typeface="Arial" panose="020B0604020202020204" pitchFamily="34" charset="0"/>
              </a:rPr>
              <a:t>liệu</a:t>
            </a:r>
            <a:r>
              <a:rPr lang="en-US" altLang="en-US" sz="4000" dirty="0">
                <a:solidFill>
                  <a:schemeClr val="tx2"/>
                </a:solidFill>
                <a:latin typeface="Arial" panose="020B0604020202020204" pitchFamily="34" charset="0"/>
                <a:cs typeface="Arial" panose="020B0604020202020204" pitchFamily="34" charset="0"/>
              </a:rPr>
              <a:t> </a:t>
            </a:r>
            <a:r>
              <a:rPr lang="en-US" altLang="en-US" sz="4000" dirty="0" err="1">
                <a:solidFill>
                  <a:schemeClr val="tx2"/>
                </a:solidFill>
                <a:latin typeface="Arial" panose="020B0604020202020204" pitchFamily="34" charset="0"/>
                <a:cs typeface="Arial" panose="020B0604020202020204" pitchFamily="34" charset="0"/>
              </a:rPr>
              <a:t>và</a:t>
            </a:r>
            <a:r>
              <a:rPr lang="en-US" altLang="en-US" sz="4000" dirty="0">
                <a:solidFill>
                  <a:schemeClr val="tx2"/>
                </a:solidFill>
                <a:latin typeface="Arial" panose="020B0604020202020204" pitchFamily="34" charset="0"/>
                <a:cs typeface="Arial" panose="020B0604020202020204" pitchFamily="34" charset="0"/>
              </a:rPr>
              <a:t> </a:t>
            </a:r>
            <a:r>
              <a:rPr lang="en-US" altLang="en-US" sz="4000" dirty="0" err="1">
                <a:solidFill>
                  <a:schemeClr val="tx2"/>
                </a:solidFill>
                <a:latin typeface="Arial" panose="020B0604020202020204" pitchFamily="34" charset="0"/>
                <a:cs typeface="Arial" panose="020B0604020202020204" pitchFamily="34" charset="0"/>
              </a:rPr>
              <a:t>mạng</a:t>
            </a:r>
            <a:r>
              <a:rPr lang="en-US" altLang="en-US" sz="4000" dirty="0">
                <a:solidFill>
                  <a:schemeClr val="tx2"/>
                </a:solidFill>
                <a:latin typeface="Arial" panose="020B0604020202020204" pitchFamily="34" charset="0"/>
                <a:cs typeface="Arial" panose="020B0604020202020204" pitchFamily="34" charset="0"/>
              </a:rPr>
              <a:t> </a:t>
            </a:r>
            <a:r>
              <a:rPr lang="en-US" altLang="en-US" sz="3600" dirty="0">
                <a:solidFill>
                  <a:schemeClr val="tx2"/>
                </a:solidFill>
                <a:latin typeface="Arial" panose="020B0604020202020204" pitchFamily="34" charset="0"/>
                <a:cs typeface="Arial" panose="020B0604020202020204" pitchFamily="34" charset="0"/>
              </a:rPr>
              <a:t>LAN</a:t>
            </a:r>
            <a:endParaRPr lang="en-US" altLang="en-US" sz="4000" dirty="0">
              <a:solidFill>
                <a:schemeClr val="tx2"/>
              </a:solidFill>
              <a:latin typeface="Arial" panose="020B0604020202020204" pitchFamily="34" charset="0"/>
              <a:cs typeface="Arial" panose="020B0604020202020204" pitchFamily="34" charset="0"/>
            </a:endParaRPr>
          </a:p>
        </p:txBody>
      </p:sp>
      <p:sp>
        <p:nvSpPr>
          <p:cNvPr id="95238" name="Rectangle 3"/>
          <p:cNvSpPr txBox="1">
            <a:spLocks noChangeArrowheads="1"/>
          </p:cNvSpPr>
          <p:nvPr/>
        </p:nvSpPr>
        <p:spPr bwMode="auto">
          <a:xfrm>
            <a:off x="533400" y="1600200"/>
            <a:ext cx="3922713"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chemeClr val="accent2"/>
                </a:solidFill>
                <a:latin typeface="Arial" panose="020B0604020202020204" pitchFamily="34" charset="0"/>
                <a:cs typeface="Arial" panose="020B0604020202020204" pitchFamily="34" charset="0"/>
              </a:rPr>
              <a:t>5.1</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Giới</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thiệu</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và</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các</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dịch</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vụ</a:t>
            </a:r>
            <a:endParaRPr lang="en-US" altLang="en-US" sz="2800" i="0" dirty="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000099"/>
                </a:solidFill>
                <a:latin typeface="Arial" panose="020B0604020202020204" pitchFamily="34" charset="0"/>
                <a:cs typeface="Arial" panose="020B0604020202020204" pitchFamily="34" charset="0"/>
              </a:rPr>
              <a:t>5.2</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Phát</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hiện</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lỗi</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và</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sửa</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lỗi</a:t>
            </a:r>
            <a:endParaRPr lang="en-US" altLang="en-US" sz="2800" i="0" dirty="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000099"/>
                </a:solidFill>
                <a:latin typeface="Arial" panose="020B0604020202020204" pitchFamily="34" charset="0"/>
                <a:cs typeface="Arial" panose="020B0604020202020204" pitchFamily="34" charset="0"/>
              </a:rPr>
              <a:t>5.3</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Các</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giao</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thức</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đa</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truy</a:t>
            </a:r>
            <a:r>
              <a:rPr lang="en-US" altLang="en-US" sz="2800" i="0" dirty="0">
                <a:latin typeface="Arial" panose="020B0604020202020204" pitchFamily="34" charset="0"/>
                <a:cs typeface="Arial" panose="020B0604020202020204" pitchFamily="34" charset="0"/>
              </a:rPr>
              <a:t> </a:t>
            </a:r>
            <a:r>
              <a:rPr lang="en-US" altLang="en-US" sz="2800" i="0" dirty="0" err="1">
                <a:latin typeface="Arial" panose="020B0604020202020204" pitchFamily="34" charset="0"/>
                <a:cs typeface="Arial" panose="020B0604020202020204" pitchFamily="34" charset="0"/>
              </a:rPr>
              <a:t>cập</a:t>
            </a:r>
            <a:endParaRPr lang="en-US" altLang="en-US" sz="2800" i="0" dirty="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dirty="0">
                <a:solidFill>
                  <a:srgbClr val="C00000"/>
                </a:solidFill>
                <a:latin typeface="Arial" panose="020B0604020202020204" pitchFamily="34" charset="0"/>
                <a:cs typeface="Arial" panose="020B0604020202020204" pitchFamily="34" charset="0"/>
              </a:rPr>
              <a:t>5.4 </a:t>
            </a:r>
            <a:r>
              <a:rPr lang="en-US" altLang="en-US" sz="2800" i="0" dirty="0" err="1">
                <a:solidFill>
                  <a:srgbClr val="C00000"/>
                </a:solidFill>
                <a:latin typeface="Arial" panose="020B0604020202020204" pitchFamily="34" charset="0"/>
                <a:cs typeface="Arial" panose="020B0604020202020204" pitchFamily="34" charset="0"/>
              </a:rPr>
              <a:t>Mạng</a:t>
            </a:r>
            <a:r>
              <a:rPr lang="en-US" altLang="en-US" sz="2800" i="0" dirty="0">
                <a:solidFill>
                  <a:srgbClr val="C00000"/>
                </a:solidFill>
                <a:latin typeface="Arial" panose="020B0604020202020204" pitchFamily="34" charset="0"/>
                <a:cs typeface="Arial" panose="020B0604020202020204" pitchFamily="34" charset="0"/>
              </a:rPr>
              <a:t> LAN</a:t>
            </a:r>
            <a:endParaRPr lang="en-US" altLang="en-US" sz="2800" i="0" dirty="0">
              <a:solidFill>
                <a:srgbClr val="C00000"/>
              </a:solidFill>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err="1">
                <a:solidFill>
                  <a:srgbClr val="C00000"/>
                </a:solidFill>
                <a:latin typeface="Arial" panose="020B0604020202020204" pitchFamily="34" charset="0"/>
                <a:cs typeface="Arial" panose="020B0604020202020204" pitchFamily="34" charset="0"/>
              </a:rPr>
              <a:t>Định</a:t>
            </a:r>
            <a:r>
              <a:rPr lang="en-US" altLang="en-US" sz="2400" i="0" dirty="0">
                <a:solidFill>
                  <a:srgbClr val="C00000"/>
                </a:solidFill>
                <a:latin typeface="Arial" panose="020B0604020202020204" pitchFamily="34" charset="0"/>
                <a:cs typeface="Arial" panose="020B0604020202020204" pitchFamily="34" charset="0"/>
              </a:rPr>
              <a:t> </a:t>
            </a:r>
            <a:r>
              <a:rPr lang="en-US" altLang="en-US" sz="2400" i="0" dirty="0" err="1">
                <a:solidFill>
                  <a:srgbClr val="C00000"/>
                </a:solidFill>
                <a:latin typeface="Arial" panose="020B0604020202020204" pitchFamily="34" charset="0"/>
                <a:cs typeface="Arial" panose="020B0604020202020204" pitchFamily="34" charset="0"/>
              </a:rPr>
              <a:t>địa</a:t>
            </a:r>
            <a:r>
              <a:rPr lang="en-US" altLang="en-US" sz="2400" i="0" dirty="0">
                <a:solidFill>
                  <a:srgbClr val="C00000"/>
                </a:solidFill>
                <a:latin typeface="Arial" panose="020B0604020202020204" pitchFamily="34" charset="0"/>
                <a:cs typeface="Arial" panose="020B0604020202020204" pitchFamily="34" charset="0"/>
              </a:rPr>
              <a:t> </a:t>
            </a:r>
            <a:r>
              <a:rPr lang="en-US" altLang="en-US" sz="2400" i="0" dirty="0" err="1">
                <a:solidFill>
                  <a:srgbClr val="C00000"/>
                </a:solidFill>
                <a:latin typeface="Arial" panose="020B0604020202020204" pitchFamily="34" charset="0"/>
                <a:cs typeface="Arial" panose="020B0604020202020204" pitchFamily="34" charset="0"/>
              </a:rPr>
              <a:t>chỉ</a:t>
            </a:r>
            <a:r>
              <a:rPr lang="en-US" altLang="en-US" sz="2400" i="0" dirty="0">
                <a:solidFill>
                  <a:srgbClr val="C00000"/>
                </a:solidFill>
                <a:latin typeface="Arial" panose="020B0604020202020204" pitchFamily="34" charset="0"/>
                <a:cs typeface="Arial" panose="020B0604020202020204" pitchFamily="34" charset="0"/>
              </a:rPr>
              <a:t>, ARP</a:t>
            </a:r>
            <a:endParaRPr lang="en-US" altLang="en-US" sz="2400" i="0" dirty="0">
              <a:solidFill>
                <a:srgbClr val="C00000"/>
              </a:solidFill>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a:latin typeface="Arial" panose="020B0604020202020204" pitchFamily="34" charset="0"/>
                <a:cs typeface="Arial" panose="020B0604020202020204" pitchFamily="34" charset="0"/>
              </a:rPr>
              <a:t>Ethernet</a:t>
            </a:r>
            <a:endParaRPr lang="en-US" altLang="en-US" sz="24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a:latin typeface="Arial" panose="020B0604020202020204" pitchFamily="34" charset="0"/>
                <a:cs typeface="Arial" panose="020B0604020202020204" pitchFamily="34" charset="0"/>
              </a:rPr>
              <a:t>Switches</a:t>
            </a:r>
            <a:endParaRPr lang="en-US" altLang="en-US" sz="2400" i="0" dirty="0">
              <a:latin typeface="Arial" panose="020B0604020202020204" pitchFamily="34" charset="0"/>
              <a:cs typeface="Arial" panose="020B0604020202020204" pitchFamily="34" charset="0"/>
            </a:endParaRPr>
          </a:p>
          <a:p>
            <a:pPr marL="742950" lvl="1" indent="-285750">
              <a:lnSpc>
                <a:spcPct val="85000"/>
              </a:lnSpc>
              <a:spcBef>
                <a:spcPct val="20000"/>
              </a:spcBef>
              <a:buClr>
                <a:srgbClr val="000099"/>
              </a:buClr>
              <a:buFont typeface="Wingdings" panose="05000000000000000000" pitchFamily="2" charset="2"/>
              <a:buChar char="§"/>
            </a:pPr>
            <a:r>
              <a:rPr lang="en-US" altLang="en-US" sz="2400" i="0" dirty="0">
                <a:latin typeface="Arial" panose="020B0604020202020204" pitchFamily="34" charset="0"/>
                <a:cs typeface="Arial" panose="020B0604020202020204" pitchFamily="34" charset="0"/>
              </a:rPr>
              <a:t>VLANS</a:t>
            </a:r>
            <a:endParaRPr lang="en-US" altLang="en-US" sz="2400" i="0" dirty="0">
              <a:latin typeface="Arial" panose="020B0604020202020204" pitchFamily="34" charset="0"/>
              <a:cs typeface="Arial" panose="020B0604020202020204" pitchFamily="34" charset="0"/>
            </a:endParaRPr>
          </a:p>
        </p:txBody>
      </p:sp>
      <p:sp>
        <p:nvSpPr>
          <p:cNvPr id="95239" name="Rectangle 4"/>
          <p:cNvSpPr txBox="1">
            <a:spLocks noChangeArrowheads="1"/>
          </p:cNvSpPr>
          <p:nvPr/>
        </p:nvSpPr>
        <p:spPr bwMode="auto">
          <a:xfrm>
            <a:off x="4495800" y="1600200"/>
            <a:ext cx="4054476" cy="4648200"/>
          </a:xfrm>
          <a:prstGeom prst="rect">
            <a:avLst/>
          </a:prstGeom>
          <a:noFill/>
          <a:ln w="9525">
            <a:noFill/>
            <a:miter lim="800000"/>
          </a:ln>
        </p:spPr>
        <p:txBody>
          <a:bodyPr/>
          <a:lstStyle/>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5.5</a:t>
            </a:r>
            <a:r>
              <a:rPr lang="en-US" altLang="en-US" sz="2800" i="0">
                <a:latin typeface="Arial" panose="020B0604020202020204" pitchFamily="34" charset="0"/>
                <a:cs typeface="Arial" panose="020B0604020202020204" pitchFamily="34" charset="0"/>
              </a:rPr>
              <a:t> Link virtualization: MPLS</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5.6</a:t>
            </a:r>
            <a:r>
              <a:rPr lang="en-US" altLang="en-US" sz="2800" i="0">
                <a:latin typeface="Arial" panose="020B0604020202020204" pitchFamily="34" charset="0"/>
                <a:cs typeface="Arial" panose="020B0604020202020204" pitchFamily="34" charset="0"/>
              </a:rPr>
              <a:t> Mạng trung tâm dữ liệu</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r>
              <a:rPr lang="en-US" altLang="en-US" sz="2800" i="0">
                <a:solidFill>
                  <a:srgbClr val="000099"/>
                </a:solidFill>
                <a:latin typeface="Arial" panose="020B0604020202020204" pitchFamily="34" charset="0"/>
                <a:cs typeface="Arial" panose="020B0604020202020204" pitchFamily="34" charset="0"/>
              </a:rPr>
              <a:t>5.7</a:t>
            </a:r>
            <a:r>
              <a:rPr lang="en-US" altLang="en-US" sz="2800" i="0">
                <a:latin typeface="Arial" panose="020B0604020202020204" pitchFamily="34" charset="0"/>
                <a:cs typeface="Arial" panose="020B0604020202020204" pitchFamily="34" charset="0"/>
              </a:rPr>
              <a:t> Hoạt động thường ngày - truy cập web</a:t>
            </a:r>
            <a:endParaRPr lang="en-US" altLang="en-US" sz="2800" i="0">
              <a:latin typeface="Arial" panose="020B0604020202020204" pitchFamily="34" charset="0"/>
              <a:cs typeface="Arial" panose="020B0604020202020204" pitchFamily="34" charset="0"/>
            </a:endParaRPr>
          </a:p>
          <a:p>
            <a:pPr marL="457200" indent="-457200">
              <a:lnSpc>
                <a:spcPct val="85000"/>
              </a:lnSpc>
              <a:spcBef>
                <a:spcPct val="20000"/>
              </a:spcBef>
              <a:buClr>
                <a:srgbClr val="000099"/>
              </a:buClr>
              <a:buSzPct val="65000"/>
              <a:buFont typeface="Wingdings" panose="05000000000000000000" pitchFamily="2" charset="2"/>
              <a:buNone/>
            </a:pPr>
            <a:endParaRPr lang="en-US" altLang="en-US" sz="2600" i="0">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97283"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DF2DE3F0-B968-4E75-B60C-753A1C4964CD}" type="slidenum">
              <a:rPr lang="en-US" altLang="en-US">
                <a:cs typeface="Arial" panose="020B0604020202020204" pitchFamily="34" charset="0"/>
              </a:rPr>
            </a:fld>
            <a:endParaRPr lang="en-US" altLang="en-US">
              <a:cs typeface="Arial" panose="020B0604020202020204" pitchFamily="34" charset="0"/>
            </a:endParaRPr>
          </a:p>
        </p:txBody>
      </p:sp>
      <p:sp>
        <p:nvSpPr>
          <p:cNvPr id="97284" name="Rectangle 2"/>
          <p:cNvSpPr>
            <a:spLocks noGrp="1" noChangeArrowheads="1"/>
          </p:cNvSpPr>
          <p:nvPr>
            <p:ph type="title"/>
          </p:nvPr>
        </p:nvSpPr>
        <p:spPr>
          <a:xfrm>
            <a:off x="457201" y="274638"/>
            <a:ext cx="8229600" cy="866992"/>
          </a:xfrm>
        </p:spPr>
        <p:txBody>
          <a:bodyPr/>
          <a:lstStyle/>
          <a:p>
            <a:r>
              <a:rPr lang="en-US" altLang="en-US" sz="4000" dirty="0" err="1">
                <a:latin typeface="Arial" panose="020B0604020202020204" pitchFamily="34" charset="0"/>
                <a:cs typeface="Arial" panose="020B0604020202020204" pitchFamily="34" charset="0"/>
              </a:rPr>
              <a:t>Địa</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chỉ</a:t>
            </a:r>
            <a:r>
              <a:rPr lang="en-US" altLang="en-US" sz="4000" dirty="0">
                <a:latin typeface="Arial" panose="020B0604020202020204" pitchFamily="34" charset="0"/>
                <a:cs typeface="Arial" panose="020B0604020202020204" pitchFamily="34" charset="0"/>
              </a:rPr>
              <a:t> MAC</a:t>
            </a:r>
            <a:endParaRPr lang="en-US" altLang="en-US" sz="4000" dirty="0">
              <a:latin typeface="Arial" panose="020B0604020202020204" pitchFamily="34" charset="0"/>
              <a:cs typeface="Arial" panose="020B0604020202020204" pitchFamily="34" charset="0"/>
            </a:endParaRPr>
          </a:p>
        </p:txBody>
      </p:sp>
      <p:sp>
        <p:nvSpPr>
          <p:cNvPr id="97285" name="Rectangle 3"/>
          <p:cNvSpPr>
            <a:spLocks noGrp="1" noChangeArrowheads="1"/>
          </p:cNvSpPr>
          <p:nvPr>
            <p:ph type="body" idx="1"/>
          </p:nvPr>
        </p:nvSpPr>
        <p:spPr>
          <a:xfrm>
            <a:off x="261938" y="1284288"/>
            <a:ext cx="8882062" cy="4233862"/>
          </a:xfrm>
        </p:spPr>
        <p:txBody>
          <a:bodyPr>
            <a:normAutofit fontScale="85000" lnSpcReduction="20000"/>
          </a:bodyPr>
          <a:lstStyle/>
          <a:p>
            <a:r>
              <a:rPr lang="en-US" altLang="en-US" dirty="0" err="1">
                <a:latin typeface="Arial" panose="020B0604020202020204" pitchFamily="34" charset="0"/>
                <a:cs typeface="Arial" panose="020B0604020202020204" pitchFamily="34" charset="0"/>
              </a:rPr>
              <a:t>Địa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chỉ</a:t>
            </a:r>
            <a:r>
              <a:rPr lang="en-US" altLang="en-US" dirty="0">
                <a:latin typeface="Arial" panose="020B0604020202020204" pitchFamily="34" charset="0"/>
                <a:cs typeface="Arial" panose="020B0604020202020204" pitchFamily="34" charset="0"/>
              </a:rPr>
              <a:t> IP 32-bit: </a:t>
            </a:r>
            <a:endParaRPr lang="en-US" altLang="en-US" dirty="0">
              <a:latin typeface="Arial" panose="020B0604020202020204" pitchFamily="34" charset="0"/>
              <a:cs typeface="Arial" panose="020B0604020202020204" pitchFamily="34" charset="0"/>
            </a:endParaRPr>
          </a:p>
          <a:p>
            <a:pPr lvl="1"/>
            <a:r>
              <a:rPr lang="en-US" altLang="en-US" i="1" dirty="0" err="1">
                <a:latin typeface="Arial" panose="020B0604020202020204" pitchFamily="34" charset="0"/>
                <a:cs typeface="Arial" panose="020B0604020202020204" pitchFamily="34" charset="0"/>
              </a:rPr>
              <a:t>Địa</a:t>
            </a:r>
            <a:r>
              <a:rPr lang="en-US" altLang="en-US" i="1" dirty="0">
                <a:latin typeface="Arial" panose="020B0604020202020204" pitchFamily="34" charset="0"/>
                <a:cs typeface="Arial" panose="020B0604020202020204" pitchFamily="34" charset="0"/>
              </a:rPr>
              <a:t> </a:t>
            </a:r>
            <a:r>
              <a:rPr lang="en-US" altLang="en-US" i="1" dirty="0" err="1">
                <a:latin typeface="Arial" panose="020B0604020202020204" pitchFamily="34" charset="0"/>
                <a:cs typeface="Arial" panose="020B0604020202020204" pitchFamily="34" charset="0"/>
              </a:rPr>
              <a:t>chỉ</a:t>
            </a:r>
            <a:r>
              <a:rPr lang="en-US" altLang="en-US" i="1" dirty="0">
                <a:latin typeface="Arial" panose="020B0604020202020204" pitchFamily="34" charset="0"/>
                <a:cs typeface="Arial" panose="020B0604020202020204" pitchFamily="34" charset="0"/>
              </a:rPr>
              <a:t> </a:t>
            </a:r>
            <a:r>
              <a:rPr lang="en-US" altLang="en-US" i="1" dirty="0" err="1">
                <a:latin typeface="Arial" panose="020B0604020202020204" pitchFamily="34" charset="0"/>
                <a:cs typeface="Arial" panose="020B0604020202020204" pitchFamily="34" charset="0"/>
              </a:rPr>
              <a:t>tầng</a:t>
            </a:r>
            <a:r>
              <a:rPr lang="en-US" altLang="en-US" i="1" dirty="0">
                <a:latin typeface="Arial" panose="020B0604020202020204" pitchFamily="34" charset="0"/>
                <a:cs typeface="Arial" panose="020B0604020202020204" pitchFamily="34" charset="0"/>
              </a:rPr>
              <a:t> network </a:t>
            </a:r>
            <a:r>
              <a:rPr lang="en-US" altLang="en-US" dirty="0" err="1">
                <a:latin typeface="Arial" panose="020B0604020202020204" pitchFamily="34" charset="0"/>
                <a:cs typeface="Arial" panose="020B0604020202020204" pitchFamily="34" charset="0"/>
              </a:rPr>
              <a:t>cho</a:t>
            </a:r>
            <a:r>
              <a:rPr lang="en-US" altLang="en-US" dirty="0">
                <a:latin typeface="Arial" panose="020B0604020202020204" pitchFamily="34" charset="0"/>
                <a:cs typeface="Arial" panose="020B0604020202020204" pitchFamily="34" charset="0"/>
              </a:rPr>
              <a:t> interface</a:t>
            </a:r>
            <a:endParaRPr lang="en-US" altLang="en-US" dirty="0">
              <a:latin typeface="Arial" panose="020B0604020202020204" pitchFamily="34" charset="0"/>
              <a:cs typeface="Arial" panose="020B0604020202020204" pitchFamily="34" charset="0"/>
            </a:endParaRPr>
          </a:p>
          <a:p>
            <a:pPr lvl="1"/>
            <a:r>
              <a:rPr lang="en-US" altLang="en-US" dirty="0" err="1">
                <a:latin typeface="Arial" panose="020B0604020202020204" pitchFamily="34" charset="0"/>
                <a:cs typeface="Arial" panose="020B0604020202020204" pitchFamily="34" charset="0"/>
              </a:rPr>
              <a:t>Được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sử</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dụng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chức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năng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chuyển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dữ</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liệu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tầng</a:t>
            </a:r>
            <a:r>
              <a:rPr lang="en-US" altLang="en-US" dirty="0">
                <a:latin typeface="Arial" panose="020B0604020202020204" pitchFamily="34" charset="0"/>
                <a:cs typeface="Arial" panose="020B0604020202020204" pitchFamily="34" charset="0"/>
              </a:rPr>
              <a:t> 3 (</a:t>
            </a:r>
            <a:r>
              <a:rPr lang="en-US" altLang="en-US" dirty="0" err="1">
                <a:latin typeface="Arial" panose="020B0604020202020204" pitchFamily="34" charset="0"/>
                <a:cs typeface="Arial" panose="020B0604020202020204" pitchFamily="34" charset="0"/>
              </a:rPr>
              <a:t>tầng</a:t>
            </a:r>
            <a:r>
              <a:rPr lang="en-US" altLang="en-US" dirty="0">
                <a:latin typeface="Arial" panose="020B0604020202020204" pitchFamily="34" charset="0"/>
                <a:cs typeface="Arial" panose="020B0604020202020204" pitchFamily="34" charset="0"/>
              </a:rPr>
              <a:t> network)</a:t>
            </a:r>
            <a:endParaRPr lang="en-US" altLang="en-US" dirty="0">
              <a:latin typeface="Arial" panose="020B0604020202020204" pitchFamily="34" charset="0"/>
              <a:cs typeface="Arial" panose="020B0604020202020204" pitchFamily="34" charset="0"/>
            </a:endParaRPr>
          </a:p>
          <a:p>
            <a:r>
              <a:rPr lang="en-US" altLang="en-US" dirty="0" err="1">
                <a:latin typeface="Arial" panose="020B0604020202020204" pitchFamily="34" charset="0"/>
                <a:cs typeface="Arial" panose="020B0604020202020204" pitchFamily="34" charset="0"/>
              </a:rPr>
              <a:t>Địa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chỉ</a:t>
            </a:r>
            <a:r>
              <a:rPr lang="en-US" altLang="en-US" dirty="0">
                <a:latin typeface="Arial" panose="020B0604020202020204" pitchFamily="34" charset="0"/>
                <a:cs typeface="Arial" panose="020B0604020202020204" pitchFamily="34" charset="0"/>
              </a:rPr>
              <a:t> MAC (</a:t>
            </a:r>
            <a:r>
              <a:rPr lang="en-US" altLang="en-US" dirty="0" err="1">
                <a:latin typeface="Arial" panose="020B0604020202020204" pitchFamily="34" charset="0"/>
                <a:cs typeface="Arial" panose="020B0604020202020204" pitchFamily="34" charset="0"/>
              </a:rPr>
              <a:t>hoặc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địa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chỉ</a:t>
            </a:r>
            <a:r>
              <a:rPr lang="en-US" altLang="en-US" dirty="0">
                <a:latin typeface="Arial" panose="020B0604020202020204" pitchFamily="34" charset="0"/>
                <a:cs typeface="Arial" panose="020B0604020202020204" pitchFamily="34" charset="0"/>
              </a:rPr>
              <a:t> LAN </a:t>
            </a:r>
            <a:r>
              <a:rPr lang="en-US" altLang="en-US" dirty="0" err="1">
                <a:latin typeface="Arial" panose="020B0604020202020204" pitchFamily="34" charset="0"/>
                <a:cs typeface="Arial" panose="020B0604020202020204" pitchFamily="34" charset="0"/>
              </a:rPr>
              <a:t>hoặc</a:t>
            </a:r>
            <a:r>
              <a:rPr lang="en-US" altLang="en-US" dirty="0">
                <a:latin typeface="Arial" panose="020B0604020202020204" pitchFamily="34" charset="0"/>
                <a:cs typeface="Arial" panose="020B0604020202020204" pitchFamily="34" charset="0"/>
              </a:rPr>
              <a:t> physical </a:t>
            </a:r>
            <a:r>
              <a:rPr lang="en-US" altLang="en-US" dirty="0" err="1">
                <a:latin typeface="Arial" panose="020B0604020202020204" pitchFamily="34" charset="0"/>
                <a:cs typeface="Arial" panose="020B0604020202020204" pitchFamily="34" charset="0"/>
              </a:rPr>
              <a:t>hoặc</a:t>
            </a:r>
            <a:r>
              <a:rPr lang="en-US" altLang="en-US" dirty="0">
                <a:latin typeface="Arial" panose="020B0604020202020204" pitchFamily="34" charset="0"/>
                <a:cs typeface="Arial" panose="020B0604020202020204" pitchFamily="34" charset="0"/>
              </a:rPr>
              <a:t> Ethernet) :</a:t>
            </a:r>
            <a:r>
              <a:rPr lang="en-US" altLang="en-US" dirty="0">
                <a:solidFill>
                  <a:srgbClr val="FF0000"/>
                </a:solidFill>
                <a:latin typeface="Arial" panose="020B0604020202020204" pitchFamily="34" charset="0"/>
                <a:cs typeface="Arial" panose="020B0604020202020204" pitchFamily="34" charset="0"/>
              </a:rPr>
              <a:t> </a:t>
            </a:r>
            <a:endParaRPr lang="en-US" altLang="en-US" dirty="0">
              <a:solidFill>
                <a:srgbClr val="FF0000"/>
              </a:solidFill>
              <a:latin typeface="Arial" panose="020B0604020202020204" pitchFamily="34" charset="0"/>
              <a:cs typeface="Arial" panose="020B0604020202020204" pitchFamily="34" charset="0"/>
            </a:endParaRPr>
          </a:p>
          <a:p>
            <a:pPr lvl="1"/>
            <a:r>
              <a:rPr lang="en-US" altLang="en-US" dirty="0" err="1">
                <a:latin typeface="Arial" panose="020B0604020202020204" pitchFamily="34" charset="0"/>
                <a:cs typeface="Arial" panose="020B0604020202020204" pitchFamily="34" charset="0"/>
              </a:rPr>
              <a:t>Chức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năng</a:t>
            </a:r>
            <a:r>
              <a:rPr lang="en-US" altLang="en-US" dirty="0">
                <a:latin typeface="Arial" panose="020B0604020202020204" pitchFamily="34" charset="0"/>
                <a:cs typeface="Arial" panose="020B0604020202020204" pitchFamily="34" charset="0"/>
              </a:rPr>
              <a:t>:</a:t>
            </a:r>
            <a:r>
              <a:rPr lang="en-US" altLang="en-US" dirty="0">
                <a:solidFill>
                  <a:schemeClr val="accent2"/>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được</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sử</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dụng</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cục</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bộ</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để</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chuyển</a:t>
            </a:r>
            <a:r>
              <a:rPr lang="en-US" altLang="en-US" dirty="0">
                <a:solidFill>
                  <a:srgbClr val="CC0000"/>
                </a:solidFill>
                <a:latin typeface="Arial" panose="020B0604020202020204" pitchFamily="34" charset="0"/>
                <a:cs typeface="Arial" panose="020B0604020202020204" pitchFamily="34" charset="0"/>
              </a:rPr>
              <a:t> frame </a:t>
            </a:r>
            <a:r>
              <a:rPr lang="en-US" altLang="en-US" dirty="0" err="1">
                <a:solidFill>
                  <a:srgbClr val="CC0000"/>
                </a:solidFill>
                <a:latin typeface="Arial" panose="020B0604020202020204" pitchFamily="34" charset="0"/>
                <a:cs typeface="Arial" panose="020B0604020202020204" pitchFamily="34" charset="0"/>
              </a:rPr>
              <a:t>từ</a:t>
            </a:r>
            <a:r>
              <a:rPr lang="en-US" altLang="en-US" dirty="0">
                <a:solidFill>
                  <a:srgbClr val="CC0000"/>
                </a:solidFill>
                <a:latin typeface="Arial" panose="020B0604020202020204" pitchFamily="34" charset="0"/>
                <a:cs typeface="Arial" panose="020B0604020202020204" pitchFamily="34" charset="0"/>
              </a:rPr>
              <a:t> 1 interface </a:t>
            </a:r>
            <a:r>
              <a:rPr lang="en-US" altLang="en-US" dirty="0" err="1">
                <a:solidFill>
                  <a:srgbClr val="CC0000"/>
                </a:solidFill>
                <a:latin typeface="Arial" panose="020B0604020202020204" pitchFamily="34" charset="0"/>
                <a:cs typeface="Arial" panose="020B0604020202020204" pitchFamily="34" charset="0"/>
              </a:rPr>
              <a:t>này</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đến</a:t>
            </a:r>
            <a:r>
              <a:rPr lang="en-US" altLang="en-US" dirty="0">
                <a:solidFill>
                  <a:srgbClr val="CC0000"/>
                </a:solidFill>
                <a:latin typeface="Arial" panose="020B0604020202020204" pitchFamily="34" charset="0"/>
                <a:cs typeface="Arial" panose="020B0604020202020204" pitchFamily="34" charset="0"/>
              </a:rPr>
              <a:t> 1 interface </a:t>
            </a:r>
            <a:r>
              <a:rPr lang="en-US" altLang="en-US" dirty="0" err="1">
                <a:solidFill>
                  <a:srgbClr val="CC0000"/>
                </a:solidFill>
                <a:latin typeface="Arial" panose="020B0604020202020204" pitchFamily="34" charset="0"/>
                <a:cs typeface="Arial" panose="020B0604020202020204" pitchFamily="34" charset="0"/>
              </a:rPr>
              <a:t>được</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kết</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nối</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vật</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lý</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trực</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tiếp</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với</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nhau</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cùng</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mạng</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trong</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ngữ</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cảnh</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vùng</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địa</a:t>
            </a:r>
            <a:r>
              <a:rPr lang="en-US" altLang="en-US" dirty="0">
                <a:solidFill>
                  <a:srgbClr val="CC0000"/>
                </a:solidFill>
                <a:latin typeface="Arial" panose="020B0604020202020204" pitchFamily="34" charset="0"/>
                <a:cs typeface="Arial" panose="020B0604020202020204" pitchFamily="34" charset="0"/>
              </a:rPr>
              <a:t> </a:t>
            </a:r>
            <a:r>
              <a:rPr lang="en-US" altLang="en-US" dirty="0" err="1">
                <a:solidFill>
                  <a:srgbClr val="CC0000"/>
                </a:solidFill>
                <a:latin typeface="Arial" panose="020B0604020202020204" pitchFamily="34" charset="0"/>
                <a:cs typeface="Arial" panose="020B0604020202020204" pitchFamily="34" charset="0"/>
              </a:rPr>
              <a:t>chỉ</a:t>
            </a:r>
            <a:r>
              <a:rPr lang="en-US" altLang="en-US" dirty="0">
                <a:solidFill>
                  <a:srgbClr val="CC0000"/>
                </a:solidFill>
                <a:latin typeface="Arial" panose="020B0604020202020204" pitchFamily="34" charset="0"/>
                <a:cs typeface="Arial" panose="020B0604020202020204" pitchFamily="34" charset="0"/>
              </a:rPr>
              <a:t> IP)</a:t>
            </a:r>
            <a:endParaRPr lang="en-US" altLang="en-US" dirty="0">
              <a:solidFill>
                <a:srgbClr val="CC0000"/>
              </a:solidFill>
              <a:latin typeface="Arial" panose="020B0604020202020204" pitchFamily="34" charset="0"/>
              <a:cs typeface="Arial" panose="020B0604020202020204" pitchFamily="34" charset="0"/>
            </a:endParaRPr>
          </a:p>
          <a:p>
            <a:pPr lvl="1">
              <a:lnSpc>
                <a:spcPct val="90000"/>
              </a:lnSpc>
            </a:pPr>
            <a:r>
              <a:rPr lang="en-US" altLang="en-US" dirty="0" err="1">
                <a:latin typeface="Arial" panose="020B0604020202020204" pitchFamily="34" charset="0"/>
                <a:cs typeface="Arial" panose="020B0604020202020204" pitchFamily="34" charset="0"/>
              </a:rPr>
              <a:t>Địa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chỉ</a:t>
            </a:r>
            <a:r>
              <a:rPr lang="en-US" altLang="en-US" dirty="0">
                <a:latin typeface="Arial" panose="020B0604020202020204" pitchFamily="34" charset="0"/>
                <a:cs typeface="Arial" panose="020B0604020202020204" pitchFamily="34" charset="0"/>
              </a:rPr>
              <a:t> MAC 48 bit (</a:t>
            </a:r>
            <a:r>
              <a:rPr lang="en-US" altLang="en-US" dirty="0" err="1">
                <a:latin typeface="Arial" panose="020B0604020202020204" pitchFamily="34" charset="0"/>
                <a:cs typeface="Arial" panose="020B0604020202020204" pitchFamily="34" charset="0"/>
              </a:rPr>
              <a:t>cho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hầu</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hết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các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mạng</a:t>
            </a:r>
            <a:r>
              <a:rPr lang="en-US" altLang="en-US" dirty="0">
                <a:latin typeface="Arial" panose="020B0604020202020204" pitchFamily="34" charset="0"/>
                <a:cs typeface="Arial" panose="020B0604020202020204" pitchFamily="34" charset="0"/>
              </a:rPr>
              <a:t> LAN) </a:t>
            </a:r>
            <a:r>
              <a:rPr lang="en-US" altLang="en-US" dirty="0" err="1">
                <a:latin typeface="Arial" panose="020B0604020202020204" pitchFamily="34" charset="0"/>
                <a:cs typeface="Arial" panose="020B0604020202020204" pitchFamily="34" charset="0"/>
              </a:rPr>
              <a:t>được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ghi</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vào</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NIC ROM, </a:t>
            </a:r>
            <a:r>
              <a:rPr lang="en-US" altLang="en-US" dirty="0" err="1">
                <a:latin typeface="Arial" panose="020B0604020202020204" pitchFamily="34" charset="0"/>
                <a:cs typeface="Arial" panose="020B0604020202020204" pitchFamily="34" charset="0"/>
              </a:rPr>
              <a:t>hoặc</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thiết</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lập</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trong</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phần</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mềm</a:t>
            </a:r>
            <a:endParaRPr lang="en-US" altLang="en-US" dirty="0">
              <a:latin typeface="Arial" panose="020B0604020202020204" pitchFamily="34" charset="0"/>
              <a:cs typeface="Arial" panose="020B0604020202020204" pitchFamily="34" charset="0"/>
            </a:endParaRPr>
          </a:p>
          <a:p>
            <a:pPr lvl="1">
              <a:lnSpc>
                <a:spcPct val="90000"/>
              </a:lnSpc>
            </a:pPr>
            <a:r>
              <a:rPr lang="en-US" altLang="en-US" dirty="0" err="1">
                <a:latin typeface="Arial" panose="020B0604020202020204" pitchFamily="34" charset="0"/>
                <a:cs typeface="Arial" panose="020B0604020202020204" pitchFamily="34" charset="0"/>
              </a:rPr>
              <a:t>Ví</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dụ</a:t>
            </a:r>
            <a:r>
              <a:rPr lang="en-US" altLang="en-US" dirty="0">
                <a:latin typeface="Arial" panose="020B0604020202020204" pitchFamily="34" charset="0"/>
                <a:cs typeface="Arial" panose="020B0604020202020204" pitchFamily="34" charset="0"/>
              </a:rPr>
              <a:t>: 1A-2F-BB-76-09-AD</a:t>
            </a:r>
            <a:endParaRPr lang="en-US" altLang="en-US" dirty="0">
              <a:latin typeface="Arial" panose="020B0604020202020204" pitchFamily="34" charset="0"/>
              <a:cs typeface="Arial" panose="020B0604020202020204" pitchFamily="34" charset="0"/>
            </a:endParaRPr>
          </a:p>
          <a:p>
            <a:pPr lvl="1">
              <a:lnSpc>
                <a:spcPct val="90000"/>
              </a:lnSpc>
            </a:pPr>
            <a:endParaRPr lang="en-US" altLang="en-US" dirty="0">
              <a:latin typeface="Arial" panose="020B0604020202020204" pitchFamily="34" charset="0"/>
              <a:cs typeface="Arial" panose="020B0604020202020204" pitchFamily="34" charset="0"/>
            </a:endParaRPr>
          </a:p>
        </p:txBody>
      </p:sp>
      <p:pic>
        <p:nvPicPr>
          <p:cNvPr id="97286" name="Picture 4" descr="underline_base"/>
          <p:cNvPicPr>
            <a:picLocks noChangeArrowheads="1"/>
          </p:cNvPicPr>
          <p:nvPr/>
        </p:nvPicPr>
        <p:blipFill>
          <a:blip r:embed="rId1"/>
          <a:srcRect/>
          <a:stretch>
            <a:fillRect/>
          </a:stretch>
        </p:blipFill>
        <p:spPr bwMode="auto">
          <a:xfrm>
            <a:off x="3177176" y="1028700"/>
            <a:ext cx="3096035" cy="173038"/>
          </a:xfrm>
          <a:prstGeom prst="rect">
            <a:avLst/>
          </a:prstGeom>
          <a:noFill/>
          <a:ln w="9525">
            <a:noFill/>
            <a:miter lim="800000"/>
            <a:headEnd/>
            <a:tailEnd/>
          </a:ln>
        </p:spPr>
      </p:pic>
      <p:sp>
        <p:nvSpPr>
          <p:cNvPr id="97287" name="Text Box 6"/>
          <p:cNvSpPr txBox="1">
            <a:spLocks noChangeArrowheads="1"/>
          </p:cNvSpPr>
          <p:nvPr/>
        </p:nvSpPr>
        <p:spPr bwMode="auto">
          <a:xfrm>
            <a:off x="3379792" y="5932490"/>
            <a:ext cx="4221027" cy="646331"/>
          </a:xfrm>
          <a:prstGeom prst="rect">
            <a:avLst/>
          </a:prstGeom>
          <a:noFill/>
          <a:ln w="9525">
            <a:noFill/>
            <a:miter lim="800000"/>
          </a:ln>
        </p:spPr>
        <p:txBody>
          <a:bodyPr wrap="none">
            <a:spAutoFit/>
          </a:bodyPr>
          <a:lstStyle/>
          <a:p>
            <a:pPr algn="ctr"/>
            <a:r>
              <a:rPr lang="en-US" altLang="en-US" i="0" dirty="0" err="1">
                <a:solidFill>
                  <a:srgbClr val="000099"/>
                </a:solidFill>
                <a:latin typeface="Arial" panose="020B0604020202020204" pitchFamily="34" charset="0"/>
                <a:cs typeface="Arial" panose="020B0604020202020204" pitchFamily="34" charset="0"/>
              </a:rPr>
              <a:t>Ghi</a:t>
            </a:r>
            <a:r>
              <a:rPr lang="en-US" altLang="en-US" i="0" dirty="0">
                <a:solidFill>
                  <a:srgbClr val="000099"/>
                </a:solidFill>
                <a:latin typeface="Arial" panose="020B0604020202020204" pitchFamily="34" charset="0"/>
                <a:cs typeface="Arial" panose="020B0604020202020204" pitchFamily="34" charset="0"/>
              </a:rPr>
              <a:t> </a:t>
            </a:r>
            <a:r>
              <a:rPr lang="en-US" altLang="en-US" i="0" dirty="0" err="1">
                <a:solidFill>
                  <a:srgbClr val="000099"/>
                </a:solidFill>
                <a:latin typeface="Arial" panose="020B0604020202020204" pitchFamily="34" charset="0"/>
                <a:cs typeface="Arial" panose="020B0604020202020204" pitchFamily="34" charset="0"/>
              </a:rPr>
              <a:t>dưới</a:t>
            </a:r>
            <a:r>
              <a:rPr lang="en-US" altLang="en-US" i="0" dirty="0">
                <a:solidFill>
                  <a:srgbClr val="000099"/>
                </a:solidFill>
                <a:latin typeface="Arial" panose="020B0604020202020204" pitchFamily="34" charset="0"/>
                <a:cs typeface="Arial" panose="020B0604020202020204" pitchFamily="34" charset="0"/>
              </a:rPr>
              <a:t> </a:t>
            </a:r>
            <a:r>
              <a:rPr lang="en-US" altLang="en-US" i="0" dirty="0" err="1">
                <a:solidFill>
                  <a:srgbClr val="000099"/>
                </a:solidFill>
                <a:latin typeface="Arial" panose="020B0604020202020204" pitchFamily="34" charset="0"/>
                <a:cs typeface="Arial" panose="020B0604020202020204" pitchFamily="34" charset="0"/>
              </a:rPr>
              <a:t>dạng</a:t>
            </a:r>
            <a:r>
              <a:rPr lang="en-US" altLang="en-US" i="0" dirty="0">
                <a:solidFill>
                  <a:srgbClr val="000099"/>
                </a:solidFill>
                <a:latin typeface="Arial" panose="020B0604020202020204" pitchFamily="34" charset="0"/>
                <a:cs typeface="Arial" panose="020B0604020202020204" pitchFamily="34" charset="0"/>
              </a:rPr>
              <a:t> </a:t>
            </a:r>
            <a:r>
              <a:rPr lang="en-US" altLang="en-US" i="0" dirty="0" err="1">
                <a:solidFill>
                  <a:srgbClr val="000099"/>
                </a:solidFill>
                <a:latin typeface="Arial" panose="020B0604020202020204" pitchFamily="34" charset="0"/>
                <a:cs typeface="Arial" panose="020B0604020202020204" pitchFamily="34" charset="0"/>
              </a:rPr>
              <a:t>số</a:t>
            </a:r>
            <a:r>
              <a:rPr lang="en-US" altLang="en-US" i="0" dirty="0">
                <a:solidFill>
                  <a:srgbClr val="000099"/>
                </a:solidFill>
                <a:latin typeface="Arial" panose="020B0604020202020204" pitchFamily="34" charset="0"/>
                <a:cs typeface="Arial" panose="020B0604020202020204" pitchFamily="34" charset="0"/>
              </a:rPr>
              <a:t> </a:t>
            </a:r>
            <a:r>
              <a:rPr lang="en-US" altLang="en-US" i="0" dirty="0" err="1">
                <a:solidFill>
                  <a:srgbClr val="000099"/>
                </a:solidFill>
                <a:latin typeface="Arial" panose="020B0604020202020204" pitchFamily="34" charset="0"/>
                <a:cs typeface="Arial" panose="020B0604020202020204" pitchFamily="34" charset="0"/>
              </a:rPr>
              <a:t>thập</a:t>
            </a:r>
            <a:r>
              <a:rPr lang="en-US" altLang="en-US" i="0" dirty="0">
                <a:solidFill>
                  <a:srgbClr val="000099"/>
                </a:solidFill>
                <a:latin typeface="Arial" panose="020B0604020202020204" pitchFamily="34" charset="0"/>
                <a:cs typeface="Arial" panose="020B0604020202020204" pitchFamily="34" charset="0"/>
              </a:rPr>
              <a:t> </a:t>
            </a:r>
            <a:r>
              <a:rPr lang="en-US" altLang="en-US" i="0" dirty="0" err="1">
                <a:solidFill>
                  <a:srgbClr val="000099"/>
                </a:solidFill>
                <a:latin typeface="Arial" panose="020B0604020202020204" pitchFamily="34" charset="0"/>
                <a:cs typeface="Arial" panose="020B0604020202020204" pitchFamily="34" charset="0"/>
              </a:rPr>
              <a:t>lục</a:t>
            </a:r>
            <a:r>
              <a:rPr lang="en-US" altLang="en-US" i="0" dirty="0">
                <a:solidFill>
                  <a:srgbClr val="000099"/>
                </a:solidFill>
                <a:latin typeface="Arial" panose="020B0604020202020204" pitchFamily="34" charset="0"/>
                <a:cs typeface="Arial" panose="020B0604020202020204" pitchFamily="34" charset="0"/>
              </a:rPr>
              <a:t> </a:t>
            </a:r>
            <a:r>
              <a:rPr lang="en-US" altLang="en-US" i="0" dirty="0" err="1">
                <a:solidFill>
                  <a:srgbClr val="000099"/>
                </a:solidFill>
                <a:latin typeface="Arial" panose="020B0604020202020204" pitchFamily="34" charset="0"/>
                <a:cs typeface="Arial" panose="020B0604020202020204" pitchFamily="34" charset="0"/>
              </a:rPr>
              <a:t>phân</a:t>
            </a:r>
            <a:r>
              <a:rPr lang="en-US" altLang="en-US" i="0" dirty="0">
                <a:solidFill>
                  <a:srgbClr val="000099"/>
                </a:solidFill>
                <a:latin typeface="Arial" panose="020B0604020202020204" pitchFamily="34" charset="0"/>
                <a:cs typeface="Arial" panose="020B0604020202020204" pitchFamily="34" charset="0"/>
              </a:rPr>
              <a:t> (</a:t>
            </a:r>
            <a:r>
              <a:rPr lang="en-US" altLang="en-US" i="0" dirty="0" err="1">
                <a:solidFill>
                  <a:srgbClr val="000099"/>
                </a:solidFill>
                <a:latin typeface="Arial" panose="020B0604020202020204" pitchFamily="34" charset="0"/>
                <a:cs typeface="Arial" panose="020B0604020202020204" pitchFamily="34" charset="0"/>
              </a:rPr>
              <a:t>hệ</a:t>
            </a:r>
            <a:r>
              <a:rPr lang="en-US" altLang="en-US" i="0" dirty="0">
                <a:solidFill>
                  <a:srgbClr val="000099"/>
                </a:solidFill>
                <a:latin typeface="Arial" panose="020B0604020202020204" pitchFamily="34" charset="0"/>
                <a:cs typeface="Arial" panose="020B0604020202020204" pitchFamily="34" charset="0"/>
              </a:rPr>
              <a:t> 16)</a:t>
            </a:r>
            <a:endParaRPr lang="en-US" altLang="en-US" i="0" dirty="0">
              <a:solidFill>
                <a:srgbClr val="000099"/>
              </a:solidFill>
              <a:latin typeface="Arial" panose="020B0604020202020204" pitchFamily="34" charset="0"/>
              <a:cs typeface="Arial" panose="020B0604020202020204" pitchFamily="34" charset="0"/>
            </a:endParaRPr>
          </a:p>
          <a:p>
            <a:pPr algn="ctr"/>
            <a:r>
              <a:rPr lang="en-US" altLang="en-US" i="0" dirty="0">
                <a:solidFill>
                  <a:srgbClr val="000099"/>
                </a:solidFill>
                <a:latin typeface="Arial" panose="020B0604020202020204" pitchFamily="34" charset="0"/>
                <a:cs typeface="Arial" panose="020B0604020202020204" pitchFamily="34" charset="0"/>
              </a:rPr>
              <a:t>(</a:t>
            </a:r>
            <a:r>
              <a:rPr lang="en-US" altLang="en-US" i="0" dirty="0" err="1">
                <a:solidFill>
                  <a:srgbClr val="000099"/>
                </a:solidFill>
                <a:latin typeface="Arial" panose="020B0604020202020204" pitchFamily="34" charset="0"/>
                <a:cs typeface="Arial" panose="020B0604020202020204" pitchFamily="34" charset="0"/>
              </a:rPr>
              <a:t>mỗi</a:t>
            </a:r>
            <a:r>
              <a:rPr lang="en-US" altLang="en-US" i="0" dirty="0">
                <a:solidFill>
                  <a:srgbClr val="000099"/>
                </a:solidFill>
                <a:latin typeface="Arial" panose="020B0604020202020204" pitchFamily="34" charset="0"/>
                <a:cs typeface="Arial" panose="020B0604020202020204" pitchFamily="34" charset="0"/>
              </a:rPr>
              <a:t> </a:t>
            </a:r>
            <a:r>
              <a:rPr lang="ja-JP" altLang="en-US" i="0" dirty="0">
                <a:solidFill>
                  <a:srgbClr val="000099"/>
                </a:solidFill>
                <a:latin typeface="Arial" panose="020B0604020202020204" pitchFamily="34" charset="0"/>
                <a:cs typeface="Arial" panose="020B0604020202020204" pitchFamily="34" charset="0"/>
              </a:rPr>
              <a:t>“</a:t>
            </a:r>
            <a:r>
              <a:rPr lang="en-US" altLang="ja-JP" i="0" dirty="0" err="1">
                <a:solidFill>
                  <a:srgbClr val="000099"/>
                </a:solidFill>
                <a:latin typeface="Arial" panose="020B0604020202020204" pitchFamily="34" charset="0"/>
                <a:cs typeface="Arial" panose="020B0604020202020204" pitchFamily="34" charset="0"/>
              </a:rPr>
              <a:t>số</a:t>
            </a:r>
            <a:r>
              <a:rPr lang="ja-JP" altLang="en-US" i="0" dirty="0">
                <a:solidFill>
                  <a:srgbClr val="000099"/>
                </a:solidFill>
                <a:latin typeface="Arial" panose="020B0604020202020204" pitchFamily="34" charset="0"/>
                <a:cs typeface="Arial" panose="020B0604020202020204" pitchFamily="34" charset="0"/>
              </a:rPr>
              <a:t>”</a:t>
            </a:r>
            <a:r>
              <a:rPr lang="en-US" altLang="ja-JP" i="0" dirty="0">
                <a:solidFill>
                  <a:srgbClr val="000099"/>
                </a:solidFill>
                <a:latin typeface="Arial" panose="020B0604020202020204" pitchFamily="34" charset="0"/>
                <a:cs typeface="Arial" panose="020B0604020202020204" pitchFamily="34" charset="0"/>
              </a:rPr>
              <a:t> </a:t>
            </a:r>
            <a:r>
              <a:rPr lang="en-US" altLang="ja-JP" i="0" dirty="0" err="1">
                <a:solidFill>
                  <a:srgbClr val="000099"/>
                </a:solidFill>
                <a:latin typeface="Arial" panose="020B0604020202020204" pitchFamily="34" charset="0"/>
                <a:cs typeface="Arial" panose="020B0604020202020204" pitchFamily="34" charset="0"/>
              </a:rPr>
              <a:t>đại</a:t>
            </a:r>
            <a:r>
              <a:rPr lang="en-US" altLang="ja-JP" i="0" dirty="0">
                <a:solidFill>
                  <a:srgbClr val="000099"/>
                </a:solidFill>
                <a:latin typeface="Arial" panose="020B0604020202020204" pitchFamily="34" charset="0"/>
                <a:cs typeface="Arial" panose="020B0604020202020204" pitchFamily="34" charset="0"/>
              </a:rPr>
              <a:t> </a:t>
            </a:r>
            <a:r>
              <a:rPr lang="en-US" altLang="ja-JP" i="0" dirty="0" err="1">
                <a:solidFill>
                  <a:srgbClr val="000099"/>
                </a:solidFill>
                <a:latin typeface="Arial" panose="020B0604020202020204" pitchFamily="34" charset="0"/>
                <a:cs typeface="Arial" panose="020B0604020202020204" pitchFamily="34" charset="0"/>
              </a:rPr>
              <a:t>diện</a:t>
            </a:r>
            <a:r>
              <a:rPr lang="en-US" altLang="ja-JP" i="0" dirty="0">
                <a:solidFill>
                  <a:srgbClr val="000099"/>
                </a:solidFill>
                <a:latin typeface="Arial" panose="020B0604020202020204" pitchFamily="34" charset="0"/>
                <a:cs typeface="Arial" panose="020B0604020202020204" pitchFamily="34" charset="0"/>
              </a:rPr>
              <a:t> 4 bit)</a:t>
            </a:r>
            <a:endParaRPr lang="en-US" altLang="en-US" i="0" dirty="0">
              <a:solidFill>
                <a:srgbClr val="000099"/>
              </a:solidFill>
              <a:latin typeface="Arial" panose="020B0604020202020204" pitchFamily="34" charset="0"/>
              <a:cs typeface="Arial" panose="020B0604020202020204" pitchFamily="34" charset="0"/>
            </a:endParaRPr>
          </a:p>
        </p:txBody>
      </p:sp>
      <p:sp>
        <p:nvSpPr>
          <p:cNvPr id="97288" name="Line 7"/>
          <p:cNvSpPr>
            <a:spLocks noChangeShapeType="1"/>
          </p:cNvSpPr>
          <p:nvPr/>
        </p:nvSpPr>
        <p:spPr bwMode="auto">
          <a:xfrm flipH="1" flipV="1">
            <a:off x="3322644" y="5700713"/>
            <a:ext cx="623887" cy="301625"/>
          </a:xfrm>
          <a:prstGeom prst="line">
            <a:avLst/>
          </a:prstGeom>
          <a:noFill/>
          <a:ln w="9525">
            <a:solidFill>
              <a:schemeClr val="tx1"/>
            </a:solidFill>
            <a:round/>
          </a:ln>
        </p:spPr>
        <p:txBody>
          <a:bodyPr wrap="none"/>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635001" y="1841502"/>
            <a:ext cx="7835900" cy="4343400"/>
          </a:xfrm>
          <a:prstGeom prst="rect">
            <a:avLst/>
          </a:prstGeom>
          <a:noFill/>
        </p:spPr>
      </p:pic>
      <p:sp>
        <p:nvSpPr>
          <p:cNvPr id="2" name="TextBox 1"/>
          <p:cNvSpPr txBox="1"/>
          <p:nvPr/>
        </p:nvSpPr>
        <p:spPr>
          <a:xfrm>
            <a:off x="736605" y="673102"/>
            <a:ext cx="4519955"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MAC</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Address</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Components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a:xfrm>
            <a:off x="457201" y="274638"/>
            <a:ext cx="8229600" cy="8669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altLang="en-US" sz="4000" dirty="0" err="1">
                <a:latin typeface="Arial" panose="020B0604020202020204" pitchFamily="34" charset="0"/>
                <a:cs typeface="Arial" panose="020B0604020202020204" pitchFamily="34" charset="0"/>
              </a:rPr>
              <a:t>Địa</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chỉ</a:t>
            </a:r>
            <a:r>
              <a:rPr lang="en-US" altLang="en-US" sz="4000" dirty="0">
                <a:latin typeface="Arial" panose="020B0604020202020204" pitchFamily="34" charset="0"/>
                <a:cs typeface="Arial" panose="020B0604020202020204" pitchFamily="34" charset="0"/>
              </a:rPr>
              <a:t> MAC (</a:t>
            </a:r>
            <a:r>
              <a:rPr lang="en-US" altLang="en-US" sz="4000" dirty="0" err="1">
                <a:latin typeface="Arial" panose="020B0604020202020204" pitchFamily="34" charset="0"/>
                <a:cs typeface="Arial" panose="020B0604020202020204" pitchFamily="34" charset="0"/>
              </a:rPr>
              <a:t>tt</a:t>
            </a:r>
            <a:r>
              <a:rPr lang="en-US" altLang="en-US" sz="4000" dirty="0">
                <a:latin typeface="Arial" panose="020B0604020202020204" pitchFamily="34" charset="0"/>
                <a:cs typeface="Arial" panose="020B0604020202020204" pitchFamily="34" charset="0"/>
              </a:rPr>
              <a:t>)</a:t>
            </a:r>
            <a:endParaRPr lang="en-US" altLang="en-US" sz="4000" dirty="0">
              <a:latin typeface="Arial" panose="020B0604020202020204" pitchFamily="34" charset="0"/>
              <a:cs typeface="Arial" panose="020B0604020202020204" pitchFamily="34" charset="0"/>
            </a:endParaRPr>
          </a:p>
        </p:txBody>
      </p:sp>
      <p:pic>
        <p:nvPicPr>
          <p:cNvPr id="9" name="Picture 4" descr="underline_base"/>
          <p:cNvPicPr>
            <a:picLocks noChangeArrowheads="1"/>
          </p:cNvPicPr>
          <p:nvPr/>
        </p:nvPicPr>
        <p:blipFill>
          <a:blip r:embed="rId2"/>
          <a:srcRect/>
          <a:stretch>
            <a:fillRect/>
          </a:stretch>
        </p:blipFill>
        <p:spPr bwMode="auto">
          <a:xfrm>
            <a:off x="2730797" y="1028700"/>
            <a:ext cx="3746203" cy="173038"/>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673099" y="2527300"/>
            <a:ext cx="7950200" cy="2400300"/>
          </a:xfrm>
          <a:prstGeom prst="rect">
            <a:avLst/>
          </a:prstGeom>
          <a:noFill/>
        </p:spPr>
      </p:pic>
      <p:sp>
        <p:nvSpPr>
          <p:cNvPr id="8" name="Rectangle 2"/>
          <p:cNvSpPr txBox="1">
            <a:spLocks noChangeArrowheads="1"/>
          </p:cNvSpPr>
          <p:nvPr/>
        </p:nvSpPr>
        <p:spPr>
          <a:xfrm>
            <a:off x="457201" y="274638"/>
            <a:ext cx="8229600" cy="8669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altLang="en-US" sz="4000" dirty="0" err="1">
                <a:latin typeface="Arial" panose="020B0604020202020204" pitchFamily="34" charset="0"/>
                <a:cs typeface="Arial" panose="020B0604020202020204" pitchFamily="34" charset="0"/>
              </a:rPr>
              <a:t>Địa</a:t>
            </a:r>
            <a:r>
              <a:rPr lang="en-US" altLang="en-US" sz="4000" dirty="0">
                <a:latin typeface="Arial" panose="020B0604020202020204" pitchFamily="34" charset="0"/>
                <a:cs typeface="Arial" panose="020B0604020202020204" pitchFamily="34" charset="0"/>
              </a:rPr>
              <a:t> </a:t>
            </a:r>
            <a:r>
              <a:rPr lang="en-US" altLang="en-US" sz="4000" dirty="0" err="1">
                <a:latin typeface="Arial" panose="020B0604020202020204" pitchFamily="34" charset="0"/>
                <a:cs typeface="Arial" panose="020B0604020202020204" pitchFamily="34" charset="0"/>
              </a:rPr>
              <a:t>chỉ</a:t>
            </a:r>
            <a:r>
              <a:rPr lang="en-US" altLang="en-US" sz="4000" dirty="0">
                <a:latin typeface="Arial" panose="020B0604020202020204" pitchFamily="34" charset="0"/>
                <a:cs typeface="Arial" panose="020B0604020202020204" pitchFamily="34" charset="0"/>
              </a:rPr>
              <a:t> MAC (</a:t>
            </a:r>
            <a:r>
              <a:rPr lang="en-US" altLang="en-US" sz="4000" dirty="0" err="1">
                <a:latin typeface="Arial" panose="020B0604020202020204" pitchFamily="34" charset="0"/>
                <a:cs typeface="Arial" panose="020B0604020202020204" pitchFamily="34" charset="0"/>
              </a:rPr>
              <a:t>tt</a:t>
            </a:r>
            <a:r>
              <a:rPr lang="en-US" altLang="en-US" sz="4000" dirty="0">
                <a:latin typeface="Arial" panose="020B0604020202020204" pitchFamily="34" charset="0"/>
                <a:cs typeface="Arial" panose="020B0604020202020204" pitchFamily="34" charset="0"/>
              </a:rPr>
              <a:t>)</a:t>
            </a:r>
            <a:endParaRPr lang="en-US" altLang="en-US" sz="4000" dirty="0">
              <a:latin typeface="Arial" panose="020B0604020202020204" pitchFamily="34" charset="0"/>
              <a:cs typeface="Arial" panose="020B0604020202020204" pitchFamily="34" charset="0"/>
            </a:endParaRPr>
          </a:p>
        </p:txBody>
      </p:sp>
      <p:pic>
        <p:nvPicPr>
          <p:cNvPr id="9" name="Picture 4" descr="underline_base"/>
          <p:cNvPicPr>
            <a:picLocks noChangeArrowheads="1"/>
          </p:cNvPicPr>
          <p:nvPr/>
        </p:nvPicPr>
        <p:blipFill>
          <a:blip r:embed="rId2"/>
          <a:srcRect/>
          <a:stretch>
            <a:fillRect/>
          </a:stretch>
        </p:blipFill>
        <p:spPr bwMode="auto">
          <a:xfrm>
            <a:off x="2730797" y="1028700"/>
            <a:ext cx="3746203" cy="173038"/>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99331"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51CA6D72-F08A-48F8-960D-F2E2ADA32E59}" type="slidenum">
              <a:rPr lang="en-US" altLang="en-US">
                <a:cs typeface="Arial" panose="020B0604020202020204" pitchFamily="34" charset="0"/>
              </a:rPr>
            </a:fld>
            <a:endParaRPr lang="en-US" altLang="en-US">
              <a:cs typeface="Arial" panose="020B0604020202020204" pitchFamily="34" charset="0"/>
            </a:endParaRPr>
          </a:p>
        </p:txBody>
      </p:sp>
      <p:sp>
        <p:nvSpPr>
          <p:cNvPr id="99332" name="Rectangle 2"/>
          <p:cNvSpPr>
            <a:spLocks noGrp="1" noChangeArrowheads="1"/>
          </p:cNvSpPr>
          <p:nvPr>
            <p:ph type="title"/>
          </p:nvPr>
        </p:nvSpPr>
        <p:spPr>
          <a:xfrm>
            <a:off x="457201" y="274638"/>
            <a:ext cx="8229600" cy="866779"/>
          </a:xfrm>
        </p:spPr>
        <p:txBody>
          <a:bodyPr/>
          <a:lstStyle/>
          <a:p>
            <a:pPr algn="l"/>
            <a:r>
              <a:rPr lang="en-US" altLang="en-US" dirty="0" err="1">
                <a:solidFill>
                  <a:schemeClr val="tx2"/>
                </a:solidFill>
                <a:latin typeface="Arial" panose="020B0604020202020204" pitchFamily="34" charset="0"/>
                <a:cs typeface="Arial" panose="020B0604020202020204" pitchFamily="34" charset="0"/>
              </a:rPr>
              <a:t>Địa</a:t>
            </a:r>
            <a:r>
              <a:rPr lang="en-US" altLang="en-US" dirty="0">
                <a:solidFill>
                  <a:schemeClr val="tx2"/>
                </a:solidFill>
                <a:latin typeface="Arial" panose="020B0604020202020204" pitchFamily="34" charset="0"/>
                <a:cs typeface="Arial" panose="020B0604020202020204" pitchFamily="34" charset="0"/>
              </a:rPr>
              <a:t> </a:t>
            </a:r>
            <a:r>
              <a:rPr lang="en-US" altLang="en-US" dirty="0" err="1">
                <a:solidFill>
                  <a:schemeClr val="tx2"/>
                </a:solidFill>
                <a:latin typeface="Arial" panose="020B0604020202020204" pitchFamily="34" charset="0"/>
                <a:cs typeface="Arial" panose="020B0604020202020204" pitchFamily="34" charset="0"/>
              </a:rPr>
              <a:t>chỉ</a:t>
            </a:r>
            <a:r>
              <a:rPr lang="en-US" altLang="en-US" dirty="0">
                <a:solidFill>
                  <a:schemeClr val="tx2"/>
                </a:solidFill>
                <a:latin typeface="Arial" panose="020B0604020202020204" pitchFamily="34" charset="0"/>
                <a:cs typeface="Arial" panose="020B0604020202020204" pitchFamily="34" charset="0"/>
              </a:rPr>
              <a:t> MAC</a:t>
            </a:r>
            <a:r>
              <a:rPr lang="en-US" altLang="en-US" sz="4800" dirty="0">
                <a:solidFill>
                  <a:schemeClr val="tx2"/>
                </a:solidFill>
                <a:latin typeface="Arial" panose="020B0604020202020204" pitchFamily="34" charset="0"/>
                <a:cs typeface="Arial" panose="020B0604020202020204" pitchFamily="34" charset="0"/>
              </a:rPr>
              <a:t> (</a:t>
            </a:r>
            <a:r>
              <a:rPr lang="en-US" altLang="en-US" sz="4800" dirty="0" err="1">
                <a:solidFill>
                  <a:schemeClr val="tx2"/>
                </a:solidFill>
                <a:latin typeface="Arial" panose="020B0604020202020204" pitchFamily="34" charset="0"/>
                <a:cs typeface="Arial" panose="020B0604020202020204" pitchFamily="34" charset="0"/>
              </a:rPr>
              <a:t>tt</a:t>
            </a:r>
            <a:r>
              <a:rPr lang="en-US" altLang="en-US" sz="4800" dirty="0">
                <a:solidFill>
                  <a:schemeClr val="tx2"/>
                </a:solidFill>
                <a:latin typeface="Arial" panose="020B0604020202020204" pitchFamily="34" charset="0"/>
                <a:cs typeface="Arial" panose="020B0604020202020204" pitchFamily="34" charset="0"/>
              </a:rPr>
              <a:t>)</a:t>
            </a:r>
            <a:endParaRPr lang="en-US" altLang="en-US" dirty="0">
              <a:solidFill>
                <a:schemeClr val="tx2"/>
              </a:solidFill>
              <a:latin typeface="Arial" panose="020B0604020202020204" pitchFamily="34" charset="0"/>
              <a:cs typeface="Arial" panose="020B0604020202020204" pitchFamily="34" charset="0"/>
            </a:endParaRPr>
          </a:p>
        </p:txBody>
      </p:sp>
      <p:sp>
        <p:nvSpPr>
          <p:cNvPr id="99333" name="Text Box 4"/>
          <p:cNvSpPr txBox="1">
            <a:spLocks noChangeArrowheads="1"/>
          </p:cNvSpPr>
          <p:nvPr/>
        </p:nvSpPr>
        <p:spPr bwMode="auto">
          <a:xfrm>
            <a:off x="323856" y="1309689"/>
            <a:ext cx="8501045" cy="523220"/>
          </a:xfrm>
          <a:prstGeom prst="rect">
            <a:avLst/>
          </a:prstGeom>
          <a:noFill/>
          <a:ln w="9525">
            <a:noFill/>
            <a:miter lim="800000"/>
          </a:ln>
        </p:spPr>
        <p:txBody>
          <a:bodyPr wrap="none">
            <a:spAutoFit/>
          </a:bodyPr>
          <a:lstStyle/>
          <a:p>
            <a:r>
              <a:rPr lang="en-US" altLang="en-US" sz="2800" i="0">
                <a:latin typeface="Arial" panose="020B0604020202020204" pitchFamily="34" charset="0"/>
                <a:cs typeface="Arial" panose="020B0604020202020204" pitchFamily="34" charset="0"/>
              </a:rPr>
              <a:t>Mỗi adapter trên mạng LAN có địa chỉ </a:t>
            </a:r>
            <a:r>
              <a:rPr lang="en-US" altLang="en-US" sz="2800">
                <a:solidFill>
                  <a:srgbClr val="CC0000"/>
                </a:solidFill>
                <a:latin typeface="Arial" panose="020B0604020202020204" pitchFamily="34" charset="0"/>
                <a:cs typeface="Arial" panose="020B0604020202020204" pitchFamily="34" charset="0"/>
              </a:rPr>
              <a:t>LAN</a:t>
            </a:r>
            <a:r>
              <a:rPr lang="en-US" altLang="en-US" sz="2800" i="0">
                <a:latin typeface="Arial" panose="020B0604020202020204" pitchFamily="34" charset="0"/>
                <a:cs typeface="Arial" panose="020B0604020202020204" pitchFamily="34" charset="0"/>
              </a:rPr>
              <a:t> duy nhất</a:t>
            </a:r>
            <a:endParaRPr lang="en-US" altLang="en-US" sz="2800" i="0">
              <a:latin typeface="Arial" panose="020B0604020202020204" pitchFamily="34" charset="0"/>
              <a:cs typeface="Arial" panose="020B0604020202020204" pitchFamily="34" charset="0"/>
            </a:endParaRPr>
          </a:p>
        </p:txBody>
      </p:sp>
      <p:sp>
        <p:nvSpPr>
          <p:cNvPr id="99334" name="Text Box 18"/>
          <p:cNvSpPr txBox="1">
            <a:spLocks noChangeArrowheads="1"/>
          </p:cNvSpPr>
          <p:nvPr/>
        </p:nvSpPr>
        <p:spPr bwMode="auto">
          <a:xfrm>
            <a:off x="6918331" y="3890963"/>
            <a:ext cx="966931" cy="369332"/>
          </a:xfrm>
          <a:prstGeom prst="rect">
            <a:avLst/>
          </a:prstGeom>
          <a:noFill/>
          <a:ln w="9525">
            <a:noFill/>
            <a:miter lim="800000"/>
          </a:ln>
        </p:spPr>
        <p:txBody>
          <a:bodyPr wrap="none">
            <a:spAutoFit/>
          </a:bodyPr>
          <a:lstStyle/>
          <a:p>
            <a:r>
              <a:rPr lang="en-US" altLang="en-US" i="0">
                <a:latin typeface="Arial" panose="020B0604020202020204" pitchFamily="34" charset="0"/>
                <a:cs typeface="Arial" panose="020B0604020202020204" pitchFamily="34" charset="0"/>
              </a:rPr>
              <a:t>adapter</a:t>
            </a:r>
            <a:endParaRPr lang="en-US" altLang="en-US" i="0">
              <a:latin typeface="Arial" panose="020B0604020202020204" pitchFamily="34" charset="0"/>
              <a:cs typeface="Arial" panose="020B0604020202020204" pitchFamily="34" charset="0"/>
            </a:endParaRPr>
          </a:p>
        </p:txBody>
      </p:sp>
      <p:sp>
        <p:nvSpPr>
          <p:cNvPr id="99335" name="Freeform 8"/>
          <p:cNvSpPr/>
          <p:nvPr/>
        </p:nvSpPr>
        <p:spPr bwMode="auto">
          <a:xfrm>
            <a:off x="2152651" y="3262313"/>
            <a:ext cx="2046288" cy="2049462"/>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w="9525">
            <a:noFill/>
            <a:round/>
          </a:ln>
        </p:spPr>
        <p:txBody>
          <a:bodyPr wrap="none" anchor="ctr"/>
          <a:lstStyle/>
          <a:p>
            <a:endParaRPr lang="en-US"/>
          </a:p>
        </p:txBody>
      </p:sp>
      <p:sp>
        <p:nvSpPr>
          <p:cNvPr id="99336" name="Line 19"/>
          <p:cNvSpPr>
            <a:spLocks noChangeShapeType="1"/>
          </p:cNvSpPr>
          <p:nvPr/>
        </p:nvSpPr>
        <p:spPr bwMode="auto">
          <a:xfrm>
            <a:off x="1300163" y="3940175"/>
            <a:ext cx="901700" cy="0"/>
          </a:xfrm>
          <a:prstGeom prst="line">
            <a:avLst/>
          </a:prstGeom>
          <a:noFill/>
          <a:ln w="9525">
            <a:solidFill>
              <a:schemeClr val="tx1"/>
            </a:solidFill>
            <a:round/>
          </a:ln>
        </p:spPr>
        <p:txBody>
          <a:bodyPr wrap="none"/>
          <a:lstStyle/>
          <a:p>
            <a:endParaRPr lang="en-US"/>
          </a:p>
        </p:txBody>
      </p:sp>
      <p:sp>
        <p:nvSpPr>
          <p:cNvPr id="99337" name="Line 20"/>
          <p:cNvSpPr>
            <a:spLocks noChangeShapeType="1"/>
          </p:cNvSpPr>
          <p:nvPr/>
        </p:nvSpPr>
        <p:spPr bwMode="auto">
          <a:xfrm>
            <a:off x="3309938" y="2808288"/>
            <a:ext cx="0" cy="655637"/>
          </a:xfrm>
          <a:prstGeom prst="line">
            <a:avLst/>
          </a:prstGeom>
          <a:noFill/>
          <a:ln w="9525">
            <a:solidFill>
              <a:schemeClr val="tx1"/>
            </a:solidFill>
            <a:round/>
          </a:ln>
        </p:spPr>
        <p:txBody>
          <a:bodyPr wrap="none"/>
          <a:lstStyle/>
          <a:p>
            <a:endParaRPr lang="en-US"/>
          </a:p>
        </p:txBody>
      </p:sp>
      <p:sp>
        <p:nvSpPr>
          <p:cNvPr id="99338" name="Line 21"/>
          <p:cNvSpPr>
            <a:spLocks noChangeShapeType="1"/>
          </p:cNvSpPr>
          <p:nvPr/>
        </p:nvSpPr>
        <p:spPr bwMode="auto">
          <a:xfrm flipH="1">
            <a:off x="4173538" y="4108450"/>
            <a:ext cx="796926" cy="0"/>
          </a:xfrm>
          <a:prstGeom prst="line">
            <a:avLst/>
          </a:prstGeom>
          <a:noFill/>
          <a:ln w="9525">
            <a:solidFill>
              <a:schemeClr val="tx1"/>
            </a:solidFill>
            <a:round/>
          </a:ln>
        </p:spPr>
        <p:txBody>
          <a:bodyPr wrap="none"/>
          <a:lstStyle/>
          <a:p>
            <a:endParaRPr lang="en-US"/>
          </a:p>
        </p:txBody>
      </p:sp>
      <p:sp>
        <p:nvSpPr>
          <p:cNvPr id="99339" name="Line 22"/>
          <p:cNvSpPr>
            <a:spLocks noChangeShapeType="1"/>
          </p:cNvSpPr>
          <p:nvPr/>
        </p:nvSpPr>
        <p:spPr bwMode="auto">
          <a:xfrm flipV="1">
            <a:off x="3271838" y="5113340"/>
            <a:ext cx="0" cy="438150"/>
          </a:xfrm>
          <a:prstGeom prst="line">
            <a:avLst/>
          </a:prstGeom>
          <a:noFill/>
          <a:ln w="9525">
            <a:solidFill>
              <a:schemeClr val="tx1"/>
            </a:solidFill>
            <a:round/>
          </a:ln>
        </p:spPr>
        <p:txBody>
          <a:bodyPr wrap="none"/>
          <a:lstStyle/>
          <a:p>
            <a:endParaRPr lang="en-US"/>
          </a:p>
        </p:txBody>
      </p:sp>
      <p:sp>
        <p:nvSpPr>
          <p:cNvPr id="99340" name="Text Box 24"/>
          <p:cNvSpPr txBox="1">
            <a:spLocks noChangeArrowheads="1"/>
          </p:cNvSpPr>
          <p:nvPr/>
        </p:nvSpPr>
        <p:spPr bwMode="auto">
          <a:xfrm>
            <a:off x="3630619" y="2513016"/>
            <a:ext cx="1797287"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1A-2F-BB-76-09-AD</a:t>
            </a:r>
            <a:endParaRPr lang="en-US" altLang="en-US" sz="1400" i="0">
              <a:latin typeface="Arial" panose="020B0604020202020204" pitchFamily="34" charset="0"/>
              <a:cs typeface="Arial" panose="020B0604020202020204" pitchFamily="34" charset="0"/>
            </a:endParaRPr>
          </a:p>
        </p:txBody>
      </p:sp>
      <p:sp>
        <p:nvSpPr>
          <p:cNvPr id="99341" name="Line 25"/>
          <p:cNvSpPr>
            <a:spLocks noChangeShapeType="1"/>
          </p:cNvSpPr>
          <p:nvPr/>
        </p:nvSpPr>
        <p:spPr bwMode="auto">
          <a:xfrm flipH="1" flipV="1">
            <a:off x="3449638" y="2652713"/>
            <a:ext cx="257175" cy="12700"/>
          </a:xfrm>
          <a:prstGeom prst="line">
            <a:avLst/>
          </a:prstGeom>
          <a:noFill/>
          <a:ln w="9525">
            <a:solidFill>
              <a:schemeClr val="tx1"/>
            </a:solidFill>
            <a:round/>
            <a:tailEnd type="triangle" w="med" len="med"/>
          </a:ln>
        </p:spPr>
        <p:txBody>
          <a:bodyPr wrap="none"/>
          <a:lstStyle/>
          <a:p>
            <a:endParaRPr lang="en-US"/>
          </a:p>
        </p:txBody>
      </p:sp>
      <p:sp>
        <p:nvSpPr>
          <p:cNvPr id="99342" name="Line 26"/>
          <p:cNvSpPr>
            <a:spLocks noChangeShapeType="1"/>
          </p:cNvSpPr>
          <p:nvPr/>
        </p:nvSpPr>
        <p:spPr bwMode="auto">
          <a:xfrm flipV="1">
            <a:off x="4999037" y="4289429"/>
            <a:ext cx="0" cy="373063"/>
          </a:xfrm>
          <a:prstGeom prst="line">
            <a:avLst/>
          </a:prstGeom>
          <a:noFill/>
          <a:ln w="9525">
            <a:solidFill>
              <a:schemeClr val="tx1"/>
            </a:solidFill>
            <a:round/>
            <a:tailEnd type="triangle" w="med" len="med"/>
          </a:ln>
        </p:spPr>
        <p:txBody>
          <a:bodyPr wrap="none"/>
          <a:lstStyle/>
          <a:p>
            <a:endParaRPr lang="en-US"/>
          </a:p>
        </p:txBody>
      </p:sp>
      <p:sp>
        <p:nvSpPr>
          <p:cNvPr id="99343" name="Text Box 27"/>
          <p:cNvSpPr txBox="1">
            <a:spLocks noChangeArrowheads="1"/>
          </p:cNvSpPr>
          <p:nvPr/>
        </p:nvSpPr>
        <p:spPr bwMode="auto">
          <a:xfrm>
            <a:off x="4479925" y="4662491"/>
            <a:ext cx="1745734"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58-23-D7-FA-20-B0</a:t>
            </a:r>
            <a:endParaRPr lang="en-US" altLang="en-US" sz="1400" i="0">
              <a:latin typeface="Arial" panose="020B0604020202020204" pitchFamily="34" charset="0"/>
              <a:cs typeface="Arial" panose="020B0604020202020204" pitchFamily="34" charset="0"/>
            </a:endParaRPr>
          </a:p>
        </p:txBody>
      </p:sp>
      <p:sp>
        <p:nvSpPr>
          <p:cNvPr id="99344" name="Line 28"/>
          <p:cNvSpPr>
            <a:spLocks noChangeShapeType="1"/>
          </p:cNvSpPr>
          <p:nvPr/>
        </p:nvSpPr>
        <p:spPr bwMode="auto">
          <a:xfrm flipH="1">
            <a:off x="3375031" y="5667375"/>
            <a:ext cx="360363" cy="0"/>
          </a:xfrm>
          <a:prstGeom prst="line">
            <a:avLst/>
          </a:prstGeom>
          <a:noFill/>
          <a:ln w="9525">
            <a:solidFill>
              <a:schemeClr val="tx1"/>
            </a:solidFill>
            <a:round/>
            <a:tailEnd type="triangle" w="med" len="med"/>
          </a:ln>
        </p:spPr>
        <p:txBody>
          <a:bodyPr wrap="none"/>
          <a:lstStyle/>
          <a:p>
            <a:endParaRPr lang="en-US"/>
          </a:p>
        </p:txBody>
      </p:sp>
      <p:sp>
        <p:nvSpPr>
          <p:cNvPr id="99345" name="Text Box 29"/>
          <p:cNvSpPr txBox="1">
            <a:spLocks noChangeArrowheads="1"/>
          </p:cNvSpPr>
          <p:nvPr/>
        </p:nvSpPr>
        <p:spPr bwMode="auto">
          <a:xfrm>
            <a:off x="3797302" y="5551492"/>
            <a:ext cx="1751890"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0C-C4-11-6F-E3-98</a:t>
            </a:r>
            <a:endParaRPr lang="en-US" altLang="en-US" sz="1400" i="0">
              <a:latin typeface="Arial" panose="020B0604020202020204" pitchFamily="34" charset="0"/>
              <a:cs typeface="Arial" panose="020B0604020202020204" pitchFamily="34" charset="0"/>
            </a:endParaRPr>
          </a:p>
        </p:txBody>
      </p:sp>
      <p:sp>
        <p:nvSpPr>
          <p:cNvPr id="99346" name="Line 30"/>
          <p:cNvSpPr>
            <a:spLocks noChangeShapeType="1"/>
          </p:cNvSpPr>
          <p:nvPr/>
        </p:nvSpPr>
        <p:spPr bwMode="auto">
          <a:xfrm flipV="1">
            <a:off x="1236663" y="4095754"/>
            <a:ext cx="0" cy="373063"/>
          </a:xfrm>
          <a:prstGeom prst="line">
            <a:avLst/>
          </a:prstGeom>
          <a:noFill/>
          <a:ln w="9525">
            <a:solidFill>
              <a:schemeClr val="tx1"/>
            </a:solidFill>
            <a:round/>
            <a:tailEnd type="triangle" w="med" len="med"/>
          </a:ln>
        </p:spPr>
        <p:txBody>
          <a:bodyPr wrap="none"/>
          <a:lstStyle/>
          <a:p>
            <a:endParaRPr lang="en-US"/>
          </a:p>
        </p:txBody>
      </p:sp>
      <p:sp>
        <p:nvSpPr>
          <p:cNvPr id="99347" name="Text Box 31"/>
          <p:cNvSpPr txBox="1">
            <a:spLocks noChangeArrowheads="1"/>
          </p:cNvSpPr>
          <p:nvPr/>
        </p:nvSpPr>
        <p:spPr bwMode="auto">
          <a:xfrm>
            <a:off x="319091" y="4470404"/>
            <a:ext cx="1704313"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71-65-F7-2B-08-53</a:t>
            </a:r>
            <a:endParaRPr lang="en-US" altLang="en-US" sz="1400" i="0">
              <a:latin typeface="Arial" panose="020B0604020202020204" pitchFamily="34" charset="0"/>
              <a:cs typeface="Arial" panose="020B0604020202020204" pitchFamily="34" charset="0"/>
            </a:endParaRPr>
          </a:p>
        </p:txBody>
      </p:sp>
      <p:sp>
        <p:nvSpPr>
          <p:cNvPr id="99348" name="Text Box 32"/>
          <p:cNvSpPr txBox="1">
            <a:spLocks noChangeArrowheads="1"/>
          </p:cNvSpPr>
          <p:nvPr/>
        </p:nvSpPr>
        <p:spPr bwMode="auto">
          <a:xfrm>
            <a:off x="2636837" y="3621088"/>
            <a:ext cx="1095172" cy="923330"/>
          </a:xfrm>
          <a:prstGeom prst="rect">
            <a:avLst/>
          </a:prstGeom>
          <a:noFill/>
          <a:ln w="9525">
            <a:noFill/>
            <a:miter lim="800000"/>
          </a:ln>
        </p:spPr>
        <p:txBody>
          <a:bodyPr wrap="none">
            <a:spAutoFit/>
          </a:bodyPr>
          <a:lstStyle/>
          <a:p>
            <a:r>
              <a:rPr lang="en-US" altLang="en-US" i="0">
                <a:latin typeface="Arial" panose="020B0604020202020204" pitchFamily="34" charset="0"/>
                <a:cs typeface="Arial" panose="020B0604020202020204" pitchFamily="34" charset="0"/>
              </a:rPr>
              <a:t>   LAN</a:t>
            </a:r>
            <a:endParaRPr lang="en-US" altLang="en-US" i="0">
              <a:latin typeface="Arial" panose="020B0604020202020204" pitchFamily="34" charset="0"/>
              <a:cs typeface="Arial" panose="020B0604020202020204" pitchFamily="34" charset="0"/>
            </a:endParaRPr>
          </a:p>
          <a:p>
            <a:r>
              <a:rPr lang="en-US" altLang="en-US" i="0">
                <a:latin typeface="Arial" panose="020B0604020202020204" pitchFamily="34" charset="0"/>
                <a:cs typeface="Arial" panose="020B0604020202020204" pitchFamily="34" charset="0"/>
              </a:rPr>
              <a:t>(wired or</a:t>
            </a:r>
            <a:endParaRPr lang="en-US" altLang="en-US" i="0">
              <a:latin typeface="Arial" panose="020B0604020202020204" pitchFamily="34" charset="0"/>
              <a:cs typeface="Arial" panose="020B0604020202020204" pitchFamily="34" charset="0"/>
            </a:endParaRPr>
          </a:p>
          <a:p>
            <a:r>
              <a:rPr lang="en-US" altLang="en-US" i="0">
                <a:latin typeface="Arial" panose="020B0604020202020204" pitchFamily="34" charset="0"/>
                <a:cs typeface="Arial" panose="020B0604020202020204" pitchFamily="34" charset="0"/>
              </a:rPr>
              <a:t>wireless)</a:t>
            </a:r>
            <a:endParaRPr lang="en-US" altLang="en-US" i="0">
              <a:latin typeface="Arial" panose="020B0604020202020204" pitchFamily="34" charset="0"/>
              <a:cs typeface="Arial" panose="020B0604020202020204" pitchFamily="34" charset="0"/>
            </a:endParaRPr>
          </a:p>
        </p:txBody>
      </p:sp>
      <p:sp>
        <p:nvSpPr>
          <p:cNvPr id="526373" name="Rectangle 37"/>
          <p:cNvSpPr>
            <a:spLocks noChangeArrowheads="1"/>
          </p:cNvSpPr>
          <p:nvPr/>
        </p:nvSpPr>
        <p:spPr bwMode="auto">
          <a:xfrm>
            <a:off x="6727825" y="3941767"/>
            <a:ext cx="160337" cy="2555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2" name="Group 51"/>
          <p:cNvGrpSpPr/>
          <p:nvPr/>
        </p:nvGrpSpPr>
        <p:grpSpPr bwMode="auto">
          <a:xfrm>
            <a:off x="423863" y="3562353"/>
            <a:ext cx="922337" cy="658813"/>
            <a:chOff x="267" y="2244"/>
            <a:chExt cx="581" cy="415"/>
          </a:xfrm>
        </p:grpSpPr>
        <p:sp>
          <p:nvSpPr>
            <p:cNvPr id="526372" name="Rectangle 36"/>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3" name="Group 38"/>
            <p:cNvGrpSpPr/>
            <p:nvPr/>
          </p:nvGrpSpPr>
          <p:grpSpPr bwMode="auto">
            <a:xfrm>
              <a:off x="267" y="2244"/>
              <a:ext cx="512" cy="415"/>
              <a:chOff x="-44" y="1473"/>
              <a:chExt cx="981" cy="1105"/>
            </a:xfrm>
          </p:grpSpPr>
          <p:pic>
            <p:nvPicPr>
              <p:cNvPr id="99369" name="Picture 39"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99370" name="Freeform 40"/>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4" name="Group 50"/>
          <p:cNvGrpSpPr/>
          <p:nvPr/>
        </p:nvGrpSpPr>
        <p:grpSpPr bwMode="auto">
          <a:xfrm>
            <a:off x="2744791" y="5559425"/>
            <a:ext cx="812800" cy="833438"/>
            <a:chOff x="1729" y="3502"/>
            <a:chExt cx="512" cy="525"/>
          </a:xfrm>
        </p:grpSpPr>
        <p:sp>
          <p:nvSpPr>
            <p:cNvPr id="526370" name="Rectangle 34"/>
            <p:cNvSpPr>
              <a:spLocks noChangeArrowheads="1"/>
            </p:cNvSpPr>
            <p:nvPr/>
          </p:nvSpPr>
          <p:spPr bwMode="auto">
            <a:xfrm>
              <a:off x="2021" y="3502"/>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5" name="Group 41"/>
            <p:cNvGrpSpPr/>
            <p:nvPr/>
          </p:nvGrpSpPr>
          <p:grpSpPr bwMode="auto">
            <a:xfrm>
              <a:off x="1729" y="3612"/>
              <a:ext cx="512" cy="415"/>
              <a:chOff x="-44" y="1473"/>
              <a:chExt cx="981" cy="1105"/>
            </a:xfrm>
          </p:grpSpPr>
          <p:pic>
            <p:nvPicPr>
              <p:cNvPr id="99365" name="Picture 42"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99366" name="Freeform 43"/>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6" name="Group 52"/>
          <p:cNvGrpSpPr/>
          <p:nvPr/>
        </p:nvGrpSpPr>
        <p:grpSpPr bwMode="auto">
          <a:xfrm>
            <a:off x="2770189" y="2025650"/>
            <a:ext cx="812800" cy="776288"/>
            <a:chOff x="1745" y="1276"/>
            <a:chExt cx="512" cy="489"/>
          </a:xfrm>
        </p:grpSpPr>
        <p:sp>
          <p:nvSpPr>
            <p:cNvPr id="526350" name="Rectangle 14"/>
            <p:cNvSpPr>
              <a:spLocks noChangeArrowheads="1"/>
            </p:cNvSpPr>
            <p:nvPr/>
          </p:nvSpPr>
          <p:spPr bwMode="auto">
            <a:xfrm>
              <a:off x="2039" y="160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7" name="Group 44"/>
            <p:cNvGrpSpPr/>
            <p:nvPr/>
          </p:nvGrpSpPr>
          <p:grpSpPr bwMode="auto">
            <a:xfrm>
              <a:off x="1745" y="1276"/>
              <a:ext cx="512" cy="415"/>
              <a:chOff x="-44" y="1473"/>
              <a:chExt cx="981" cy="1105"/>
            </a:xfrm>
          </p:grpSpPr>
          <p:pic>
            <p:nvPicPr>
              <p:cNvPr id="99361" name="Picture 45"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99362"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8" name="Group 53"/>
          <p:cNvGrpSpPr/>
          <p:nvPr/>
        </p:nvGrpSpPr>
        <p:grpSpPr bwMode="auto">
          <a:xfrm>
            <a:off x="4868865" y="3836990"/>
            <a:ext cx="812800" cy="658812"/>
            <a:chOff x="3067" y="2417"/>
            <a:chExt cx="512" cy="415"/>
          </a:xfrm>
        </p:grpSpPr>
        <p:sp>
          <p:nvSpPr>
            <p:cNvPr id="526371" name="Rectangle 35"/>
            <p:cNvSpPr>
              <a:spLocks noChangeArrowheads="1"/>
            </p:cNvSpPr>
            <p:nvPr/>
          </p:nvSpPr>
          <p:spPr bwMode="auto">
            <a:xfrm rot="-5400000">
              <a:off x="3162" y="251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9" name="Group 47"/>
            <p:cNvGrpSpPr/>
            <p:nvPr/>
          </p:nvGrpSpPr>
          <p:grpSpPr bwMode="auto">
            <a:xfrm>
              <a:off x="3067" y="2417"/>
              <a:ext cx="512" cy="415"/>
              <a:chOff x="-44" y="1473"/>
              <a:chExt cx="981" cy="1105"/>
            </a:xfrm>
          </p:grpSpPr>
          <p:pic>
            <p:nvPicPr>
              <p:cNvPr id="99357" name="Picture 48" descr="desktop_computer_stylized_medium"/>
              <p:cNvPicPr>
                <a:picLocks noChangeAspect="1" noChangeArrowheads="1"/>
              </p:cNvPicPr>
              <p:nvPr/>
            </p:nvPicPr>
            <p:blipFill>
              <a:blip r:embed="rId1"/>
              <a:srcRect/>
              <a:stretch>
                <a:fillRect/>
              </a:stretch>
            </p:blipFill>
            <p:spPr bwMode="auto">
              <a:xfrm flipH="1">
                <a:off x="-44" y="1473"/>
                <a:ext cx="981" cy="1105"/>
              </a:xfrm>
              <a:prstGeom prst="rect">
                <a:avLst/>
              </a:prstGeom>
              <a:noFill/>
              <a:ln w="9525">
                <a:noFill/>
                <a:miter lim="800000"/>
                <a:headEnd/>
                <a:tailEnd/>
              </a:ln>
            </p:spPr>
          </p:pic>
          <p:sp>
            <p:nvSpPr>
              <p:cNvPr id="99358" name="Freeform 49"/>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pic>
        <p:nvPicPr>
          <p:cNvPr id="99354" name="Picture 20" descr="underline_base"/>
          <p:cNvPicPr>
            <a:picLocks noChangeArrowheads="1"/>
          </p:cNvPicPr>
          <p:nvPr/>
        </p:nvPicPr>
        <p:blipFill>
          <a:blip r:embed="rId2"/>
          <a:srcRect/>
          <a:stretch>
            <a:fillRect/>
          </a:stretch>
        </p:blipFill>
        <p:spPr bwMode="auto">
          <a:xfrm>
            <a:off x="533400" y="1122363"/>
            <a:ext cx="4120821" cy="173037"/>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01379"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23A5430C-F0BB-462D-A327-DFAEB1C284C9}" type="slidenum">
              <a:rPr lang="en-US" altLang="en-US">
                <a:cs typeface="Arial" panose="020B0604020202020204" pitchFamily="34" charset="0"/>
              </a:rPr>
            </a:fld>
            <a:endParaRPr lang="en-US" altLang="en-US">
              <a:cs typeface="Arial" panose="020B0604020202020204" pitchFamily="34" charset="0"/>
            </a:endParaRPr>
          </a:p>
        </p:txBody>
      </p:sp>
      <p:pic>
        <p:nvPicPr>
          <p:cNvPr id="101380" name="Picture 5" descr="underline_base"/>
          <p:cNvPicPr>
            <a:picLocks noChangeArrowheads="1"/>
          </p:cNvPicPr>
          <p:nvPr/>
        </p:nvPicPr>
        <p:blipFill>
          <a:blip r:embed="rId1"/>
          <a:srcRect/>
          <a:stretch>
            <a:fillRect/>
          </a:stretch>
        </p:blipFill>
        <p:spPr bwMode="auto">
          <a:xfrm>
            <a:off x="533400" y="1122363"/>
            <a:ext cx="3746201" cy="173037"/>
          </a:xfrm>
          <a:prstGeom prst="rect">
            <a:avLst/>
          </a:prstGeom>
          <a:noFill/>
          <a:ln w="9525">
            <a:noFill/>
            <a:miter lim="800000"/>
            <a:headEnd/>
            <a:tailEnd/>
          </a:ln>
        </p:spPr>
      </p:pic>
      <p:sp>
        <p:nvSpPr>
          <p:cNvPr id="101381" name="Rectangle 2"/>
          <p:cNvSpPr>
            <a:spLocks noGrp="1" noChangeArrowheads="1"/>
          </p:cNvSpPr>
          <p:nvPr>
            <p:ph type="title"/>
          </p:nvPr>
        </p:nvSpPr>
        <p:spPr/>
        <p:txBody>
          <a:bodyPr/>
          <a:lstStyle/>
          <a:p>
            <a:pPr algn="l"/>
            <a:r>
              <a:rPr lang="en-US" altLang="en-US" dirty="0" err="1">
                <a:latin typeface="Arial" panose="020B0604020202020204" pitchFamily="34" charset="0"/>
                <a:cs typeface="Arial" panose="020B0604020202020204" pitchFamily="34" charset="0"/>
              </a:rPr>
              <a:t>Địa</a:t>
            </a: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chỉ</a:t>
            </a:r>
            <a:r>
              <a:rPr lang="en-US" altLang="en-US" dirty="0">
                <a:latin typeface="Arial" panose="020B0604020202020204" pitchFamily="34" charset="0"/>
                <a:cs typeface="Arial" panose="020B0604020202020204" pitchFamily="34" charset="0"/>
              </a:rPr>
              <a:t> MAC (</a:t>
            </a:r>
            <a:r>
              <a:rPr lang="en-US" altLang="en-US" dirty="0" err="1">
                <a:latin typeface="Arial" panose="020B0604020202020204" pitchFamily="34" charset="0"/>
                <a:cs typeface="Arial" panose="020B0604020202020204" pitchFamily="34" charset="0"/>
              </a:rPr>
              <a:t>tt</a:t>
            </a:r>
            <a:r>
              <a:rPr lang="en-US" altLang="en-US" dirty="0">
                <a:latin typeface="Arial" panose="020B0604020202020204" pitchFamily="34" charset="0"/>
                <a:cs typeface="Arial" panose="020B0604020202020204" pitchFamily="34" charset="0"/>
              </a:rPr>
              <a:t>)</a:t>
            </a:r>
            <a:endParaRPr lang="en-US" altLang="en-US" dirty="0">
              <a:latin typeface="Arial" panose="020B0604020202020204" pitchFamily="34" charset="0"/>
              <a:cs typeface="Arial" panose="020B0604020202020204" pitchFamily="34" charset="0"/>
            </a:endParaRPr>
          </a:p>
        </p:txBody>
      </p:sp>
      <p:sp>
        <p:nvSpPr>
          <p:cNvPr id="101382" name="Rectangle 3"/>
          <p:cNvSpPr>
            <a:spLocks noGrp="1" noChangeArrowheads="1"/>
          </p:cNvSpPr>
          <p:nvPr>
            <p:ph type="body" idx="1"/>
          </p:nvPr>
        </p:nvSpPr>
        <p:spPr>
          <a:xfrm>
            <a:off x="533400" y="1600200"/>
            <a:ext cx="8131174" cy="4648200"/>
          </a:xfrm>
        </p:spPr>
        <p:txBody>
          <a:bodyPr>
            <a:normAutofit fontScale="85000" lnSpcReduction="10000"/>
          </a:bodyPr>
          <a:lstStyle/>
          <a:p>
            <a:r>
              <a:rPr lang="en-US" altLang="en-US">
                <a:latin typeface="Arial" panose="020B0604020202020204" pitchFamily="34" charset="0"/>
                <a:cs typeface="Arial" panose="020B0604020202020204" pitchFamily="34" charset="0"/>
              </a:rPr>
              <a:t>Sự phân bổ địa chỉ MAC được quản lý bởi IEEE</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Nhà sản xuất mua phần không gian địa chỉ MAC (bảo đảm duy nhất)</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So sánh:</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Địa chỉ MAC: như là số chứng minh nhân dân</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Địa chỉ IP: như là địa chỉ bưu điện</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 Địa chỉ MAC không phân cấp, có tính di chuyển </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Có thể di chuyển card LAN từ 1 mạng LAN này tới mạng LAN khác</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Địa chỉ IP phân cấp, không di chuyển được</a:t>
            </a:r>
            <a:endParaRPr lang="en-US" altLang="en-US">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Địa chỉ phụ thuộc vào subnet IP mà node đó gắn vào</a:t>
            </a:r>
            <a:endParaRPr lang="en-US" altLang="en-US">
              <a:latin typeface="Arial" panose="020B0604020202020204" pitchFamily="34" charset="0"/>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Footer Placeholder 4"/>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03427" name="Slide Number Placeholder 5"/>
          <p:cNvSpPr>
            <a:spLocks noGrp="1"/>
          </p:cNvSpPr>
          <p:nvPr>
            <p:ph type="sldNum" sz="quarter" idx="12"/>
          </p:nvPr>
        </p:nvSpPr>
        <p:spPr>
          <a:noFill/>
        </p:spPr>
        <p:txBody>
          <a:bodyPr/>
          <a:lstStyle/>
          <a:p>
            <a:r>
              <a:rPr lang="en-US" altLang="en-US">
                <a:cs typeface="Arial" panose="020B0604020202020204" pitchFamily="34" charset="0"/>
              </a:rPr>
              <a:t>5-</a:t>
            </a:r>
            <a:fld id="{96871BFA-3B67-43B1-AF99-892844E9D2A7}" type="slidenum">
              <a:rPr lang="en-US" altLang="en-US">
                <a:cs typeface="Arial" panose="020B0604020202020204" pitchFamily="34" charset="0"/>
              </a:rPr>
            </a:fld>
            <a:endParaRPr lang="en-US" altLang="en-US">
              <a:cs typeface="Arial" panose="020B0604020202020204" pitchFamily="34" charset="0"/>
            </a:endParaRPr>
          </a:p>
        </p:txBody>
      </p:sp>
      <p:pic>
        <p:nvPicPr>
          <p:cNvPr id="103428" name="Picture 40" descr="underline_base"/>
          <p:cNvPicPr>
            <a:picLocks noChangeArrowheads="1"/>
          </p:cNvPicPr>
          <p:nvPr/>
        </p:nvPicPr>
        <p:blipFill>
          <a:blip r:embed="rId1"/>
          <a:srcRect/>
          <a:stretch>
            <a:fillRect/>
          </a:stretch>
        </p:blipFill>
        <p:spPr bwMode="auto">
          <a:xfrm>
            <a:off x="506413" y="919167"/>
            <a:ext cx="7313612" cy="173037"/>
          </a:xfrm>
          <a:prstGeom prst="rect">
            <a:avLst/>
          </a:prstGeom>
          <a:noFill/>
          <a:ln w="9525">
            <a:noFill/>
            <a:miter lim="800000"/>
            <a:headEnd/>
            <a:tailEnd/>
          </a:ln>
        </p:spPr>
      </p:pic>
      <p:sp>
        <p:nvSpPr>
          <p:cNvPr id="103429" name="Rectangle 3"/>
          <p:cNvSpPr>
            <a:spLocks noGrp="1" noChangeArrowheads="1"/>
          </p:cNvSpPr>
          <p:nvPr>
            <p:ph type="title"/>
          </p:nvPr>
        </p:nvSpPr>
        <p:spPr>
          <a:xfrm>
            <a:off x="501652" y="241302"/>
            <a:ext cx="8191500" cy="901700"/>
          </a:xfrm>
        </p:spPr>
        <p:txBody>
          <a:bodyPr/>
          <a:lstStyle/>
          <a:p>
            <a:r>
              <a:rPr lang="en-US" altLang="en-US" sz="4000" dirty="0">
                <a:latin typeface="Arial" panose="020B0604020202020204" pitchFamily="34" charset="0"/>
                <a:cs typeface="Arial" panose="020B0604020202020204" pitchFamily="34" charset="0"/>
              </a:rPr>
              <a:t>ARP: Address Resolution Protocol</a:t>
            </a:r>
            <a:endParaRPr lang="en-US" altLang="en-US" sz="4000" dirty="0">
              <a:latin typeface="Arial" panose="020B0604020202020204" pitchFamily="34" charset="0"/>
              <a:cs typeface="Arial" panose="020B0604020202020204" pitchFamily="34" charset="0"/>
            </a:endParaRPr>
          </a:p>
        </p:txBody>
      </p:sp>
      <p:sp>
        <p:nvSpPr>
          <p:cNvPr id="399364" name="Rectangle 4"/>
          <p:cNvSpPr>
            <a:spLocks noGrp="1" noChangeArrowheads="1"/>
          </p:cNvSpPr>
          <p:nvPr>
            <p:ph type="body" idx="1"/>
          </p:nvPr>
        </p:nvSpPr>
        <p:spPr>
          <a:xfrm>
            <a:off x="4814889" y="1306517"/>
            <a:ext cx="4329111" cy="3881437"/>
          </a:xfrm>
        </p:spPr>
        <p:txBody>
          <a:bodyPr>
            <a:normAutofit fontScale="92500" lnSpcReduction="20000"/>
          </a:bodyPr>
          <a:lstStyle/>
          <a:p>
            <a:pPr marL="0" indent="0">
              <a:buFont typeface="Wingdings" panose="05000000000000000000" pitchFamily="2" charset="2"/>
              <a:buNone/>
            </a:pPr>
            <a:r>
              <a:rPr lang="en-US" altLang="en-US" sz="2400" i="1">
                <a:solidFill>
                  <a:srgbClr val="CC0000"/>
                </a:solidFill>
                <a:latin typeface="Arial" panose="020B0604020202020204" pitchFamily="34" charset="0"/>
                <a:cs typeface="Arial" panose="020B0604020202020204" pitchFamily="34" charset="0"/>
              </a:rPr>
              <a:t>Bảng ARP: </a:t>
            </a:r>
            <a:r>
              <a:rPr lang="en-US" altLang="en-US" sz="2400">
                <a:latin typeface="Arial" panose="020B0604020202020204" pitchFamily="34" charset="0"/>
                <a:cs typeface="Arial" panose="020B0604020202020204" pitchFamily="34" charset="0"/>
              </a:rPr>
              <a:t>mỗi node (host, router) trên mạng LAN có bảng ARP</a:t>
            </a:r>
            <a:endParaRPr lang="en-US" altLang="en-US" sz="2400">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Địa chỉ IP/MAC ánh xạ cho các node trong mạng LAN:</a:t>
            </a:r>
            <a:endParaRPr lang="en-US" altLang="en-US">
              <a:latin typeface="Arial" panose="020B0604020202020204" pitchFamily="34" charset="0"/>
              <a:cs typeface="Arial" panose="020B0604020202020204" pitchFamily="34" charset="0"/>
            </a:endParaRPr>
          </a:p>
          <a:p>
            <a:pPr marL="0" indent="0">
              <a:buFont typeface="Wingdings" panose="05000000000000000000" pitchFamily="2" charset="2"/>
              <a:buNone/>
            </a:pPr>
            <a:r>
              <a:rPr lang="en-US" altLang="en-US" sz="1800">
                <a:latin typeface="Arial" panose="020B0604020202020204" pitchFamily="34" charset="0"/>
                <a:cs typeface="Arial" panose="020B0604020202020204" pitchFamily="34" charset="0"/>
              </a:rPr>
              <a:t>          </a:t>
            </a:r>
            <a:r>
              <a:rPr lang="en-US" altLang="en-US" sz="1800">
                <a:solidFill>
                  <a:srgbClr val="CC0000"/>
                </a:solidFill>
                <a:latin typeface="Arial" panose="020B0604020202020204" pitchFamily="34" charset="0"/>
                <a:cs typeface="Arial" panose="020B0604020202020204" pitchFamily="34" charset="0"/>
              </a:rPr>
              <a:t>&lt; địa chỉ IP; địa chỉ MAC; TTL&gt;</a:t>
            </a:r>
            <a:endParaRPr lang="en-US" altLang="en-US" sz="1800">
              <a:solidFill>
                <a:srgbClr val="CC0000"/>
              </a:solidFill>
              <a:latin typeface="Arial" panose="020B0604020202020204" pitchFamily="34" charset="0"/>
              <a:cs typeface="Arial" panose="020B0604020202020204" pitchFamily="34" charset="0"/>
            </a:endParaRPr>
          </a:p>
          <a:p>
            <a:pPr lvl="1"/>
            <a:r>
              <a:rPr lang="en-US" altLang="en-US">
                <a:latin typeface="Arial" panose="020B0604020202020204" pitchFamily="34" charset="0"/>
                <a:cs typeface="Arial" panose="020B0604020202020204" pitchFamily="34" charset="0"/>
              </a:rPr>
              <a:t>TTL (Time To Live): thời gian sau đó địa chỉ ánh xạ sẽ bị lãng quên (thông thường là 20 phút)</a:t>
            </a:r>
            <a:endParaRPr lang="en-US" altLang="en-US">
              <a:latin typeface="Arial" panose="020B0604020202020204" pitchFamily="34" charset="0"/>
              <a:cs typeface="Arial" panose="020B0604020202020204" pitchFamily="34" charset="0"/>
            </a:endParaRPr>
          </a:p>
        </p:txBody>
      </p:sp>
      <p:grpSp>
        <p:nvGrpSpPr>
          <p:cNvPr id="2" name="Group 41"/>
          <p:cNvGrpSpPr/>
          <p:nvPr/>
        </p:nvGrpSpPr>
        <p:grpSpPr bwMode="auto">
          <a:xfrm>
            <a:off x="174630" y="1298575"/>
            <a:ext cx="4484687" cy="1517650"/>
            <a:chOff x="-1" y="937"/>
            <a:chExt cx="2825" cy="956"/>
          </a:xfrm>
        </p:grpSpPr>
        <p:sp>
          <p:nvSpPr>
            <p:cNvPr id="103472" name="Text Box 6"/>
            <p:cNvSpPr txBox="1">
              <a:spLocks noChangeArrowheads="1"/>
            </p:cNvSpPr>
            <p:nvPr/>
          </p:nvSpPr>
          <p:spPr bwMode="auto">
            <a:xfrm>
              <a:off x="-1" y="947"/>
              <a:ext cx="2825" cy="756"/>
            </a:xfrm>
            <a:prstGeom prst="rect">
              <a:avLst/>
            </a:prstGeom>
            <a:noFill/>
            <a:ln w="9525">
              <a:noFill/>
              <a:miter lim="800000"/>
            </a:ln>
          </p:spPr>
          <p:txBody>
            <a:bodyPr>
              <a:spAutoFit/>
            </a:bodyPr>
            <a:lstStyle/>
            <a:p>
              <a:r>
                <a:rPr lang="en-US" altLang="en-US" sz="2400">
                  <a:solidFill>
                    <a:srgbClr val="CC0000"/>
                  </a:solidFill>
                  <a:latin typeface="Arial" panose="020B0604020202020204" pitchFamily="34" charset="0"/>
                  <a:cs typeface="Arial" panose="020B0604020202020204" pitchFamily="34" charset="0"/>
                </a:rPr>
                <a:t>Hỏi:</a:t>
              </a:r>
              <a:r>
                <a:rPr lang="en-US" altLang="en-US" sz="2400" i="0">
                  <a:latin typeface="Arial" panose="020B0604020202020204" pitchFamily="34" charset="0"/>
                  <a:cs typeface="Arial" panose="020B0604020202020204" pitchFamily="34" charset="0"/>
                </a:rPr>
                <a:t> làm cách nào để xác định địa chỉ MAC của interface khi biết được địa chỉ IP của nó?</a:t>
              </a:r>
              <a:endParaRPr lang="en-US" altLang="en-US" sz="2400" i="0">
                <a:latin typeface="Arial" panose="020B0604020202020204" pitchFamily="34" charset="0"/>
                <a:cs typeface="Arial" panose="020B0604020202020204" pitchFamily="34" charset="0"/>
              </a:endParaRPr>
            </a:p>
          </p:txBody>
        </p:sp>
        <p:sp>
          <p:nvSpPr>
            <p:cNvPr id="103473" name="Rectangle 7"/>
            <p:cNvSpPr>
              <a:spLocks noChangeArrowheads="1"/>
            </p:cNvSpPr>
            <p:nvPr/>
          </p:nvSpPr>
          <p:spPr bwMode="auto">
            <a:xfrm>
              <a:off x="17" y="937"/>
              <a:ext cx="2737" cy="956"/>
            </a:xfrm>
            <a:prstGeom prst="rect">
              <a:avLst/>
            </a:prstGeom>
            <a:noFill/>
            <a:ln w="28575">
              <a:solidFill>
                <a:srgbClr val="CC0000"/>
              </a:solidFill>
              <a:miter lim="800000"/>
            </a:ln>
          </p:spPr>
          <p:txBody>
            <a:bodyPr wrap="none" anchor="ctr"/>
            <a:lstStyle/>
            <a:p>
              <a:endParaRPr lang="vi-VN" altLang="en-US">
                <a:cs typeface="Arial" panose="020B0604020202020204" pitchFamily="34" charset="0"/>
              </a:endParaRPr>
            </a:p>
          </p:txBody>
        </p:sp>
      </p:grpSp>
      <p:sp>
        <p:nvSpPr>
          <p:cNvPr id="103432" name="Freeform 10"/>
          <p:cNvSpPr/>
          <p:nvPr/>
        </p:nvSpPr>
        <p:spPr bwMode="auto">
          <a:xfrm>
            <a:off x="1800230" y="3944942"/>
            <a:ext cx="1393825" cy="1525587"/>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w="9525">
            <a:noFill/>
            <a:round/>
          </a:ln>
        </p:spPr>
        <p:txBody>
          <a:bodyPr wrap="none" anchor="ctr"/>
          <a:lstStyle/>
          <a:p>
            <a:endParaRPr lang="en-US"/>
          </a:p>
        </p:txBody>
      </p:sp>
      <p:sp>
        <p:nvSpPr>
          <p:cNvPr id="103433" name="Line 18"/>
          <p:cNvSpPr>
            <a:spLocks noChangeShapeType="1"/>
          </p:cNvSpPr>
          <p:nvPr/>
        </p:nvSpPr>
        <p:spPr bwMode="auto">
          <a:xfrm>
            <a:off x="1357313" y="4449763"/>
            <a:ext cx="476250" cy="0"/>
          </a:xfrm>
          <a:prstGeom prst="line">
            <a:avLst/>
          </a:prstGeom>
          <a:noFill/>
          <a:ln w="9525">
            <a:solidFill>
              <a:schemeClr val="tx1"/>
            </a:solidFill>
            <a:round/>
          </a:ln>
        </p:spPr>
        <p:txBody>
          <a:bodyPr wrap="none"/>
          <a:lstStyle/>
          <a:p>
            <a:endParaRPr lang="en-US"/>
          </a:p>
        </p:txBody>
      </p:sp>
      <p:sp>
        <p:nvSpPr>
          <p:cNvPr id="103434" name="Line 19"/>
          <p:cNvSpPr>
            <a:spLocks noChangeShapeType="1"/>
          </p:cNvSpPr>
          <p:nvPr/>
        </p:nvSpPr>
        <p:spPr bwMode="auto">
          <a:xfrm>
            <a:off x="2587625" y="3606800"/>
            <a:ext cx="0" cy="488950"/>
          </a:xfrm>
          <a:prstGeom prst="line">
            <a:avLst/>
          </a:prstGeom>
          <a:noFill/>
          <a:ln w="9525">
            <a:solidFill>
              <a:schemeClr val="tx1"/>
            </a:solidFill>
            <a:round/>
          </a:ln>
        </p:spPr>
        <p:txBody>
          <a:bodyPr wrap="none"/>
          <a:lstStyle/>
          <a:p>
            <a:endParaRPr lang="en-US"/>
          </a:p>
        </p:txBody>
      </p:sp>
      <p:sp>
        <p:nvSpPr>
          <p:cNvPr id="103435" name="Line 20"/>
          <p:cNvSpPr>
            <a:spLocks noChangeShapeType="1"/>
          </p:cNvSpPr>
          <p:nvPr/>
        </p:nvSpPr>
        <p:spPr bwMode="auto">
          <a:xfrm flipH="1">
            <a:off x="3176588" y="4575175"/>
            <a:ext cx="447676" cy="0"/>
          </a:xfrm>
          <a:prstGeom prst="line">
            <a:avLst/>
          </a:prstGeom>
          <a:noFill/>
          <a:ln w="9525">
            <a:solidFill>
              <a:schemeClr val="tx1"/>
            </a:solidFill>
            <a:round/>
          </a:ln>
        </p:spPr>
        <p:txBody>
          <a:bodyPr wrap="none"/>
          <a:lstStyle/>
          <a:p>
            <a:endParaRPr lang="en-US"/>
          </a:p>
        </p:txBody>
      </p:sp>
      <p:sp>
        <p:nvSpPr>
          <p:cNvPr id="103436" name="Line 21"/>
          <p:cNvSpPr>
            <a:spLocks noChangeShapeType="1"/>
          </p:cNvSpPr>
          <p:nvPr/>
        </p:nvSpPr>
        <p:spPr bwMode="auto">
          <a:xfrm flipV="1">
            <a:off x="2562224" y="5322892"/>
            <a:ext cx="0" cy="327025"/>
          </a:xfrm>
          <a:prstGeom prst="line">
            <a:avLst/>
          </a:prstGeom>
          <a:noFill/>
          <a:ln w="9525">
            <a:solidFill>
              <a:schemeClr val="tx1"/>
            </a:solidFill>
            <a:round/>
          </a:ln>
        </p:spPr>
        <p:txBody>
          <a:bodyPr wrap="none"/>
          <a:lstStyle/>
          <a:p>
            <a:endParaRPr lang="en-US"/>
          </a:p>
        </p:txBody>
      </p:sp>
      <p:sp>
        <p:nvSpPr>
          <p:cNvPr id="103437" name="Text Box 22"/>
          <p:cNvSpPr txBox="1">
            <a:spLocks noChangeArrowheads="1"/>
          </p:cNvSpPr>
          <p:nvPr/>
        </p:nvSpPr>
        <p:spPr bwMode="auto">
          <a:xfrm>
            <a:off x="2806706" y="3386141"/>
            <a:ext cx="1797287" cy="307777"/>
          </a:xfrm>
          <a:prstGeom prst="rect">
            <a:avLst/>
          </a:prstGeom>
          <a:noFill/>
          <a:ln w="9525">
            <a:noFill/>
            <a:miter lim="800000"/>
          </a:ln>
        </p:spPr>
        <p:txBody>
          <a:bodyPr wrap="none">
            <a:spAutoFit/>
          </a:bodyPr>
          <a:lstStyle/>
          <a:p>
            <a:r>
              <a:rPr lang="en-US" altLang="en-US" sz="1400" i="0" dirty="0">
                <a:latin typeface="Arial" panose="020B0604020202020204" pitchFamily="34" charset="0"/>
                <a:cs typeface="Arial" panose="020B0604020202020204" pitchFamily="34" charset="0"/>
              </a:rPr>
              <a:t>1A-2F-BB-76-09-AD</a:t>
            </a:r>
            <a:endParaRPr lang="en-US" altLang="en-US" sz="1400" i="0" dirty="0">
              <a:latin typeface="Arial" panose="020B0604020202020204" pitchFamily="34" charset="0"/>
              <a:cs typeface="Arial" panose="020B0604020202020204" pitchFamily="34" charset="0"/>
            </a:endParaRPr>
          </a:p>
        </p:txBody>
      </p:sp>
      <p:sp>
        <p:nvSpPr>
          <p:cNvPr id="103438" name="Line 23"/>
          <p:cNvSpPr>
            <a:spLocks noChangeShapeType="1"/>
          </p:cNvSpPr>
          <p:nvPr/>
        </p:nvSpPr>
        <p:spPr bwMode="auto">
          <a:xfrm flipH="1" flipV="1">
            <a:off x="2678115" y="3538538"/>
            <a:ext cx="204787" cy="0"/>
          </a:xfrm>
          <a:prstGeom prst="line">
            <a:avLst/>
          </a:prstGeom>
          <a:noFill/>
          <a:ln w="9525">
            <a:solidFill>
              <a:schemeClr val="tx1"/>
            </a:solidFill>
            <a:round/>
            <a:tailEnd type="triangle" w="med" len="med"/>
          </a:ln>
        </p:spPr>
        <p:txBody>
          <a:bodyPr wrap="none"/>
          <a:lstStyle/>
          <a:p>
            <a:endParaRPr lang="en-US"/>
          </a:p>
        </p:txBody>
      </p:sp>
      <p:sp>
        <p:nvSpPr>
          <p:cNvPr id="103439" name="Line 24"/>
          <p:cNvSpPr>
            <a:spLocks noChangeShapeType="1"/>
          </p:cNvSpPr>
          <p:nvPr/>
        </p:nvSpPr>
        <p:spPr bwMode="auto">
          <a:xfrm flipV="1">
            <a:off x="3633789" y="4651379"/>
            <a:ext cx="0" cy="373063"/>
          </a:xfrm>
          <a:prstGeom prst="line">
            <a:avLst/>
          </a:prstGeom>
          <a:noFill/>
          <a:ln w="9525">
            <a:solidFill>
              <a:schemeClr val="tx1"/>
            </a:solidFill>
            <a:round/>
            <a:tailEnd type="triangle" w="med" len="med"/>
          </a:ln>
        </p:spPr>
        <p:txBody>
          <a:bodyPr wrap="none"/>
          <a:lstStyle/>
          <a:p>
            <a:endParaRPr lang="en-US"/>
          </a:p>
        </p:txBody>
      </p:sp>
      <p:sp>
        <p:nvSpPr>
          <p:cNvPr id="103440" name="Text Box 25"/>
          <p:cNvSpPr txBox="1">
            <a:spLocks noChangeArrowheads="1"/>
          </p:cNvSpPr>
          <p:nvPr/>
        </p:nvSpPr>
        <p:spPr bwMode="auto">
          <a:xfrm>
            <a:off x="3187699" y="4953003"/>
            <a:ext cx="1745734"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58-23-D7-FA-20-B0</a:t>
            </a:r>
            <a:endParaRPr lang="en-US" altLang="en-US" sz="1400" i="0">
              <a:latin typeface="Arial" panose="020B0604020202020204" pitchFamily="34" charset="0"/>
              <a:cs typeface="Arial" panose="020B0604020202020204" pitchFamily="34" charset="0"/>
            </a:endParaRPr>
          </a:p>
        </p:txBody>
      </p:sp>
      <p:sp>
        <p:nvSpPr>
          <p:cNvPr id="103441" name="Line 26"/>
          <p:cNvSpPr>
            <a:spLocks noChangeShapeType="1"/>
          </p:cNvSpPr>
          <p:nvPr/>
        </p:nvSpPr>
        <p:spPr bwMode="auto">
          <a:xfrm flipH="1">
            <a:off x="2632075" y="5735638"/>
            <a:ext cx="246063" cy="0"/>
          </a:xfrm>
          <a:prstGeom prst="line">
            <a:avLst/>
          </a:prstGeom>
          <a:noFill/>
          <a:ln w="9525">
            <a:solidFill>
              <a:schemeClr val="tx1"/>
            </a:solidFill>
            <a:round/>
            <a:tailEnd type="triangle" w="med" len="med"/>
          </a:ln>
        </p:spPr>
        <p:txBody>
          <a:bodyPr wrap="none"/>
          <a:lstStyle/>
          <a:p>
            <a:endParaRPr lang="en-US"/>
          </a:p>
        </p:txBody>
      </p:sp>
      <p:sp>
        <p:nvSpPr>
          <p:cNvPr id="103442" name="Text Box 27"/>
          <p:cNvSpPr txBox="1">
            <a:spLocks noChangeArrowheads="1"/>
          </p:cNvSpPr>
          <p:nvPr/>
        </p:nvSpPr>
        <p:spPr bwMode="auto">
          <a:xfrm>
            <a:off x="2816226" y="5578478"/>
            <a:ext cx="1751890"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0C-C4-11-6F-E3-98</a:t>
            </a:r>
            <a:endParaRPr lang="en-US" altLang="en-US" sz="1400" i="0">
              <a:latin typeface="Arial" panose="020B0604020202020204" pitchFamily="34" charset="0"/>
              <a:cs typeface="Arial" panose="020B0604020202020204" pitchFamily="34" charset="0"/>
            </a:endParaRPr>
          </a:p>
        </p:txBody>
      </p:sp>
      <p:sp>
        <p:nvSpPr>
          <p:cNvPr id="103443" name="Line 28"/>
          <p:cNvSpPr>
            <a:spLocks noChangeShapeType="1"/>
          </p:cNvSpPr>
          <p:nvPr/>
        </p:nvSpPr>
        <p:spPr bwMode="auto">
          <a:xfrm flipV="1">
            <a:off x="1320801" y="4552952"/>
            <a:ext cx="0" cy="331788"/>
          </a:xfrm>
          <a:prstGeom prst="line">
            <a:avLst/>
          </a:prstGeom>
          <a:noFill/>
          <a:ln w="9525">
            <a:solidFill>
              <a:schemeClr val="tx1"/>
            </a:solidFill>
            <a:round/>
            <a:tailEnd type="triangle" w="med" len="med"/>
          </a:ln>
        </p:spPr>
        <p:txBody>
          <a:bodyPr wrap="none"/>
          <a:lstStyle/>
          <a:p>
            <a:endParaRPr lang="en-US"/>
          </a:p>
        </p:txBody>
      </p:sp>
      <p:sp>
        <p:nvSpPr>
          <p:cNvPr id="103444" name="Text Box 29"/>
          <p:cNvSpPr txBox="1">
            <a:spLocks noChangeArrowheads="1"/>
          </p:cNvSpPr>
          <p:nvPr/>
        </p:nvSpPr>
        <p:spPr bwMode="auto">
          <a:xfrm>
            <a:off x="166688" y="4811716"/>
            <a:ext cx="1704313"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71-65-F7-2B-08-53</a:t>
            </a:r>
            <a:endParaRPr lang="en-US" altLang="en-US" sz="1400" i="0">
              <a:latin typeface="Arial" panose="020B0604020202020204" pitchFamily="34" charset="0"/>
              <a:cs typeface="Arial" panose="020B0604020202020204" pitchFamily="34" charset="0"/>
            </a:endParaRPr>
          </a:p>
        </p:txBody>
      </p:sp>
      <p:sp>
        <p:nvSpPr>
          <p:cNvPr id="103445" name="Text Box 30"/>
          <p:cNvSpPr txBox="1">
            <a:spLocks noChangeArrowheads="1"/>
          </p:cNvSpPr>
          <p:nvPr/>
        </p:nvSpPr>
        <p:spPr bwMode="auto">
          <a:xfrm>
            <a:off x="2012955" y="4430713"/>
            <a:ext cx="825867" cy="369332"/>
          </a:xfrm>
          <a:prstGeom prst="rect">
            <a:avLst/>
          </a:prstGeom>
          <a:noFill/>
          <a:ln w="9525">
            <a:noFill/>
            <a:miter lim="800000"/>
          </a:ln>
        </p:spPr>
        <p:txBody>
          <a:bodyPr wrap="none">
            <a:spAutoFit/>
          </a:bodyPr>
          <a:lstStyle/>
          <a:p>
            <a:r>
              <a:rPr lang="en-US" altLang="en-US" i="0">
                <a:latin typeface="Arial" panose="020B0604020202020204" pitchFamily="34" charset="0"/>
                <a:cs typeface="Arial" panose="020B0604020202020204" pitchFamily="34" charset="0"/>
              </a:rPr>
              <a:t>   LAN</a:t>
            </a:r>
            <a:endParaRPr lang="en-US" altLang="en-US" i="0">
              <a:latin typeface="Arial" panose="020B0604020202020204" pitchFamily="34" charset="0"/>
              <a:cs typeface="Arial" panose="020B0604020202020204" pitchFamily="34" charset="0"/>
            </a:endParaRPr>
          </a:p>
        </p:txBody>
      </p:sp>
      <p:sp>
        <p:nvSpPr>
          <p:cNvPr id="103446" name="Text Box 31"/>
          <p:cNvSpPr txBox="1">
            <a:spLocks noChangeArrowheads="1"/>
          </p:cNvSpPr>
          <p:nvPr/>
        </p:nvSpPr>
        <p:spPr bwMode="auto">
          <a:xfrm>
            <a:off x="363538" y="3665541"/>
            <a:ext cx="1228221"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137.196.7.23</a:t>
            </a:r>
            <a:endParaRPr lang="en-US" altLang="en-US" sz="1400" i="0">
              <a:latin typeface="Arial" panose="020B0604020202020204" pitchFamily="34" charset="0"/>
              <a:cs typeface="Arial" panose="020B0604020202020204" pitchFamily="34" charset="0"/>
            </a:endParaRPr>
          </a:p>
        </p:txBody>
      </p:sp>
      <p:sp>
        <p:nvSpPr>
          <p:cNvPr id="103447" name="Line 32"/>
          <p:cNvSpPr>
            <a:spLocks noChangeShapeType="1"/>
          </p:cNvSpPr>
          <p:nvPr/>
        </p:nvSpPr>
        <p:spPr bwMode="auto">
          <a:xfrm>
            <a:off x="1009650" y="3921125"/>
            <a:ext cx="0" cy="246063"/>
          </a:xfrm>
          <a:prstGeom prst="line">
            <a:avLst/>
          </a:prstGeom>
          <a:noFill/>
          <a:ln w="9525">
            <a:solidFill>
              <a:schemeClr val="tx1"/>
            </a:solidFill>
            <a:round/>
            <a:tailEnd type="triangle" w="med" len="med"/>
          </a:ln>
        </p:spPr>
        <p:txBody>
          <a:bodyPr wrap="none"/>
          <a:lstStyle/>
          <a:p>
            <a:endParaRPr lang="en-US"/>
          </a:p>
        </p:txBody>
      </p:sp>
      <p:sp>
        <p:nvSpPr>
          <p:cNvPr id="103448" name="Text Box 33"/>
          <p:cNvSpPr txBox="1">
            <a:spLocks noChangeArrowheads="1"/>
          </p:cNvSpPr>
          <p:nvPr/>
        </p:nvSpPr>
        <p:spPr bwMode="auto">
          <a:xfrm>
            <a:off x="2944814" y="2987679"/>
            <a:ext cx="1228221"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137.196.7.78</a:t>
            </a:r>
            <a:endParaRPr lang="en-US" altLang="en-US" sz="1400" i="0">
              <a:latin typeface="Arial" panose="020B0604020202020204" pitchFamily="34" charset="0"/>
              <a:cs typeface="Arial" panose="020B0604020202020204" pitchFamily="34" charset="0"/>
            </a:endParaRPr>
          </a:p>
        </p:txBody>
      </p:sp>
      <p:sp>
        <p:nvSpPr>
          <p:cNvPr id="103449" name="Line 34"/>
          <p:cNvSpPr>
            <a:spLocks noChangeShapeType="1"/>
          </p:cNvSpPr>
          <p:nvPr/>
        </p:nvSpPr>
        <p:spPr bwMode="auto">
          <a:xfrm flipH="1" flipV="1">
            <a:off x="2774952" y="3125788"/>
            <a:ext cx="234950" cy="0"/>
          </a:xfrm>
          <a:prstGeom prst="line">
            <a:avLst/>
          </a:prstGeom>
          <a:noFill/>
          <a:ln w="9525">
            <a:solidFill>
              <a:schemeClr val="tx1"/>
            </a:solidFill>
            <a:round/>
            <a:tailEnd type="triangle" w="med" len="med"/>
          </a:ln>
        </p:spPr>
        <p:txBody>
          <a:bodyPr wrap="none"/>
          <a:lstStyle/>
          <a:p>
            <a:endParaRPr lang="en-US"/>
          </a:p>
        </p:txBody>
      </p:sp>
      <p:sp>
        <p:nvSpPr>
          <p:cNvPr id="103450" name="Line 35"/>
          <p:cNvSpPr>
            <a:spLocks noChangeShapeType="1"/>
          </p:cNvSpPr>
          <p:nvPr/>
        </p:nvSpPr>
        <p:spPr bwMode="auto">
          <a:xfrm>
            <a:off x="3954463" y="4121152"/>
            <a:ext cx="0" cy="246063"/>
          </a:xfrm>
          <a:prstGeom prst="line">
            <a:avLst/>
          </a:prstGeom>
          <a:noFill/>
          <a:ln w="9525">
            <a:solidFill>
              <a:schemeClr val="tx1"/>
            </a:solidFill>
            <a:round/>
            <a:tailEnd type="triangle" w="med" len="med"/>
          </a:ln>
        </p:spPr>
        <p:txBody>
          <a:bodyPr wrap="none"/>
          <a:lstStyle/>
          <a:p>
            <a:endParaRPr lang="en-US"/>
          </a:p>
        </p:txBody>
      </p:sp>
      <p:sp>
        <p:nvSpPr>
          <p:cNvPr id="103451" name="Text Box 36"/>
          <p:cNvSpPr txBox="1">
            <a:spLocks noChangeArrowheads="1"/>
          </p:cNvSpPr>
          <p:nvPr/>
        </p:nvSpPr>
        <p:spPr bwMode="auto">
          <a:xfrm>
            <a:off x="3344864" y="3887791"/>
            <a:ext cx="1228221"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137.196.7.14</a:t>
            </a:r>
            <a:endParaRPr lang="en-US" altLang="en-US" sz="1400" i="0">
              <a:latin typeface="Arial" panose="020B0604020202020204" pitchFamily="34" charset="0"/>
              <a:cs typeface="Arial" panose="020B0604020202020204" pitchFamily="34" charset="0"/>
            </a:endParaRPr>
          </a:p>
        </p:txBody>
      </p:sp>
      <p:sp>
        <p:nvSpPr>
          <p:cNvPr id="103452" name="Line 38"/>
          <p:cNvSpPr>
            <a:spLocks noChangeShapeType="1"/>
          </p:cNvSpPr>
          <p:nvPr/>
        </p:nvSpPr>
        <p:spPr bwMode="auto">
          <a:xfrm>
            <a:off x="2136775" y="6002338"/>
            <a:ext cx="231776" cy="0"/>
          </a:xfrm>
          <a:prstGeom prst="line">
            <a:avLst/>
          </a:prstGeom>
          <a:noFill/>
          <a:ln w="9525">
            <a:solidFill>
              <a:schemeClr val="tx1"/>
            </a:solidFill>
            <a:round/>
            <a:tailEnd type="triangle" w="med" len="med"/>
          </a:ln>
        </p:spPr>
        <p:txBody>
          <a:bodyPr wrap="none"/>
          <a:lstStyle/>
          <a:p>
            <a:endParaRPr lang="en-US"/>
          </a:p>
        </p:txBody>
      </p:sp>
      <p:sp>
        <p:nvSpPr>
          <p:cNvPr id="103453" name="Text Box 39"/>
          <p:cNvSpPr txBox="1">
            <a:spLocks noChangeArrowheads="1"/>
          </p:cNvSpPr>
          <p:nvPr/>
        </p:nvSpPr>
        <p:spPr bwMode="auto">
          <a:xfrm>
            <a:off x="955678" y="5848354"/>
            <a:ext cx="1228221" cy="307777"/>
          </a:xfrm>
          <a:prstGeom prst="rect">
            <a:avLst/>
          </a:prstGeom>
          <a:noFill/>
          <a:ln w="9525">
            <a:noFill/>
            <a:miter lim="800000"/>
          </a:ln>
        </p:spPr>
        <p:txBody>
          <a:bodyPr wrap="none">
            <a:spAutoFit/>
          </a:bodyPr>
          <a:lstStyle/>
          <a:p>
            <a:r>
              <a:rPr lang="en-US" altLang="en-US" sz="1400" i="0">
                <a:latin typeface="Arial" panose="020B0604020202020204" pitchFamily="34" charset="0"/>
                <a:cs typeface="Arial" panose="020B0604020202020204" pitchFamily="34" charset="0"/>
              </a:rPr>
              <a:t>137.196.7.88</a:t>
            </a:r>
            <a:endParaRPr lang="en-US" altLang="en-US" sz="1400" i="0">
              <a:latin typeface="Arial" panose="020B0604020202020204" pitchFamily="34" charset="0"/>
              <a:cs typeface="Arial" panose="020B0604020202020204" pitchFamily="34" charset="0"/>
            </a:endParaRPr>
          </a:p>
        </p:txBody>
      </p:sp>
      <p:sp>
        <p:nvSpPr>
          <p:cNvPr id="399403" name="Rectangle 43"/>
          <p:cNvSpPr>
            <a:spLocks noChangeArrowheads="1"/>
          </p:cNvSpPr>
          <p:nvPr/>
        </p:nvSpPr>
        <p:spPr bwMode="auto">
          <a:xfrm rot="-5400000">
            <a:off x="3659982" y="4482310"/>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3" name="Group 44"/>
          <p:cNvGrpSpPr/>
          <p:nvPr/>
        </p:nvGrpSpPr>
        <p:grpSpPr bwMode="auto">
          <a:xfrm>
            <a:off x="3562352" y="4357688"/>
            <a:ext cx="598488" cy="520700"/>
            <a:chOff x="-44" y="1473"/>
            <a:chExt cx="981" cy="1105"/>
          </a:xfrm>
        </p:grpSpPr>
        <p:pic>
          <p:nvPicPr>
            <p:cNvPr id="103470" name="Picture 45"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03471" name="Freeform 4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nvGrpSpPr>
          <p:cNvPr id="4" name="Group 47"/>
          <p:cNvGrpSpPr/>
          <p:nvPr/>
        </p:nvGrpSpPr>
        <p:grpSpPr bwMode="auto">
          <a:xfrm>
            <a:off x="657230" y="4160838"/>
            <a:ext cx="709613"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5" name="Group 49"/>
            <p:cNvGrpSpPr/>
            <p:nvPr/>
          </p:nvGrpSpPr>
          <p:grpSpPr bwMode="auto">
            <a:xfrm>
              <a:off x="267" y="2244"/>
              <a:ext cx="512" cy="415"/>
              <a:chOff x="-44" y="1473"/>
              <a:chExt cx="981" cy="1105"/>
            </a:xfrm>
          </p:grpSpPr>
          <p:pic>
            <p:nvPicPr>
              <p:cNvPr id="103468" name="Picture 50"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03469" name="Freeform 5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grpSp>
        <p:nvGrpSpPr>
          <p:cNvPr id="6" name="Group 52"/>
          <p:cNvGrpSpPr/>
          <p:nvPr/>
        </p:nvGrpSpPr>
        <p:grpSpPr bwMode="auto">
          <a:xfrm>
            <a:off x="2157413" y="3048000"/>
            <a:ext cx="631824"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7" name="Group 54"/>
            <p:cNvGrpSpPr/>
            <p:nvPr/>
          </p:nvGrpSpPr>
          <p:grpSpPr bwMode="auto">
            <a:xfrm>
              <a:off x="1745" y="1276"/>
              <a:ext cx="512" cy="415"/>
              <a:chOff x="-44" y="1473"/>
              <a:chExt cx="981" cy="1105"/>
            </a:xfrm>
          </p:grpSpPr>
          <p:pic>
            <p:nvPicPr>
              <p:cNvPr id="103464" name="Picture 55" descr="desktop_computer_stylized_medium"/>
              <p:cNvPicPr>
                <a:picLocks noChangeAspect="1" noChangeArrowheads="1"/>
              </p:cNvPicPr>
              <p:nvPr/>
            </p:nvPicPr>
            <p:blipFill>
              <a:blip r:embed="rId3"/>
              <a:srcRect/>
              <a:stretch>
                <a:fillRect/>
              </a:stretch>
            </p:blipFill>
            <p:spPr bwMode="auto">
              <a:xfrm flipH="1">
                <a:off x="-44" y="1473"/>
                <a:ext cx="981" cy="1105"/>
              </a:xfrm>
              <a:prstGeom prst="rect">
                <a:avLst/>
              </a:prstGeom>
              <a:noFill/>
              <a:ln w="9525">
                <a:noFill/>
                <a:miter lim="800000"/>
                <a:headEnd/>
                <a:tailEnd/>
              </a:ln>
            </p:spPr>
          </p:pic>
          <p:sp>
            <p:nvSpPr>
              <p:cNvPr id="103465" name="Freeform 56"/>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grpSp>
      <p:sp>
        <p:nvSpPr>
          <p:cNvPr id="399418" name="Rectangle 58"/>
          <p:cNvSpPr>
            <a:spLocks noChangeArrowheads="1"/>
          </p:cNvSpPr>
          <p:nvPr/>
        </p:nvSpPr>
        <p:spPr bwMode="auto">
          <a:xfrm>
            <a:off x="2501905" y="5645152"/>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a:ea typeface="+mn-ea"/>
            </a:endParaRPr>
          </a:p>
        </p:txBody>
      </p:sp>
      <p:grpSp>
        <p:nvGrpSpPr>
          <p:cNvPr id="8" name="Group 59"/>
          <p:cNvGrpSpPr/>
          <p:nvPr/>
        </p:nvGrpSpPr>
        <p:grpSpPr bwMode="auto">
          <a:xfrm>
            <a:off x="2166939" y="5784850"/>
            <a:ext cx="584200" cy="469900"/>
            <a:chOff x="-44" y="1473"/>
            <a:chExt cx="981" cy="1105"/>
          </a:xfrm>
        </p:grpSpPr>
        <p:pic>
          <p:nvPicPr>
            <p:cNvPr id="103460" name="Picture 60" descr="desktop_computer_stylized_medium"/>
            <p:cNvPicPr>
              <a:picLocks noChangeAspect="1" noChangeArrowheads="1"/>
            </p:cNvPicPr>
            <p:nvPr/>
          </p:nvPicPr>
          <p:blipFill>
            <a:blip r:embed="rId4"/>
            <a:srcRect/>
            <a:stretch>
              <a:fillRect/>
            </a:stretch>
          </p:blipFill>
          <p:spPr bwMode="auto">
            <a:xfrm flipH="1">
              <a:off x="-44" y="1473"/>
              <a:ext cx="981" cy="1105"/>
            </a:xfrm>
            <a:prstGeom prst="rect">
              <a:avLst/>
            </a:prstGeom>
            <a:noFill/>
            <a:ln w="9525">
              <a:noFill/>
              <a:miter lim="800000"/>
              <a:headEnd/>
              <a:tailEnd/>
            </a:ln>
          </p:spPr>
        </p:pic>
        <p:sp>
          <p:nvSpPr>
            <p:cNvPr id="103461" name="Freeform 61"/>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a:noFill/>
              <a:round/>
            </a:ln>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oter Placeholder 5"/>
          <p:cNvSpPr>
            <a:spLocks noGrp="1"/>
          </p:cNvSpPr>
          <p:nvPr>
            <p:ph type="ftr" sz="quarter" idx="11"/>
          </p:nvPr>
        </p:nvSpPr>
        <p:spPr>
          <a:noFill/>
        </p:spPr>
        <p:txBody>
          <a:bodyPr/>
          <a:lstStyle/>
          <a:p>
            <a:r>
              <a:rPr lang="en-US" altLang="en-US">
                <a:ea typeface="MS PGothic" panose="020B0600070205080204" pitchFamily="34" charset="-128"/>
              </a:rPr>
              <a:t>Tầng Link</a:t>
            </a:r>
            <a:endParaRPr lang="en-US" altLang="en-US">
              <a:ea typeface="MS PGothic" panose="020B0600070205080204" pitchFamily="34" charset="-128"/>
            </a:endParaRPr>
          </a:p>
        </p:txBody>
      </p:sp>
      <p:sp>
        <p:nvSpPr>
          <p:cNvPr id="105475" name="Slide Number Placeholder 6"/>
          <p:cNvSpPr>
            <a:spLocks noGrp="1"/>
          </p:cNvSpPr>
          <p:nvPr>
            <p:ph type="sldNum" sz="quarter" idx="12"/>
          </p:nvPr>
        </p:nvSpPr>
        <p:spPr>
          <a:noFill/>
        </p:spPr>
        <p:txBody>
          <a:bodyPr/>
          <a:lstStyle/>
          <a:p>
            <a:r>
              <a:rPr lang="en-US" altLang="en-US">
                <a:cs typeface="Arial" panose="020B0604020202020204" pitchFamily="34" charset="0"/>
              </a:rPr>
              <a:t>5-</a:t>
            </a:r>
            <a:fld id="{123C696F-D3E0-4D2B-80D0-FB5197766825}" type="slidenum">
              <a:rPr lang="en-US" altLang="en-US">
                <a:cs typeface="Arial" panose="020B0604020202020204" pitchFamily="34" charset="0"/>
              </a:rPr>
            </a:fld>
            <a:endParaRPr lang="en-US" altLang="en-US">
              <a:cs typeface="Arial" panose="020B0604020202020204" pitchFamily="34" charset="0"/>
            </a:endParaRPr>
          </a:p>
        </p:txBody>
      </p:sp>
      <p:sp>
        <p:nvSpPr>
          <p:cNvPr id="105476" name="Rectangle 2"/>
          <p:cNvSpPr>
            <a:spLocks noGrp="1" noChangeArrowheads="1"/>
          </p:cNvSpPr>
          <p:nvPr>
            <p:ph type="title"/>
          </p:nvPr>
        </p:nvSpPr>
        <p:spPr>
          <a:xfrm>
            <a:off x="2" y="66675"/>
            <a:ext cx="8751888" cy="1143000"/>
          </a:xfrm>
        </p:spPr>
        <p:txBody>
          <a:bodyPr/>
          <a:lstStyle/>
          <a:p>
            <a:r>
              <a:rPr lang="en-US" altLang="en-US" dirty="0" err="1">
                <a:solidFill>
                  <a:schemeClr val="tx2"/>
                </a:solidFill>
                <a:latin typeface="Arial" panose="020B0604020202020204" pitchFamily="34" charset="0"/>
                <a:cs typeface="Arial" panose="020B0604020202020204" pitchFamily="34" charset="0"/>
              </a:rPr>
              <a:t>Giao</a:t>
            </a:r>
            <a:r>
              <a:rPr lang="en-US" altLang="en-US" dirty="0">
                <a:solidFill>
                  <a:schemeClr val="tx2"/>
                </a:solidFill>
                <a:latin typeface="Arial" panose="020B0604020202020204" pitchFamily="34" charset="0"/>
                <a:cs typeface="Arial" panose="020B0604020202020204" pitchFamily="34" charset="0"/>
              </a:rPr>
              <a:t> </a:t>
            </a:r>
            <a:r>
              <a:rPr lang="en-US" altLang="en-US" dirty="0" err="1">
                <a:solidFill>
                  <a:schemeClr val="tx2"/>
                </a:solidFill>
                <a:latin typeface="Arial" panose="020B0604020202020204" pitchFamily="34" charset="0"/>
                <a:cs typeface="Arial" panose="020B0604020202020204" pitchFamily="34" charset="0"/>
              </a:rPr>
              <a:t>thức</a:t>
            </a:r>
            <a:r>
              <a:rPr lang="en-US" altLang="en-US" dirty="0">
                <a:solidFill>
                  <a:schemeClr val="tx2"/>
                </a:solidFill>
                <a:latin typeface="Arial" panose="020B0604020202020204" pitchFamily="34" charset="0"/>
                <a:cs typeface="Arial" panose="020B0604020202020204" pitchFamily="34" charset="0"/>
              </a:rPr>
              <a:t> ARP: </a:t>
            </a:r>
            <a:r>
              <a:rPr lang="en-US" altLang="en-US" dirty="0" err="1">
                <a:solidFill>
                  <a:schemeClr val="tx2"/>
                </a:solidFill>
                <a:latin typeface="Arial" panose="020B0604020202020204" pitchFamily="34" charset="0"/>
                <a:cs typeface="Arial" panose="020B0604020202020204" pitchFamily="34" charset="0"/>
              </a:rPr>
              <a:t>cùng</a:t>
            </a:r>
            <a:r>
              <a:rPr lang="en-US" altLang="en-US" dirty="0">
                <a:solidFill>
                  <a:schemeClr val="tx2"/>
                </a:solidFill>
                <a:latin typeface="Arial" panose="020B0604020202020204" pitchFamily="34" charset="0"/>
                <a:cs typeface="Arial" panose="020B0604020202020204" pitchFamily="34" charset="0"/>
              </a:rPr>
              <a:t> </a:t>
            </a:r>
            <a:r>
              <a:rPr lang="en-US" altLang="en-US" dirty="0" err="1">
                <a:solidFill>
                  <a:schemeClr val="tx2"/>
                </a:solidFill>
                <a:latin typeface="Arial" panose="020B0604020202020204" pitchFamily="34" charset="0"/>
                <a:cs typeface="Arial" panose="020B0604020202020204" pitchFamily="34" charset="0"/>
              </a:rPr>
              <a:t>mạng</a:t>
            </a:r>
            <a:r>
              <a:rPr lang="en-US" altLang="en-US" dirty="0">
                <a:solidFill>
                  <a:schemeClr val="tx2"/>
                </a:solidFill>
                <a:latin typeface="Arial" panose="020B0604020202020204" pitchFamily="34" charset="0"/>
                <a:cs typeface="Arial" panose="020B0604020202020204" pitchFamily="34" charset="0"/>
              </a:rPr>
              <a:t> LAN</a:t>
            </a:r>
            <a:endParaRPr lang="en-US" altLang="en-US" dirty="0">
              <a:solidFill>
                <a:schemeClr val="tx2"/>
              </a:solidFill>
              <a:latin typeface="Arial" panose="020B0604020202020204" pitchFamily="34" charset="0"/>
              <a:cs typeface="Arial" panose="020B0604020202020204" pitchFamily="34" charset="0"/>
            </a:endParaRPr>
          </a:p>
        </p:txBody>
      </p:sp>
      <p:sp>
        <p:nvSpPr>
          <p:cNvPr id="105477" name="Rectangle 3"/>
          <p:cNvSpPr>
            <a:spLocks noGrp="1" noChangeArrowheads="1"/>
          </p:cNvSpPr>
          <p:nvPr>
            <p:ph type="body" sz="half" idx="1"/>
          </p:nvPr>
        </p:nvSpPr>
        <p:spPr>
          <a:xfrm>
            <a:off x="188913" y="1277938"/>
            <a:ext cx="4721226" cy="4648200"/>
          </a:xfrm>
        </p:spPr>
        <p:txBody>
          <a:bodyPr>
            <a:normAutofit fontScale="92500" lnSpcReduction="10000"/>
          </a:bodyPr>
          <a:lstStyle/>
          <a:p>
            <a:r>
              <a:rPr lang="en-US" altLang="en-US" sz="2400" dirty="0">
                <a:latin typeface="Arial" panose="020B0604020202020204" pitchFamily="34" charset="0"/>
                <a:cs typeface="Arial" panose="020B0604020202020204" pitchFamily="34" charset="0"/>
              </a:rPr>
              <a:t>A </a:t>
            </a:r>
            <a:r>
              <a:rPr lang="en-US" altLang="en-US" sz="2400" dirty="0" err="1">
                <a:latin typeface="Arial" panose="020B0604020202020204" pitchFamily="34" charset="0"/>
                <a:cs typeface="Arial" panose="020B0604020202020204" pitchFamily="34" charset="0"/>
              </a:rPr>
              <a:t>muốn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gởi</a:t>
            </a:r>
            <a:r>
              <a:rPr lang="en-US" altLang="en-US" sz="2400" dirty="0">
                <a:latin typeface="Arial" panose="020B0604020202020204" pitchFamily="34" charset="0"/>
                <a:cs typeface="Arial" panose="020B0604020202020204" pitchFamily="34" charset="0"/>
              </a:rPr>
              <a:t> datagram </a:t>
            </a:r>
            <a:r>
              <a:rPr lang="en-US" altLang="en-US" sz="2400" dirty="0" err="1">
                <a:latin typeface="Arial" panose="020B0604020202020204" pitchFamily="34" charset="0"/>
                <a:cs typeface="Arial" panose="020B0604020202020204" pitchFamily="34" charset="0"/>
              </a:rPr>
              <a:t>tới</a:t>
            </a:r>
            <a:r>
              <a:rPr lang="en-US" altLang="en-US" sz="2400" dirty="0">
                <a:latin typeface="Arial" panose="020B0604020202020204" pitchFamily="34" charset="0"/>
                <a:cs typeface="Arial" panose="020B0604020202020204" pitchFamily="34" charset="0"/>
              </a:rPr>
              <a:t> B</a:t>
            </a:r>
            <a:endParaRPr lang="en-US" altLang="en-US" sz="2400" dirty="0">
              <a:latin typeface="Arial" panose="020B0604020202020204" pitchFamily="34" charset="0"/>
              <a:cs typeface="Arial" panose="020B0604020202020204" pitchFamily="34" charset="0"/>
            </a:endParaRPr>
          </a:p>
          <a:p>
            <a:pPr lvl="1"/>
            <a:r>
              <a:rPr lang="en-US" altLang="en-US" sz="2000" dirty="0" err="1">
                <a:latin typeface="Arial" panose="020B0604020202020204" pitchFamily="34" charset="0"/>
                <a:cs typeface="Arial" panose="020B0604020202020204" pitchFamily="34" charset="0"/>
              </a:rPr>
              <a:t>Địa</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chỉ</a:t>
            </a:r>
            <a:r>
              <a:rPr lang="en-US" altLang="en-US" sz="2000" dirty="0">
                <a:latin typeface="Arial" panose="020B0604020202020204" pitchFamily="34" charset="0"/>
                <a:cs typeface="Arial" panose="020B0604020202020204" pitchFamily="34" charset="0"/>
              </a:rPr>
              <a:t> MAC </a:t>
            </a:r>
            <a:r>
              <a:rPr lang="en-US" altLang="en-US" sz="2000" dirty="0" err="1">
                <a:latin typeface="Arial" panose="020B0604020202020204" pitchFamily="34" charset="0"/>
                <a:cs typeface="Arial" panose="020B0604020202020204" pitchFamily="34" charset="0"/>
              </a:rPr>
              <a:t>của</a:t>
            </a:r>
            <a:r>
              <a:rPr lang="en-US" altLang="en-US" sz="2000" dirty="0">
                <a:latin typeface="Arial" panose="020B0604020202020204" pitchFamily="34" charset="0"/>
                <a:cs typeface="Arial" panose="020B0604020202020204" pitchFamily="34" charset="0"/>
              </a:rPr>
              <a:t> B </a:t>
            </a:r>
            <a:r>
              <a:rPr lang="en-US" altLang="en-US" sz="2000" dirty="0" err="1">
                <a:latin typeface="Arial" panose="020B0604020202020204" pitchFamily="34" charset="0"/>
                <a:cs typeface="Arial" panose="020B0604020202020204" pitchFamily="34" charset="0"/>
              </a:rPr>
              <a:t>không</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có</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trong</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bảng</a:t>
            </a:r>
            <a:r>
              <a:rPr lang="en-US" altLang="en-US" sz="2000" dirty="0">
                <a:latin typeface="Arial" panose="020B0604020202020204" pitchFamily="34" charset="0"/>
                <a:cs typeface="Arial" panose="020B0604020202020204" pitchFamily="34" charset="0"/>
              </a:rPr>
              <a:t> </a:t>
            </a:r>
            <a:r>
              <a:rPr lang="en-US" altLang="ja-JP" sz="2000" dirty="0">
                <a:latin typeface="Arial" panose="020B0604020202020204" pitchFamily="34" charset="0"/>
                <a:cs typeface="Arial" panose="020B0604020202020204" pitchFamily="34" charset="0"/>
              </a:rPr>
              <a:t>ARP </a:t>
            </a:r>
            <a:r>
              <a:rPr lang="en-US" altLang="ja-JP" sz="2000" dirty="0" err="1">
                <a:latin typeface="Arial" panose="020B0604020202020204" pitchFamily="34" charset="0"/>
                <a:cs typeface="Arial" panose="020B0604020202020204" pitchFamily="34" charset="0"/>
              </a:rPr>
              <a:t>của</a:t>
            </a:r>
            <a:r>
              <a:rPr lang="en-US" altLang="ja-JP" sz="2000" dirty="0">
                <a:latin typeface="Arial" panose="020B0604020202020204" pitchFamily="34" charset="0"/>
                <a:cs typeface="Arial" panose="020B0604020202020204" pitchFamily="34" charset="0"/>
              </a:rPr>
              <a:t> A.</a:t>
            </a:r>
            <a:endParaRPr lang="en-US" altLang="ja-JP" sz="20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A </a:t>
            </a:r>
            <a:r>
              <a:rPr lang="en-US" altLang="en-US" sz="2400" dirty="0" err="1">
                <a:latin typeface="Arial" panose="020B0604020202020204" pitchFamily="34" charset="0"/>
                <a:cs typeface="Arial" panose="020B0604020202020204" pitchFamily="34" charset="0"/>
              </a:rPr>
              <a:t>sẽ</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gởi</a:t>
            </a:r>
            <a:r>
              <a:rPr lang="en-US" altLang="en-US" sz="2400" dirty="0">
                <a:latin typeface="Arial" panose="020B0604020202020204" pitchFamily="34" charset="0"/>
                <a:cs typeface="Arial" panose="020B0604020202020204" pitchFamily="34" charset="0"/>
              </a:rPr>
              <a:t> </a:t>
            </a:r>
            <a:r>
              <a:rPr lang="en-US" altLang="en-US" sz="2400" dirty="0" err="1">
                <a:solidFill>
                  <a:srgbClr val="C00000"/>
                </a:solidFill>
                <a:latin typeface="Arial" panose="020B0604020202020204" pitchFamily="34" charset="0"/>
                <a:cs typeface="Arial" panose="020B0604020202020204" pitchFamily="34" charset="0"/>
              </a:rPr>
              <a:t>quảng</a:t>
            </a:r>
            <a:r>
              <a:rPr lang="en-US" altLang="en-US" sz="2400" dirty="0">
                <a:solidFill>
                  <a:srgbClr val="C00000"/>
                </a:solidFill>
                <a:latin typeface="Arial" panose="020B0604020202020204" pitchFamily="34" charset="0"/>
                <a:cs typeface="Arial" panose="020B0604020202020204" pitchFamily="34" charset="0"/>
              </a:rPr>
              <a:t> </a:t>
            </a:r>
            <a:r>
              <a:rPr lang="en-US" altLang="en-US" sz="2400" dirty="0" err="1">
                <a:solidFill>
                  <a:srgbClr val="C00000"/>
                </a:solidFill>
                <a:latin typeface="Arial" panose="020B0604020202020204" pitchFamily="34" charset="0"/>
                <a:cs typeface="Arial" panose="020B0604020202020204" pitchFamily="34" charset="0"/>
              </a:rPr>
              <a:t>bá</a:t>
            </a:r>
            <a:r>
              <a:rPr lang="en-US" altLang="en-US" sz="2400" dirty="0">
                <a:latin typeface="Arial" panose="020B0604020202020204" pitchFamily="34" charset="0"/>
                <a:cs typeface="Arial" panose="020B0604020202020204" pitchFamily="34" charset="0"/>
              </a:rPr>
              <a:t> </a:t>
            </a:r>
            <a:r>
              <a:rPr lang="en-US" altLang="en-US" sz="2400" dirty="0">
                <a:solidFill>
                  <a:srgbClr val="C00000"/>
                </a:solidFill>
                <a:latin typeface="Arial" panose="020B0604020202020204" pitchFamily="34" charset="0"/>
                <a:cs typeface="Arial" panose="020B0604020202020204" pitchFamily="34" charset="0"/>
              </a:rPr>
              <a:t>(</a:t>
            </a:r>
            <a:r>
              <a:rPr lang="en-US" altLang="en-US" sz="2400" dirty="0">
                <a:solidFill>
                  <a:srgbClr val="CC0000"/>
                </a:solidFill>
                <a:latin typeface="Arial" panose="020B0604020202020204" pitchFamily="34" charset="0"/>
                <a:cs typeface="Arial" panose="020B0604020202020204" pitchFamily="34" charset="0"/>
              </a:rPr>
              <a:t>broadcasts)</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gói</a:t>
            </a:r>
            <a:r>
              <a:rPr lang="en-US" altLang="en-US" sz="2400" dirty="0">
                <a:latin typeface="Arial" panose="020B0604020202020204" pitchFamily="34" charset="0"/>
                <a:cs typeface="Arial" panose="020B0604020202020204" pitchFamily="34" charset="0"/>
              </a:rPr>
              <a:t> tin ARP query </a:t>
            </a:r>
            <a:r>
              <a:rPr lang="en-US" altLang="en-US" sz="2400" dirty="0" err="1">
                <a:latin typeface="Arial" panose="020B0604020202020204" pitchFamily="34" charset="0"/>
                <a:cs typeface="Arial" panose="020B0604020202020204" pitchFamily="34" charset="0"/>
              </a:rPr>
              <a:t>có</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chứa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địa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chỉ</a:t>
            </a:r>
            <a:r>
              <a:rPr lang="en-US" altLang="en-US" sz="2400" dirty="0">
                <a:latin typeface="Arial" panose="020B0604020202020204" pitchFamily="34" charset="0"/>
                <a:cs typeface="Arial" panose="020B0604020202020204" pitchFamily="34" charset="0"/>
              </a:rPr>
              <a:t> IP </a:t>
            </a:r>
            <a:r>
              <a:rPr lang="en-US" altLang="en-US" sz="2400" dirty="0" err="1">
                <a:latin typeface="Arial" panose="020B0604020202020204" pitchFamily="34" charset="0"/>
                <a:cs typeface="Arial" panose="020B0604020202020204" pitchFamily="34" charset="0"/>
              </a:rPr>
              <a:t>của</a:t>
            </a:r>
            <a:r>
              <a:rPr lang="en-US" altLang="en-US" sz="2400" dirty="0">
                <a:latin typeface="Arial" panose="020B0604020202020204" pitchFamily="34" charset="0"/>
                <a:cs typeface="Arial" panose="020B0604020202020204" pitchFamily="34" charset="0"/>
              </a:rPr>
              <a:t> B</a:t>
            </a:r>
            <a:endParaRPr lang="en-US" altLang="en-US" sz="2400" dirty="0">
              <a:latin typeface="Arial" panose="020B0604020202020204" pitchFamily="34" charset="0"/>
              <a:cs typeface="Arial" panose="020B0604020202020204" pitchFamily="34" charset="0"/>
            </a:endParaRPr>
          </a:p>
          <a:p>
            <a:pPr lvl="1"/>
            <a:r>
              <a:rPr lang="en-US" altLang="en-US" sz="2000" dirty="0" err="1">
                <a:latin typeface="Arial" panose="020B0604020202020204" pitchFamily="34" charset="0"/>
                <a:cs typeface="Arial" panose="020B0604020202020204" pitchFamily="34" charset="0"/>
              </a:rPr>
              <a:t>Địa</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chỉ</a:t>
            </a:r>
            <a:r>
              <a:rPr lang="en-US" altLang="en-US" sz="2000" dirty="0">
                <a:latin typeface="Arial" panose="020B0604020202020204" pitchFamily="34" charset="0"/>
                <a:cs typeface="Arial" panose="020B0604020202020204" pitchFamily="34" charset="0"/>
              </a:rPr>
              <a:t> MAC </a:t>
            </a:r>
            <a:r>
              <a:rPr lang="en-US" altLang="en-US" sz="2000" dirty="0" err="1">
                <a:latin typeface="Arial" panose="020B0604020202020204" pitchFamily="34" charset="0"/>
                <a:cs typeface="Arial" panose="020B0604020202020204" pitchFamily="34" charset="0"/>
              </a:rPr>
              <a:t>đích</a:t>
            </a:r>
            <a:r>
              <a:rPr lang="en-US" altLang="en-US" sz="2000" dirty="0">
                <a:latin typeface="Arial" panose="020B0604020202020204" pitchFamily="34" charset="0"/>
                <a:cs typeface="Arial" panose="020B0604020202020204" pitchFamily="34" charset="0"/>
              </a:rPr>
              <a:t> = FF-FF-FF-FF-FF-FF</a:t>
            </a:r>
            <a:endParaRPr lang="en-US" altLang="en-US" sz="2000" dirty="0">
              <a:latin typeface="Arial" panose="020B0604020202020204" pitchFamily="34" charset="0"/>
              <a:cs typeface="Arial" panose="020B0604020202020204" pitchFamily="34" charset="0"/>
            </a:endParaRPr>
          </a:p>
          <a:p>
            <a:pPr lvl="1"/>
            <a:r>
              <a:rPr lang="en-US" altLang="en-US" sz="2000" dirty="0" err="1">
                <a:latin typeface="Arial" panose="020B0604020202020204" pitchFamily="34" charset="0"/>
                <a:cs typeface="Arial" panose="020B0604020202020204" pitchFamily="34" charset="0"/>
              </a:rPr>
              <a:t>Tất</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cả</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các</a:t>
            </a:r>
            <a:r>
              <a:rPr lang="en-US" altLang="en-US" sz="2000" dirty="0">
                <a:latin typeface="Arial" panose="020B0604020202020204" pitchFamily="34" charset="0"/>
                <a:cs typeface="Arial" panose="020B0604020202020204" pitchFamily="34" charset="0"/>
              </a:rPr>
              <a:t> node </a:t>
            </a:r>
            <a:r>
              <a:rPr lang="en-US" altLang="en-US" sz="2000" dirty="0" err="1">
                <a:latin typeface="Arial" panose="020B0604020202020204" pitchFamily="34" charset="0"/>
                <a:cs typeface="Arial" panose="020B0604020202020204" pitchFamily="34" charset="0"/>
              </a:rPr>
              <a:t>trên</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mạng</a:t>
            </a:r>
            <a:r>
              <a:rPr lang="en-US" altLang="en-US" sz="2000" dirty="0">
                <a:latin typeface="Arial" panose="020B0604020202020204" pitchFamily="34" charset="0"/>
                <a:cs typeface="Arial" panose="020B0604020202020204" pitchFamily="34" charset="0"/>
              </a:rPr>
              <a:t>  LAN </a:t>
            </a:r>
            <a:r>
              <a:rPr lang="en-US" altLang="en-US" sz="2000" dirty="0" err="1">
                <a:latin typeface="Arial" panose="020B0604020202020204" pitchFamily="34" charset="0"/>
                <a:cs typeface="Arial" panose="020B0604020202020204" pitchFamily="34" charset="0"/>
              </a:rPr>
              <a:t>sẽ</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nhận</a:t>
            </a:r>
            <a:r>
              <a:rPr lang="en-US" altLang="en-US" sz="2000" dirty="0">
                <a:latin typeface="Arial" panose="020B0604020202020204" pitchFamily="34" charset="0"/>
                <a:cs typeface="Arial" panose="020B0604020202020204" pitchFamily="34" charset="0"/>
              </a:rPr>
              <a:t> ARP query </a:t>
            </a:r>
            <a:r>
              <a:rPr lang="en-US" altLang="en-US" sz="2000" dirty="0" err="1">
                <a:latin typeface="Arial" panose="020B0604020202020204" pitchFamily="34" charset="0"/>
                <a:cs typeface="Arial" panose="020B0604020202020204" pitchFamily="34" charset="0"/>
              </a:rPr>
              <a:t>này</a:t>
            </a:r>
            <a:endParaRPr lang="en-US" altLang="en-US" sz="20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B </a:t>
            </a:r>
            <a:r>
              <a:rPr lang="en-US" altLang="en-US" sz="2400" dirty="0" err="1">
                <a:latin typeface="Arial" panose="020B0604020202020204" pitchFamily="34" charset="0"/>
                <a:cs typeface="Arial" panose="020B0604020202020204" pitchFamily="34" charset="0"/>
              </a:rPr>
              <a:t>nhận</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gói</a:t>
            </a:r>
            <a:r>
              <a:rPr lang="en-US" altLang="en-US" sz="2400" dirty="0">
                <a:latin typeface="Arial" panose="020B0604020202020204" pitchFamily="34" charset="0"/>
                <a:cs typeface="Arial" panose="020B0604020202020204" pitchFamily="34" charset="0"/>
              </a:rPr>
              <a:t> tin ARP, </a:t>
            </a:r>
            <a:r>
              <a:rPr lang="en-US" altLang="en-US" sz="2400" dirty="0" err="1">
                <a:latin typeface="Arial" panose="020B0604020202020204" pitchFamily="34" charset="0"/>
                <a:cs typeface="Arial" panose="020B0604020202020204" pitchFamily="34" charset="0"/>
              </a:rPr>
              <a:t>trả</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lời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tới</a:t>
            </a:r>
            <a:r>
              <a:rPr lang="en-US" altLang="en-US" sz="2400" dirty="0">
                <a:latin typeface="Arial" panose="020B0604020202020204" pitchFamily="34" charset="0"/>
                <a:cs typeface="Arial" panose="020B0604020202020204" pitchFamily="34" charset="0"/>
              </a:rPr>
              <a:t> A </a:t>
            </a:r>
            <a:r>
              <a:rPr lang="en-US" altLang="en-US" sz="2400" dirty="0" err="1">
                <a:latin typeface="Arial" panose="020B0604020202020204" pitchFamily="34" charset="0"/>
                <a:cs typeface="Arial" panose="020B0604020202020204" pitchFamily="34" charset="0"/>
              </a:rPr>
              <a:t>với</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địa</a:t>
            </a:r>
            <a:r>
              <a:rPr lang="en-US" altLang="en-US" sz="2400" dirty="0">
                <a:latin typeface="Arial" panose="020B0604020202020204" pitchFamily="34" charset="0"/>
                <a:cs typeface="Arial" panose="020B0604020202020204" pitchFamily="34" charset="0"/>
              </a:rPr>
              <a:t> </a:t>
            </a:r>
            <a:r>
              <a:rPr lang="en-US" altLang="en-US" sz="2400" dirty="0" err="1">
                <a:latin typeface="Arial" panose="020B0604020202020204" pitchFamily="34" charset="0"/>
                <a:cs typeface="Arial" panose="020B0604020202020204" pitchFamily="34" charset="0"/>
              </a:rPr>
              <a:t>chỉ</a:t>
            </a:r>
            <a:r>
              <a:rPr lang="en-US" altLang="en-US" sz="2400" dirty="0">
                <a:latin typeface="Arial" panose="020B0604020202020204" pitchFamily="34" charset="0"/>
                <a:cs typeface="Arial" panose="020B0604020202020204" pitchFamily="34" charset="0"/>
              </a:rPr>
              <a:t> MAC </a:t>
            </a:r>
            <a:r>
              <a:rPr lang="en-US" altLang="en-US" sz="2400" dirty="0" err="1">
                <a:latin typeface="Arial" panose="020B0604020202020204" pitchFamily="34" charset="0"/>
                <a:cs typeface="Arial" panose="020B0604020202020204" pitchFamily="34" charset="0"/>
              </a:rPr>
              <a:t>của</a:t>
            </a:r>
            <a:r>
              <a:rPr lang="en-US" altLang="en-US" sz="2400" dirty="0">
                <a:latin typeface="Arial" panose="020B0604020202020204" pitchFamily="34" charset="0"/>
                <a:cs typeface="Arial" panose="020B0604020202020204" pitchFamily="34" charset="0"/>
              </a:rPr>
              <a:t> B</a:t>
            </a:r>
            <a:endParaRPr lang="en-US" altLang="en-US" sz="2400" dirty="0">
              <a:latin typeface="Arial" panose="020B0604020202020204" pitchFamily="34" charset="0"/>
              <a:cs typeface="Arial" panose="020B0604020202020204" pitchFamily="34" charset="0"/>
            </a:endParaRPr>
          </a:p>
          <a:p>
            <a:pPr lvl="1"/>
            <a:r>
              <a:rPr lang="en-US" altLang="en-US" sz="2000" dirty="0">
                <a:latin typeface="Arial" panose="020B0604020202020204" pitchFamily="34" charset="0"/>
                <a:cs typeface="Arial" panose="020B0604020202020204" pitchFamily="34" charset="0"/>
              </a:rPr>
              <a:t>Frame </a:t>
            </a:r>
            <a:r>
              <a:rPr lang="en-US" altLang="en-US" sz="2000" dirty="0" err="1">
                <a:latin typeface="Arial" panose="020B0604020202020204" pitchFamily="34" charset="0"/>
                <a:cs typeface="Arial" panose="020B0604020202020204" pitchFamily="34" charset="0"/>
              </a:rPr>
              <a:t>được</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gởi</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tới</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địa</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chỉ</a:t>
            </a:r>
            <a:r>
              <a:rPr lang="en-US" altLang="en-US" sz="2000" dirty="0">
                <a:latin typeface="Arial" panose="020B0604020202020204" pitchFamily="34" charset="0"/>
                <a:cs typeface="Arial" panose="020B0604020202020204" pitchFamily="34" charset="0"/>
              </a:rPr>
              <a:t> MAC </a:t>
            </a:r>
            <a:r>
              <a:rPr lang="en-US" altLang="en-US" sz="2000" dirty="0" err="1">
                <a:latin typeface="Arial" panose="020B0604020202020204" pitchFamily="34" charset="0"/>
                <a:cs typeface="Arial" panose="020B0604020202020204" pitchFamily="34" charset="0"/>
              </a:rPr>
              <a:t>của</a:t>
            </a:r>
            <a:r>
              <a:rPr lang="en-US" altLang="en-US" sz="2000" dirty="0">
                <a:latin typeface="Arial" panose="020B0604020202020204" pitchFamily="34" charset="0"/>
                <a:cs typeface="Arial" panose="020B0604020202020204" pitchFamily="34" charset="0"/>
              </a:rPr>
              <a:t> A </a:t>
            </a:r>
            <a:r>
              <a:rPr lang="en-US" altLang="ja-JP" sz="2000" dirty="0">
                <a:latin typeface="Arial" panose="020B0604020202020204" pitchFamily="34" charset="0"/>
                <a:cs typeface="Arial" panose="020B0604020202020204" pitchFamily="34" charset="0"/>
              </a:rPr>
              <a:t>(unicast)</a:t>
            </a:r>
            <a:endParaRPr lang="en-US" altLang="ja-JP" sz="2000" dirty="0">
              <a:latin typeface="Arial" panose="020B0604020202020204" pitchFamily="34" charset="0"/>
              <a:cs typeface="Arial" panose="020B0604020202020204" pitchFamily="34" charset="0"/>
            </a:endParaRPr>
          </a:p>
          <a:p>
            <a:endParaRPr lang="en-US" altLang="en-US" sz="2400" dirty="0">
              <a:latin typeface="Arial" panose="020B0604020202020204" pitchFamily="34" charset="0"/>
              <a:cs typeface="Arial" panose="020B0604020202020204" pitchFamily="34" charset="0"/>
            </a:endParaRPr>
          </a:p>
        </p:txBody>
      </p:sp>
      <p:sp>
        <p:nvSpPr>
          <p:cNvPr id="400388" name="Rectangle 4"/>
          <p:cNvSpPr>
            <a:spLocks noGrp="1" noChangeArrowheads="1"/>
          </p:cNvSpPr>
          <p:nvPr>
            <p:ph type="body" sz="half" idx="2"/>
          </p:nvPr>
        </p:nvSpPr>
        <p:spPr>
          <a:xfrm>
            <a:off x="4735513" y="1249365"/>
            <a:ext cx="4070350" cy="3986212"/>
          </a:xfrm>
        </p:spPr>
        <p:txBody>
          <a:bodyPr>
            <a:normAutofit fontScale="92500" lnSpcReduction="10000"/>
          </a:bodyPr>
          <a:lstStyle/>
          <a:p>
            <a:r>
              <a:rPr lang="en-US" altLang="en-US" sz="2400">
                <a:latin typeface="Arial" panose="020B0604020202020204" pitchFamily="34" charset="0"/>
                <a:cs typeface="Arial" panose="020B0604020202020204" pitchFamily="34" charset="0"/>
              </a:rPr>
              <a:t>A sẽ lưu lại cặp địa chỉ  IP-MAC trong bảng ARP của nó cho tới khi thông tin này hết hạn sử dụng</a:t>
            </a:r>
            <a:endParaRPr lang="en-US" altLang="en-US" sz="2000">
              <a:latin typeface="Arial" panose="020B0604020202020204" pitchFamily="34" charset="0"/>
              <a:cs typeface="Arial" panose="020B0604020202020204" pitchFamily="34" charset="0"/>
            </a:endParaRPr>
          </a:p>
          <a:p>
            <a:pPr lvl="1"/>
            <a:r>
              <a:rPr lang="en-US" altLang="en-US" sz="2000">
                <a:latin typeface="Arial" panose="020B0604020202020204" pitchFamily="34" charset="0"/>
                <a:cs typeface="Arial" panose="020B0604020202020204" pitchFamily="34" charset="0"/>
              </a:rPr>
              <a:t>soft state: thông tin hết hạn (bỏ đi) trừ khi được làm mới</a:t>
            </a:r>
            <a:endParaRPr lang="en-US" altLang="en-US" sz="2000">
              <a:latin typeface="Arial" panose="020B0604020202020204" pitchFamily="34" charset="0"/>
              <a:cs typeface="Arial" panose="020B0604020202020204" pitchFamily="34" charset="0"/>
            </a:endParaRPr>
          </a:p>
          <a:p>
            <a:r>
              <a:rPr lang="en-US" altLang="en-US" sz="2400">
                <a:latin typeface="Arial" panose="020B0604020202020204" pitchFamily="34" charset="0"/>
                <a:cs typeface="Arial" panose="020B0604020202020204" pitchFamily="34" charset="0"/>
              </a:rPr>
              <a:t>ARP là giao thức </a:t>
            </a:r>
            <a:r>
              <a:rPr lang="ja-JP" altLang="en-US" sz="2400">
                <a:latin typeface="Arial" panose="020B0604020202020204" pitchFamily="34" charset="0"/>
                <a:cs typeface="Arial" panose="020B0604020202020204" pitchFamily="34" charset="0"/>
              </a:rPr>
              <a:t>“</a:t>
            </a:r>
            <a:r>
              <a:rPr lang="en-US" altLang="ja-JP" sz="2400">
                <a:latin typeface="Arial" panose="020B0604020202020204" pitchFamily="34" charset="0"/>
                <a:cs typeface="Arial" panose="020B0604020202020204" pitchFamily="34" charset="0"/>
              </a:rPr>
              <a:t>plug-and-play</a:t>
            </a:r>
            <a:r>
              <a:rPr lang="ja-JP" altLang="en-US" sz="2400">
                <a:latin typeface="Arial" panose="020B0604020202020204" pitchFamily="34" charset="0"/>
                <a:cs typeface="Arial" panose="020B0604020202020204" pitchFamily="34" charset="0"/>
              </a:rPr>
              <a:t>”</a:t>
            </a:r>
            <a:r>
              <a:rPr lang="en-US" altLang="ja-JP" sz="2400">
                <a:latin typeface="Arial" panose="020B0604020202020204" pitchFamily="34" charset="0"/>
                <a:cs typeface="Arial" panose="020B0604020202020204" pitchFamily="34" charset="0"/>
              </a:rPr>
              <a:t>:</a:t>
            </a:r>
            <a:endParaRPr lang="en-US" altLang="ja-JP" sz="2400">
              <a:latin typeface="Arial" panose="020B0604020202020204" pitchFamily="34" charset="0"/>
              <a:cs typeface="Arial" panose="020B0604020202020204" pitchFamily="34" charset="0"/>
            </a:endParaRPr>
          </a:p>
          <a:p>
            <a:pPr lvl="1"/>
            <a:r>
              <a:rPr lang="en-US" altLang="en-US" sz="2000">
                <a:latin typeface="Arial" panose="020B0604020202020204" pitchFamily="34" charset="0"/>
                <a:cs typeface="Arial" panose="020B0604020202020204" pitchFamily="34" charset="0"/>
              </a:rPr>
              <a:t>Các nodes tạo bảng ARP của nó không cần sự can thiệp của người quản trị mạng</a:t>
            </a:r>
            <a:endParaRPr lang="en-US" altLang="en-US" sz="2000" i="1">
              <a:latin typeface="Arial" panose="020B0604020202020204" pitchFamily="34" charset="0"/>
              <a:cs typeface="Arial" panose="020B0604020202020204" pitchFamily="34" charset="0"/>
            </a:endParaRPr>
          </a:p>
        </p:txBody>
      </p:sp>
      <p:pic>
        <p:nvPicPr>
          <p:cNvPr id="105479" name="Picture 19" descr="underline_base"/>
          <p:cNvPicPr>
            <a:picLocks noChangeArrowheads="1"/>
          </p:cNvPicPr>
          <p:nvPr/>
        </p:nvPicPr>
        <p:blipFill>
          <a:blip r:embed="rId1"/>
          <a:srcRect/>
          <a:stretch>
            <a:fillRect/>
          </a:stretch>
        </p:blipFill>
        <p:spPr bwMode="auto">
          <a:xfrm>
            <a:off x="320784" y="876300"/>
            <a:ext cx="7908816" cy="173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15900" y="292100"/>
            <a:ext cx="8775700" cy="9906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2641600" y="3086102"/>
            <a:ext cx="3860800" cy="355600"/>
          </a:xfrm>
          <a:prstGeom prst="rect">
            <a:avLst/>
          </a:prstGeom>
          <a:noFill/>
        </p:spPr>
      </p:pic>
      <p:pic>
        <p:nvPicPr>
          <p:cNvPr id="5" name="Picture 3"/>
          <p:cNvPicPr>
            <a:picLocks noChangeAspect="1" noChangeArrowheads="1"/>
          </p:cNvPicPr>
          <p:nvPr/>
        </p:nvPicPr>
        <p:blipFill>
          <a:blip r:embed="rId2"/>
          <a:srcRect/>
          <a:stretch>
            <a:fillRect/>
          </a:stretch>
        </p:blipFill>
        <p:spPr bwMode="auto">
          <a:xfrm>
            <a:off x="2641600" y="4800602"/>
            <a:ext cx="3860800" cy="355600"/>
          </a:xfrm>
          <a:prstGeom prst="rect">
            <a:avLst/>
          </a:prstGeom>
          <a:noFill/>
        </p:spPr>
      </p:pic>
      <p:sp>
        <p:nvSpPr>
          <p:cNvPr id="2" name="TextBox 1"/>
          <p:cNvSpPr txBox="1"/>
          <p:nvPr/>
        </p:nvSpPr>
        <p:spPr>
          <a:xfrm>
            <a:off x="317500" y="457202"/>
            <a:ext cx="6373540" cy="2752035"/>
          </a:xfrm>
          <a:prstGeom prst="rect">
            <a:avLst/>
          </a:prstGeom>
          <a:noFill/>
        </p:spPr>
        <p:txBody>
          <a:bodyPr wrap="none" lIns="0" tIns="0" rIns="0" rtlCol="0">
            <a:spAutoFit/>
          </a:bodyPr>
          <a:lstStyle/>
          <a:p>
            <a:pPr>
              <a:lnSpc>
                <a:spcPts val="4300"/>
              </a:lnSpc>
              <a:tabLst>
                <a:tab pos="228600" algn="l"/>
                <a:tab pos="685800" algn="l"/>
              </a:tabLst>
            </a:pPr>
            <a:r>
              <a:rPr lang="en-US" altLang="zh-CN" sz="3600" b="1" dirty="0">
                <a:solidFill>
                  <a:srgbClr val="345A88"/>
                </a:solidFill>
                <a:latin typeface="Tahoma" panose="020B0604030504040204" pitchFamily="34" charset="0"/>
                <a:cs typeface="Tahoma" panose="020B0604030504040204" pitchFamily="34" charset="0"/>
              </a:rPr>
              <a:t>ARP</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b="1" dirty="0" err="1">
                <a:solidFill>
                  <a:srgbClr val="345A88"/>
                </a:solidFill>
                <a:latin typeface="Tahoma" panose="020B0604030504040204" pitchFamily="34" charset="0"/>
                <a:cs typeface="Tahoma" panose="020B0604030504040204" pitchFamily="34" charset="0"/>
              </a:rPr>
              <a:t>tt</a:t>
            </a:r>
            <a:r>
              <a:rPr lang="en-US" altLang="zh-CN" sz="3600" b="1" dirty="0">
                <a:solidFill>
                  <a:srgbClr val="345A88"/>
                </a:solidFill>
                <a:latin typeface="Tahoma" panose="020B0604030504040204" pitchFamily="34" charset="0"/>
                <a:cs typeface="Tahoma" panose="020B0604030504040204" pitchFamily="34" charset="0"/>
              </a:rPr>
              <a:t>)</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600"/>
              </a:lnSpc>
              <a:tabLst>
                <a:tab pos="228600" algn="l"/>
                <a:tab pos="685800" algn="l"/>
              </a:tabLst>
            </a:pPr>
            <a:r>
              <a:rPr lang="en-US" altLang="zh-CN" dirty="0"/>
              <a:t>	</a:t>
            </a: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ARP</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(Address</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Resolution</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Protocol)</a:t>
            </a:r>
            <a:endParaRPr lang="en-US" altLang="zh-CN" sz="2795"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6858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Phân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giải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từ</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địa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chỉ</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IP</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thành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địa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chỉ</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MAC</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6858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Chỉ</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phân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giải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trong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cùng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đường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mạng</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228600" algn="l"/>
                <a:tab pos="6858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Sử</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dụng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ARP</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table:</a:t>
            </a:r>
            <a:endParaRPr lang="en-US" altLang="zh-CN" sz="2400" dirty="0">
              <a:solidFill>
                <a:srgbClr val="000000"/>
              </a:solidFill>
              <a:latin typeface="Tahoma" panose="020B0604030504040204" pitchFamily="34" charset="0"/>
              <a:cs typeface="Tahoma" panose="020B0604030504040204" pitchFamily="34" charset="0"/>
            </a:endParaRPr>
          </a:p>
        </p:txBody>
      </p:sp>
      <p:sp>
        <p:nvSpPr>
          <p:cNvPr id="8" name="TextBox 1"/>
          <p:cNvSpPr txBox="1"/>
          <p:nvPr/>
        </p:nvSpPr>
        <p:spPr>
          <a:xfrm>
            <a:off x="1460500" y="3213103"/>
            <a:ext cx="89768" cy="1405513"/>
          </a:xfrm>
          <a:prstGeom prst="rect">
            <a:avLst/>
          </a:prstGeom>
          <a:noFill/>
        </p:spPr>
        <p:txBody>
          <a:bodyPr wrap="none" lIns="0" tIns="0" rIns="0" rtlCol="0">
            <a:spAutoFit/>
          </a:bodyPr>
          <a:lstStyle/>
          <a:p>
            <a:pPr>
              <a:lnSpc>
                <a:spcPts val="2200"/>
              </a:lnSpc>
            </a:pPr>
            <a:r>
              <a:rPr lang="en-US" altLang="zh-CN" sz="2005" dirty="0">
                <a:solidFill>
                  <a:srgbClr val="000000"/>
                </a:solidFill>
                <a:latin typeface="Times New Roman" panose="02020603050405020304" pitchFamily="18" charset="0"/>
                <a:cs typeface="Times New Roman" panose="02020603050405020304" pitchFamily="18" charset="0"/>
              </a:rPr>
              <a:t>•</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2800"/>
              </a:lnSpc>
            </a:pPr>
            <a:r>
              <a:rPr lang="en-US" altLang="zh-CN" sz="2005" dirty="0">
                <a:solidFill>
                  <a:srgbClr val="000000"/>
                </a:solidFill>
                <a:latin typeface="Times New Roman" panose="02020603050405020304" pitchFamily="18" charset="0"/>
                <a:cs typeface="Times New Roman" panose="02020603050405020304" pitchFamily="18" charset="0"/>
              </a:rPr>
              <a:t>•</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2800"/>
              </a:lnSpc>
            </a:pPr>
            <a:r>
              <a:rPr lang="en-US" altLang="zh-CN" sz="2005" dirty="0">
                <a:solidFill>
                  <a:srgbClr val="000000"/>
                </a:solidFill>
                <a:latin typeface="Times New Roman" panose="02020603050405020304" pitchFamily="18" charset="0"/>
                <a:cs typeface="Times New Roman" panose="02020603050405020304" pitchFamily="18" charset="0"/>
              </a:rPr>
              <a:t>•</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2800"/>
              </a:lnSpc>
            </a:pPr>
            <a:r>
              <a:rPr lang="en-US" altLang="zh-CN" sz="2005" dirty="0">
                <a:solidFill>
                  <a:srgbClr val="000000"/>
                </a:solidFill>
                <a:latin typeface="Times New Roman" panose="02020603050405020304" pitchFamily="18" charset="0"/>
                <a:cs typeface="Times New Roman" panose="02020603050405020304" pitchFamily="18" charset="0"/>
              </a:rPr>
              <a:t>•</a:t>
            </a:r>
            <a:endParaRPr lang="en-US" altLang="zh-CN" sz="2005" dirty="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1689099" y="3187703"/>
            <a:ext cx="3396058" cy="1431161"/>
          </a:xfrm>
          <a:prstGeom prst="rect">
            <a:avLst/>
          </a:prstGeom>
          <a:noFill/>
        </p:spPr>
        <p:txBody>
          <a:bodyPr wrap="none" lIns="0" tIns="0" rIns="0" rtlCol="0">
            <a:spAutoFit/>
          </a:bodyPr>
          <a:lstStyle/>
          <a:p>
            <a:pPr>
              <a:lnSpc>
                <a:spcPts val="2400"/>
              </a:lnSpc>
            </a:pPr>
            <a:r>
              <a:rPr lang="en-US" altLang="zh-CN" sz="2005" dirty="0">
                <a:solidFill>
                  <a:srgbClr val="000000"/>
                </a:solidFill>
                <a:latin typeface="Tahoma" panose="020B0604030504040204" pitchFamily="34" charset="0"/>
                <a:cs typeface="Tahoma" panose="020B0604030504040204" pitchFamily="34" charset="0"/>
              </a:rPr>
              <a:t>IP</a:t>
            </a:r>
            <a:endParaRPr lang="en-US" altLang="zh-CN" sz="2005" dirty="0">
              <a:solidFill>
                <a:srgbClr val="000000"/>
              </a:solidFill>
              <a:latin typeface="Tahoma" panose="020B0604030504040204" pitchFamily="34" charset="0"/>
              <a:cs typeface="Tahoma" panose="020B0604030504040204" pitchFamily="34" charset="0"/>
            </a:endParaRPr>
          </a:p>
          <a:p>
            <a:pPr>
              <a:lnSpc>
                <a:spcPts val="2800"/>
              </a:lnSpc>
            </a:pPr>
            <a:r>
              <a:rPr lang="en-US" altLang="zh-CN" sz="2005" dirty="0">
                <a:solidFill>
                  <a:srgbClr val="000000"/>
                </a:solidFill>
                <a:latin typeface="Tahoma" panose="020B0604030504040204" pitchFamily="34" charset="0"/>
                <a:cs typeface="Tahoma" panose="020B0604030504040204" pitchFamily="34" charset="0"/>
              </a:rPr>
              <a:t>MAC</a:t>
            </a:r>
            <a:endParaRPr lang="en-US" altLang="zh-CN" sz="2005" dirty="0">
              <a:solidFill>
                <a:srgbClr val="000000"/>
              </a:solidFill>
              <a:latin typeface="Tahoma" panose="020B0604030504040204" pitchFamily="34" charset="0"/>
              <a:cs typeface="Tahoma" panose="020B0604030504040204" pitchFamily="34" charset="0"/>
            </a:endParaRPr>
          </a:p>
          <a:p>
            <a:pPr>
              <a:lnSpc>
                <a:spcPts val="2800"/>
              </a:lnSpc>
            </a:pPr>
            <a:r>
              <a:rPr lang="en-US" altLang="zh-CN" sz="2005" dirty="0">
                <a:solidFill>
                  <a:srgbClr val="000000"/>
                </a:solidFill>
                <a:latin typeface="Tahoma" panose="020B0604030504040204" pitchFamily="34" charset="0"/>
                <a:cs typeface="Tahoma" panose="020B0604030504040204" pitchFamily="34" charset="0"/>
              </a:rPr>
              <a:t>TTL</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:thời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gian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sống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của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record</a:t>
            </a:r>
            <a:endParaRPr lang="en-US" altLang="zh-CN" sz="2005" dirty="0">
              <a:solidFill>
                <a:srgbClr val="000000"/>
              </a:solidFill>
              <a:latin typeface="Tahoma" panose="020B0604030504040204" pitchFamily="34" charset="0"/>
              <a:cs typeface="Tahoma" panose="020B0604030504040204" pitchFamily="34" charset="0"/>
            </a:endParaRPr>
          </a:p>
          <a:p>
            <a:pPr>
              <a:lnSpc>
                <a:spcPts val="2800"/>
              </a:lnSpc>
            </a:pPr>
            <a:r>
              <a:rPr lang="en-US" altLang="zh-CN" sz="2005" dirty="0">
                <a:solidFill>
                  <a:srgbClr val="000000"/>
                </a:solidFill>
                <a:latin typeface="Tahoma" panose="020B0604030504040204" pitchFamily="34" charset="0"/>
                <a:cs typeface="Tahoma" panose="020B0604030504040204" pitchFamily="34" charset="0"/>
              </a:rPr>
              <a:t>Lưu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trong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Tahoma" panose="020B0604030504040204" pitchFamily="34" charset="0"/>
                <a:cs typeface="Tahoma" panose="020B0604030504040204" pitchFamily="34" charset="0"/>
              </a:rPr>
              <a:t>RAM</a:t>
            </a:r>
            <a:endParaRPr lang="en-US" altLang="zh-CN" sz="2005" dirty="0">
              <a:solidFill>
                <a:srgbClr val="000000"/>
              </a:solidFill>
              <a:latin typeface="Tahoma" panose="020B0604030504040204" pitchFamily="34" charset="0"/>
              <a:cs typeface="Tahoma" panose="020B0604030504040204" pitchFamily="34" charset="0"/>
            </a:endParaRPr>
          </a:p>
        </p:txBody>
      </p:sp>
      <p:sp>
        <p:nvSpPr>
          <p:cNvPr id="12"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sp>
        <p:nvSpPr>
          <p:cNvPr id="13"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4"/>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828805" y="1077915"/>
            <a:ext cx="1752601" cy="827087"/>
          </a:xfrm>
          <a:custGeom>
            <a:avLst/>
            <a:gdLst>
              <a:gd name="connsiteX0" fmla="*/ 0 w 1752600"/>
              <a:gd name="connsiteY0" fmla="*/ 827087 h 827087"/>
              <a:gd name="connsiteX1" fmla="*/ 1752600 w 1752600"/>
              <a:gd name="connsiteY1" fmla="*/ 827087 h 827087"/>
              <a:gd name="connsiteX2" fmla="*/ 1752600 w 1752600"/>
              <a:gd name="connsiteY2" fmla="*/ 0 h 827087"/>
              <a:gd name="connsiteX3" fmla="*/ 0 w 1752600"/>
              <a:gd name="connsiteY3" fmla="*/ 0 h 827087"/>
              <a:gd name="connsiteX4" fmla="*/ 0 w 1752600"/>
              <a:gd name="connsiteY4" fmla="*/ 827087 h 8270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827087">
                <a:moveTo>
                  <a:pt x="0" y="827087"/>
                </a:moveTo>
                <a:lnTo>
                  <a:pt x="1752600" y="827087"/>
                </a:lnTo>
                <a:lnTo>
                  <a:pt x="1752600" y="0"/>
                </a:lnTo>
                <a:lnTo>
                  <a:pt x="0" y="0"/>
                </a:lnTo>
                <a:lnTo>
                  <a:pt x="0" y="827087"/>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822450" y="1071565"/>
            <a:ext cx="1765300" cy="839787"/>
          </a:xfrm>
          <a:custGeom>
            <a:avLst/>
            <a:gdLst>
              <a:gd name="connsiteX0" fmla="*/ 6350 w 1765300"/>
              <a:gd name="connsiteY0" fmla="*/ 833437 h 839787"/>
              <a:gd name="connsiteX1" fmla="*/ 1758950 w 1765300"/>
              <a:gd name="connsiteY1" fmla="*/ 833437 h 839787"/>
              <a:gd name="connsiteX2" fmla="*/ 1758950 w 1765300"/>
              <a:gd name="connsiteY2" fmla="*/ 6350 h 839787"/>
              <a:gd name="connsiteX3" fmla="*/ 6350 w 1765300"/>
              <a:gd name="connsiteY3" fmla="*/ 6350 h 839787"/>
              <a:gd name="connsiteX4" fmla="*/ 6350 w 1765300"/>
              <a:gd name="connsiteY4" fmla="*/ 833437 h 8397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65300" h="839787">
                <a:moveTo>
                  <a:pt x="6350" y="833437"/>
                </a:moveTo>
                <a:lnTo>
                  <a:pt x="1758950" y="833437"/>
                </a:lnTo>
                <a:lnTo>
                  <a:pt x="1758950" y="6350"/>
                </a:lnTo>
                <a:lnTo>
                  <a:pt x="6350" y="6350"/>
                </a:lnTo>
                <a:lnTo>
                  <a:pt x="6350" y="83343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1836805" y="4878324"/>
            <a:ext cx="1752601" cy="827151"/>
          </a:xfrm>
          <a:custGeom>
            <a:avLst/>
            <a:gdLst>
              <a:gd name="connsiteX0" fmla="*/ 0 w 1752600"/>
              <a:gd name="connsiteY0" fmla="*/ 827151 h 827151"/>
              <a:gd name="connsiteX1" fmla="*/ 1752600 w 1752600"/>
              <a:gd name="connsiteY1" fmla="*/ 827151 h 827151"/>
              <a:gd name="connsiteX2" fmla="*/ 1752600 w 1752600"/>
              <a:gd name="connsiteY2" fmla="*/ 0 h 827151"/>
              <a:gd name="connsiteX3" fmla="*/ 0 w 1752600"/>
              <a:gd name="connsiteY3" fmla="*/ 0 h 827151"/>
              <a:gd name="connsiteX4" fmla="*/ 0 w 1752600"/>
              <a:gd name="connsiteY4" fmla="*/ 827151 h 82715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827151">
                <a:moveTo>
                  <a:pt x="0" y="827151"/>
                </a:moveTo>
                <a:lnTo>
                  <a:pt x="1752600" y="827151"/>
                </a:lnTo>
                <a:lnTo>
                  <a:pt x="1752600" y="0"/>
                </a:lnTo>
                <a:lnTo>
                  <a:pt x="0" y="0"/>
                </a:lnTo>
                <a:lnTo>
                  <a:pt x="0" y="827151"/>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830451" y="4871977"/>
            <a:ext cx="1765300" cy="839851"/>
          </a:xfrm>
          <a:custGeom>
            <a:avLst/>
            <a:gdLst>
              <a:gd name="connsiteX0" fmla="*/ 6350 w 1765300"/>
              <a:gd name="connsiteY0" fmla="*/ 833501 h 839851"/>
              <a:gd name="connsiteX1" fmla="*/ 1758950 w 1765300"/>
              <a:gd name="connsiteY1" fmla="*/ 833501 h 839851"/>
              <a:gd name="connsiteX2" fmla="*/ 1758950 w 1765300"/>
              <a:gd name="connsiteY2" fmla="*/ 6350 h 839851"/>
              <a:gd name="connsiteX3" fmla="*/ 6350 w 1765300"/>
              <a:gd name="connsiteY3" fmla="*/ 6350 h 839851"/>
              <a:gd name="connsiteX4" fmla="*/ 6350 w 1765300"/>
              <a:gd name="connsiteY4" fmla="*/ 833501 h 83985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65300" h="839851">
                <a:moveTo>
                  <a:pt x="6350" y="833501"/>
                </a:moveTo>
                <a:lnTo>
                  <a:pt x="1758950" y="833501"/>
                </a:lnTo>
                <a:lnTo>
                  <a:pt x="1758950" y="6350"/>
                </a:lnTo>
                <a:lnTo>
                  <a:pt x="6350" y="6350"/>
                </a:lnTo>
                <a:lnTo>
                  <a:pt x="6350" y="833501"/>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216530" y="2743263"/>
            <a:ext cx="1752601" cy="827087"/>
          </a:xfrm>
          <a:custGeom>
            <a:avLst/>
            <a:gdLst>
              <a:gd name="connsiteX0" fmla="*/ 0 w 1752600"/>
              <a:gd name="connsiteY0" fmla="*/ 827087 h 827087"/>
              <a:gd name="connsiteX1" fmla="*/ 1752600 w 1752600"/>
              <a:gd name="connsiteY1" fmla="*/ 827087 h 827087"/>
              <a:gd name="connsiteX2" fmla="*/ 1752600 w 1752600"/>
              <a:gd name="connsiteY2" fmla="*/ 0 h 827087"/>
              <a:gd name="connsiteX3" fmla="*/ 0 w 1752600"/>
              <a:gd name="connsiteY3" fmla="*/ 0 h 827087"/>
              <a:gd name="connsiteX4" fmla="*/ 0 w 1752600"/>
              <a:gd name="connsiteY4" fmla="*/ 827087 h 8270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827087">
                <a:moveTo>
                  <a:pt x="0" y="827087"/>
                </a:moveTo>
                <a:lnTo>
                  <a:pt x="1752600" y="827087"/>
                </a:lnTo>
                <a:lnTo>
                  <a:pt x="1752600" y="0"/>
                </a:lnTo>
                <a:lnTo>
                  <a:pt x="0" y="0"/>
                </a:lnTo>
                <a:lnTo>
                  <a:pt x="0" y="827087"/>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210175" y="2736913"/>
            <a:ext cx="1765300" cy="839787"/>
          </a:xfrm>
          <a:custGeom>
            <a:avLst/>
            <a:gdLst>
              <a:gd name="connsiteX0" fmla="*/ 6350 w 1765300"/>
              <a:gd name="connsiteY0" fmla="*/ 833437 h 839787"/>
              <a:gd name="connsiteX1" fmla="*/ 1758950 w 1765300"/>
              <a:gd name="connsiteY1" fmla="*/ 833437 h 839787"/>
              <a:gd name="connsiteX2" fmla="*/ 1758950 w 1765300"/>
              <a:gd name="connsiteY2" fmla="*/ 6350 h 839787"/>
              <a:gd name="connsiteX3" fmla="*/ 6350 w 1765300"/>
              <a:gd name="connsiteY3" fmla="*/ 6350 h 839787"/>
              <a:gd name="connsiteX4" fmla="*/ 6350 w 1765300"/>
              <a:gd name="connsiteY4" fmla="*/ 833437 h 8397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65300" h="839787">
                <a:moveTo>
                  <a:pt x="6350" y="833437"/>
                </a:moveTo>
                <a:lnTo>
                  <a:pt x="1758950" y="833437"/>
                </a:lnTo>
                <a:lnTo>
                  <a:pt x="1758950" y="6350"/>
                </a:lnTo>
                <a:lnTo>
                  <a:pt x="6350" y="6350"/>
                </a:lnTo>
                <a:lnTo>
                  <a:pt x="6350" y="83343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105405" y="4106510"/>
            <a:ext cx="1752601" cy="827443"/>
          </a:xfrm>
          <a:custGeom>
            <a:avLst/>
            <a:gdLst>
              <a:gd name="connsiteX0" fmla="*/ 0 w 1752600"/>
              <a:gd name="connsiteY0" fmla="*/ 827443 h 827443"/>
              <a:gd name="connsiteX1" fmla="*/ 1752600 w 1752600"/>
              <a:gd name="connsiteY1" fmla="*/ 827443 h 827443"/>
              <a:gd name="connsiteX2" fmla="*/ 1752600 w 1752600"/>
              <a:gd name="connsiteY2" fmla="*/ 0 h 827443"/>
              <a:gd name="connsiteX3" fmla="*/ 0 w 1752600"/>
              <a:gd name="connsiteY3" fmla="*/ 0 h 827443"/>
              <a:gd name="connsiteX4" fmla="*/ 0 w 1752600"/>
              <a:gd name="connsiteY4" fmla="*/ 827443 h 8274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827443">
                <a:moveTo>
                  <a:pt x="0" y="827443"/>
                </a:moveTo>
                <a:lnTo>
                  <a:pt x="1752600" y="827443"/>
                </a:lnTo>
                <a:lnTo>
                  <a:pt x="1752600" y="0"/>
                </a:lnTo>
                <a:lnTo>
                  <a:pt x="0" y="0"/>
                </a:lnTo>
                <a:lnTo>
                  <a:pt x="0" y="827443"/>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099050" y="4100156"/>
            <a:ext cx="1765300" cy="840143"/>
          </a:xfrm>
          <a:custGeom>
            <a:avLst/>
            <a:gdLst>
              <a:gd name="connsiteX0" fmla="*/ 6350 w 1765300"/>
              <a:gd name="connsiteY0" fmla="*/ 833793 h 840143"/>
              <a:gd name="connsiteX1" fmla="*/ 1758950 w 1765300"/>
              <a:gd name="connsiteY1" fmla="*/ 833793 h 840143"/>
              <a:gd name="connsiteX2" fmla="*/ 1758950 w 1765300"/>
              <a:gd name="connsiteY2" fmla="*/ 6350 h 840143"/>
              <a:gd name="connsiteX3" fmla="*/ 6350 w 1765300"/>
              <a:gd name="connsiteY3" fmla="*/ 6350 h 840143"/>
              <a:gd name="connsiteX4" fmla="*/ 6350 w 1765300"/>
              <a:gd name="connsiteY4" fmla="*/ 833793 h 8401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65300" h="840143">
                <a:moveTo>
                  <a:pt x="6350" y="833793"/>
                </a:moveTo>
                <a:lnTo>
                  <a:pt x="1758950" y="833793"/>
                </a:lnTo>
                <a:lnTo>
                  <a:pt x="1758950" y="6350"/>
                </a:lnTo>
                <a:lnTo>
                  <a:pt x="6350" y="6350"/>
                </a:lnTo>
                <a:lnTo>
                  <a:pt x="6350" y="833793"/>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1295405" y="2495550"/>
            <a:ext cx="2979801" cy="1598548"/>
          </a:xfrm>
          <a:custGeom>
            <a:avLst/>
            <a:gdLst>
              <a:gd name="connsiteX0" fmla="*/ 0 w 2979801"/>
              <a:gd name="connsiteY0" fmla="*/ 799338 h 1598548"/>
              <a:gd name="connsiteX1" fmla="*/ 1489836 w 2979801"/>
              <a:gd name="connsiteY1" fmla="*/ 0 h 1598548"/>
              <a:gd name="connsiteX2" fmla="*/ 2979801 w 2979801"/>
              <a:gd name="connsiteY2" fmla="*/ 799338 h 1598548"/>
              <a:gd name="connsiteX3" fmla="*/ 1489836 w 2979801"/>
              <a:gd name="connsiteY3" fmla="*/ 1598548 h 1598548"/>
              <a:gd name="connsiteX4" fmla="*/ 0 w 2979801"/>
              <a:gd name="connsiteY4" fmla="*/ 799338 h 15985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79801" h="1598548">
                <a:moveTo>
                  <a:pt x="0" y="799338"/>
                </a:moveTo>
                <a:lnTo>
                  <a:pt x="1489836" y="0"/>
                </a:lnTo>
                <a:lnTo>
                  <a:pt x="2979801" y="799338"/>
                </a:lnTo>
                <a:lnTo>
                  <a:pt x="1489836" y="1598548"/>
                </a:lnTo>
                <a:lnTo>
                  <a:pt x="0" y="799338"/>
                </a:lnTo>
              </a:path>
            </a:pathLst>
          </a:custGeom>
          <a:solidFill>
            <a:srgbClr val="CCE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289052" y="2489200"/>
            <a:ext cx="2992501" cy="1611248"/>
          </a:xfrm>
          <a:custGeom>
            <a:avLst/>
            <a:gdLst>
              <a:gd name="connsiteX0" fmla="*/ 6350 w 2992501"/>
              <a:gd name="connsiteY0" fmla="*/ 805688 h 1611248"/>
              <a:gd name="connsiteX1" fmla="*/ 1496186 w 2992501"/>
              <a:gd name="connsiteY1" fmla="*/ 6350 h 1611248"/>
              <a:gd name="connsiteX2" fmla="*/ 2986151 w 2992501"/>
              <a:gd name="connsiteY2" fmla="*/ 805688 h 1611248"/>
              <a:gd name="connsiteX3" fmla="*/ 1496186 w 2992501"/>
              <a:gd name="connsiteY3" fmla="*/ 1604898 h 1611248"/>
              <a:gd name="connsiteX4" fmla="*/ 6350 w 2992501"/>
              <a:gd name="connsiteY4" fmla="*/ 805688 h 16112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92501" h="1611248">
                <a:moveTo>
                  <a:pt x="6350" y="805688"/>
                </a:moveTo>
                <a:lnTo>
                  <a:pt x="1496186" y="6350"/>
                </a:lnTo>
                <a:lnTo>
                  <a:pt x="2986151" y="805688"/>
                </a:lnTo>
                <a:lnTo>
                  <a:pt x="1496186" y="1604898"/>
                </a:lnTo>
                <a:lnTo>
                  <a:pt x="6350" y="805688"/>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3"/>
          <p:cNvPicPr>
            <a:picLocks noChangeAspect="1" noChangeArrowheads="1"/>
          </p:cNvPicPr>
          <p:nvPr/>
        </p:nvPicPr>
        <p:blipFill>
          <a:blip r:embed="rId1"/>
          <a:srcRect/>
          <a:stretch>
            <a:fillRect/>
          </a:stretch>
        </p:blipFill>
        <p:spPr bwMode="auto">
          <a:xfrm>
            <a:off x="2540001" y="1968500"/>
            <a:ext cx="406401" cy="520700"/>
          </a:xfrm>
          <a:prstGeom prst="rect">
            <a:avLst/>
          </a:prstGeom>
          <a:noFill/>
        </p:spPr>
      </p:pic>
      <p:pic>
        <p:nvPicPr>
          <p:cNvPr id="15" name="Picture 3"/>
          <p:cNvPicPr>
            <a:picLocks noChangeAspect="1" noChangeArrowheads="1"/>
          </p:cNvPicPr>
          <p:nvPr/>
        </p:nvPicPr>
        <p:blipFill>
          <a:blip r:embed="rId2"/>
          <a:srcRect/>
          <a:stretch>
            <a:fillRect/>
          </a:stretch>
        </p:blipFill>
        <p:spPr bwMode="auto">
          <a:xfrm>
            <a:off x="2641600" y="2730500"/>
            <a:ext cx="3860800" cy="711200"/>
          </a:xfrm>
          <a:prstGeom prst="rect">
            <a:avLst/>
          </a:prstGeom>
          <a:noFill/>
        </p:spPr>
      </p:pic>
      <p:pic>
        <p:nvPicPr>
          <p:cNvPr id="16" name="Picture 3"/>
          <p:cNvPicPr>
            <a:picLocks noChangeAspect="1" noChangeArrowheads="1"/>
          </p:cNvPicPr>
          <p:nvPr/>
        </p:nvPicPr>
        <p:blipFill>
          <a:blip r:embed="rId3"/>
          <a:srcRect/>
          <a:stretch>
            <a:fillRect/>
          </a:stretch>
        </p:blipFill>
        <p:spPr bwMode="auto">
          <a:xfrm>
            <a:off x="5930900" y="3568700"/>
            <a:ext cx="101600" cy="533400"/>
          </a:xfrm>
          <a:prstGeom prst="rect">
            <a:avLst/>
          </a:prstGeom>
          <a:noFill/>
        </p:spPr>
      </p:pic>
      <p:pic>
        <p:nvPicPr>
          <p:cNvPr id="17" name="Picture 3"/>
          <p:cNvPicPr>
            <a:picLocks noChangeAspect="1" noChangeArrowheads="1"/>
          </p:cNvPicPr>
          <p:nvPr/>
        </p:nvPicPr>
        <p:blipFill>
          <a:blip r:embed="rId4"/>
          <a:srcRect/>
          <a:stretch>
            <a:fillRect/>
          </a:stretch>
        </p:blipFill>
        <p:spPr bwMode="auto">
          <a:xfrm>
            <a:off x="2184400" y="4102100"/>
            <a:ext cx="4318000" cy="1054100"/>
          </a:xfrm>
          <a:prstGeom prst="rect">
            <a:avLst/>
          </a:prstGeom>
          <a:noFill/>
        </p:spPr>
      </p:pic>
      <p:sp>
        <p:nvSpPr>
          <p:cNvPr id="2" name="TextBox 1"/>
          <p:cNvSpPr txBox="1"/>
          <p:nvPr/>
        </p:nvSpPr>
        <p:spPr>
          <a:xfrm>
            <a:off x="317500" y="406401"/>
            <a:ext cx="5379678" cy="1302921"/>
          </a:xfrm>
          <a:prstGeom prst="rect">
            <a:avLst/>
          </a:prstGeom>
          <a:noFill/>
        </p:spPr>
        <p:txBody>
          <a:bodyPr wrap="none" lIns="0" tIns="0" rIns="0" rtlCol="0">
            <a:spAutoFit/>
          </a:bodyPr>
          <a:lstStyle/>
          <a:p>
            <a:pPr>
              <a:lnSpc>
                <a:spcPts val="4300"/>
              </a:lnSpc>
              <a:tabLst>
                <a:tab pos="2006600" algn="l"/>
              </a:tabLst>
            </a:pPr>
            <a:r>
              <a:rPr lang="en-US" altLang="zh-CN" sz="3600" b="1" dirty="0">
                <a:solidFill>
                  <a:srgbClr val="345A88"/>
                </a:solidFill>
                <a:latin typeface="Tahoma" panose="020B0604030504040204" pitchFamily="34" charset="0"/>
                <a:cs typeface="Tahoma" panose="020B0604030504040204" pitchFamily="34" charset="0"/>
              </a:rPr>
              <a:t>ARP</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cơ</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chế</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hoạt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động</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2006600" algn="l"/>
              </a:tabLst>
            </a:pPr>
            <a:r>
              <a:rPr lang="en-US" altLang="zh-CN" dirty="0"/>
              <a:t>	</a:t>
            </a:r>
            <a:r>
              <a:rPr lang="en-US" altLang="zh-CN" sz="1800" b="1" dirty="0" err="1">
                <a:solidFill>
                  <a:srgbClr val="000000"/>
                </a:solidFill>
                <a:latin typeface="Times New Roman" panose="02020603050405020304" pitchFamily="18" charset="0"/>
                <a:cs typeface="Times New Roman" panose="02020603050405020304" pitchFamily="18" charset="0"/>
              </a:rPr>
              <a:t>Gửi</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Data</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20" name="TextBox 1"/>
          <p:cNvSpPr txBox="1"/>
          <p:nvPr/>
        </p:nvSpPr>
        <p:spPr>
          <a:xfrm>
            <a:off x="5461001" y="2959100"/>
            <a:ext cx="1201291" cy="1918474"/>
          </a:xfrm>
          <a:prstGeom prst="rect">
            <a:avLst/>
          </a:prstGeom>
          <a:noFill/>
        </p:spPr>
        <p:txBody>
          <a:bodyPr wrap="none" lIns="0" tIns="0" rIns="0" rtlCol="0">
            <a:spAutoFit/>
          </a:bodyPr>
          <a:lstStyle/>
          <a:p>
            <a:pPr>
              <a:lnSpc>
                <a:spcPts val="1900"/>
              </a:lnSpc>
              <a:tabLst>
                <a:tab pos="254000" algn="l"/>
                <a:tab pos="444500" algn="l"/>
              </a:tabLst>
            </a:pPr>
            <a:r>
              <a:rPr lang="en-US" altLang="zh-CN" dirty="0"/>
              <a:t>		</a:t>
            </a:r>
            <a:r>
              <a:rPr lang="en-US" altLang="zh-CN" sz="1800" b="1" dirty="0">
                <a:solidFill>
                  <a:srgbClr val="000000"/>
                </a:solidFill>
                <a:latin typeface="Times New Roman" panose="02020603050405020304" pitchFamily="18" charset="0"/>
                <a:cs typeface="Times New Roman" panose="02020603050405020304" pitchFamily="18" charset="0"/>
              </a:rPr>
              <a:t>Gởi</a:t>
            </a:r>
            <a:endParaRPr lang="en-US" altLang="zh-CN" sz="1800" b="1" dirty="0">
              <a:solidFill>
                <a:srgbClr val="000000"/>
              </a:solidFill>
              <a:latin typeface="Times New Roman" panose="02020603050405020304" pitchFamily="18" charset="0"/>
              <a:cs typeface="Times New Roman" panose="02020603050405020304" pitchFamily="18" charset="0"/>
            </a:endParaRPr>
          </a:p>
          <a:p>
            <a:pPr>
              <a:lnSpc>
                <a:spcPts val="2100"/>
              </a:lnSpc>
              <a:tabLst>
                <a:tab pos="254000" algn="l"/>
                <a:tab pos="444500" algn="l"/>
              </a:tabLst>
            </a:pPr>
            <a:r>
              <a:rPr lang="en-US" altLang="zh-CN" sz="1800" b="1" dirty="0">
                <a:solidFill>
                  <a:srgbClr val="000000"/>
                </a:solidFill>
                <a:latin typeface="Times New Roman" panose="02020603050405020304" pitchFamily="18" charset="0"/>
                <a:cs typeface="Times New Roman" panose="02020603050405020304" pitchFamily="18" charset="0"/>
              </a:rPr>
              <a:t>ARPrequest</a:t>
            </a:r>
            <a:endParaRPr lang="en-US" altLang="zh-CN" sz="1800" b="1" dirty="0">
              <a:solidFill>
                <a:srgbClr val="000000"/>
              </a:solidFill>
              <a:latin typeface="Times New Roman" panose="02020603050405020304" pitchFamily="18" charset="0"/>
              <a:cs typeface="Times New Roman" panose="020206030504050203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254000" algn="l"/>
                <a:tab pos="444500" algn="l"/>
              </a:tabLst>
            </a:pPr>
            <a:r>
              <a:rPr lang="en-US" altLang="zh-CN" dirty="0"/>
              <a:t>	</a:t>
            </a:r>
            <a:r>
              <a:rPr lang="en-US" altLang="zh-CN" sz="1800" b="1" dirty="0">
                <a:solidFill>
                  <a:srgbClr val="000000"/>
                </a:solidFill>
                <a:latin typeface="Times New Roman" panose="02020603050405020304" pitchFamily="18" charset="0"/>
                <a:cs typeface="Times New Roman" panose="02020603050405020304" pitchFamily="18" charset="0"/>
              </a:rPr>
              <a:t>Nhận</a:t>
            </a:r>
            <a:endParaRPr lang="en-US" altLang="zh-CN" sz="1800" b="1" dirty="0">
              <a:solidFill>
                <a:srgbClr val="000000"/>
              </a:solidFill>
              <a:latin typeface="Times New Roman" panose="02020603050405020304" pitchFamily="18" charset="0"/>
              <a:cs typeface="Times New Roman" panose="02020603050405020304" pitchFamily="18" charset="0"/>
            </a:endParaRPr>
          </a:p>
          <a:p>
            <a:pPr>
              <a:lnSpc>
                <a:spcPts val="2100"/>
              </a:lnSpc>
              <a:tabLst>
                <a:tab pos="254000" algn="l"/>
                <a:tab pos="444500" algn="l"/>
              </a:tabLst>
            </a:pPr>
            <a:r>
              <a:rPr lang="en-US" altLang="zh-CN" sz="1800" b="1" dirty="0">
                <a:solidFill>
                  <a:srgbClr val="000000"/>
                </a:solidFill>
                <a:latin typeface="Times New Roman" panose="02020603050405020304" pitchFamily="18" charset="0"/>
                <a:cs typeface="Times New Roman" panose="02020603050405020304" pitchFamily="18" charset="0"/>
              </a:rPr>
              <a:t>ARPreply</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21" name="TextBox 1"/>
          <p:cNvSpPr txBox="1"/>
          <p:nvPr/>
        </p:nvSpPr>
        <p:spPr>
          <a:xfrm>
            <a:off x="4597399" y="2933703"/>
            <a:ext cx="222818" cy="315471"/>
          </a:xfrm>
          <a:prstGeom prst="rect">
            <a:avLst/>
          </a:prstGeom>
          <a:noFill/>
        </p:spPr>
        <p:txBody>
          <a:bodyPr wrap="none" lIns="0" tIns="0" rIns="0" rtlCol="0">
            <a:spAutoFit/>
          </a:bodyPr>
          <a:lstStyle/>
          <a:p>
            <a:pPr>
              <a:lnSpc>
                <a:spcPts val="2100"/>
              </a:lnSpc>
            </a:pPr>
            <a:r>
              <a:rPr lang="en-US" altLang="zh-CN" sz="2400" dirty="0">
                <a:solidFill>
                  <a:srgbClr val="FF0000"/>
                </a:solidFill>
                <a:latin typeface="Times New Roman" panose="02020603050405020304" pitchFamily="18" charset="0"/>
                <a:cs typeface="Times New Roman" panose="02020603050405020304" pitchFamily="18" charset="0"/>
              </a:rPr>
              <a:t>N</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
        <p:nvSpPr>
          <p:cNvPr id="22" name="TextBox 1"/>
          <p:cNvSpPr txBox="1"/>
          <p:nvPr/>
        </p:nvSpPr>
        <p:spPr>
          <a:xfrm>
            <a:off x="1993905" y="2984500"/>
            <a:ext cx="1564531" cy="2559675"/>
          </a:xfrm>
          <a:prstGeom prst="rect">
            <a:avLst/>
          </a:prstGeom>
          <a:noFill/>
        </p:spPr>
        <p:txBody>
          <a:bodyPr wrap="none" lIns="0" tIns="0" rIns="0" rtlCol="0">
            <a:spAutoFit/>
          </a:bodyPr>
          <a:lstStyle/>
          <a:p>
            <a:pPr>
              <a:lnSpc>
                <a:spcPts val="1900"/>
              </a:lnSpc>
              <a:tabLst>
                <a:tab pos="139700" algn="l"/>
                <a:tab pos="215900" algn="l"/>
                <a:tab pos="381000" algn="l"/>
                <a:tab pos="495300" algn="l"/>
              </a:tabLst>
            </a:pPr>
            <a:r>
              <a:rPr lang="en-US" altLang="zh-CN" dirty="0"/>
              <a:t>	</a:t>
            </a:r>
            <a:r>
              <a:rPr lang="en-US" altLang="zh-CN" sz="1800" b="1" dirty="0">
                <a:solidFill>
                  <a:srgbClr val="000000"/>
                </a:solidFill>
                <a:latin typeface="Times New Roman" panose="02020603050405020304" pitchFamily="18" charset="0"/>
                <a:cs typeface="Times New Roman" panose="02020603050405020304" pitchFamily="18" charset="0"/>
              </a:rPr>
              <a:t>Tìm</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MAC</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của</a:t>
            </a:r>
            <a:endParaRPr lang="en-US" altLang="zh-CN" sz="1800" b="1" dirty="0">
              <a:solidFill>
                <a:srgbClr val="000000"/>
              </a:solidFill>
              <a:latin typeface="Times New Roman" panose="02020603050405020304" pitchFamily="18" charset="0"/>
              <a:cs typeface="Times New Roman" panose="02020603050405020304" pitchFamily="18" charset="0"/>
            </a:endParaRPr>
          </a:p>
          <a:p>
            <a:pPr>
              <a:lnSpc>
                <a:spcPts val="2100"/>
              </a:lnSpc>
              <a:tabLst>
                <a:tab pos="139700" algn="l"/>
                <a:tab pos="215900" algn="l"/>
                <a:tab pos="381000" algn="l"/>
                <a:tab pos="495300" algn="l"/>
              </a:tabLst>
            </a:pPr>
            <a:r>
              <a:rPr lang="en-US" altLang="zh-CN" sz="1800" b="1" dirty="0">
                <a:solidFill>
                  <a:srgbClr val="000000"/>
                </a:solidFill>
                <a:latin typeface="Times New Roman" panose="02020603050405020304" pitchFamily="18" charset="0"/>
                <a:cs typeface="Times New Roman" panose="02020603050405020304" pitchFamily="18" charset="0"/>
              </a:rPr>
              <a:t>Node</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đến</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trong</a:t>
            </a:r>
            <a:endParaRPr lang="en-US" altLang="zh-CN" sz="1800" b="1" dirty="0">
              <a:solidFill>
                <a:srgbClr val="000000"/>
              </a:solidFill>
              <a:latin typeface="Times New Roman" panose="02020603050405020304" pitchFamily="18" charset="0"/>
              <a:cs typeface="Times New Roman" panose="02020603050405020304" pitchFamily="18" charset="0"/>
            </a:endParaRPr>
          </a:p>
          <a:p>
            <a:pPr>
              <a:lnSpc>
                <a:spcPts val="2100"/>
              </a:lnSpc>
              <a:tabLst>
                <a:tab pos="139700" algn="l"/>
                <a:tab pos="215900" algn="l"/>
                <a:tab pos="381000" algn="l"/>
                <a:tab pos="495300" algn="l"/>
              </a:tabLst>
            </a:pPr>
            <a:r>
              <a:rPr lang="en-US" altLang="zh-CN" dirty="0"/>
              <a:t>		</a:t>
            </a:r>
            <a:r>
              <a:rPr lang="en-US" altLang="zh-CN" sz="1800" b="1" dirty="0">
                <a:solidFill>
                  <a:srgbClr val="000000"/>
                </a:solidFill>
                <a:latin typeface="Times New Roman" panose="02020603050405020304" pitchFamily="18" charset="0"/>
                <a:cs typeface="Times New Roman" panose="02020603050405020304" pitchFamily="18" charset="0"/>
              </a:rPr>
              <a:t>MAC</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Table</a:t>
            </a:r>
            <a:endParaRPr lang="en-US" altLang="zh-CN" sz="1800" b="1" dirty="0">
              <a:solidFill>
                <a:srgbClr val="000000"/>
              </a:solidFill>
              <a:latin typeface="Times New Roman" panose="02020603050405020304" pitchFamily="18" charset="0"/>
              <a:cs typeface="Times New Roman" panose="020206030504050203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100"/>
              </a:lnSpc>
              <a:tabLst>
                <a:tab pos="139700" algn="l"/>
                <a:tab pos="215900" algn="l"/>
                <a:tab pos="381000" algn="l"/>
                <a:tab pos="495300" algn="l"/>
              </a:tabLst>
            </a:pPr>
            <a:r>
              <a:rPr lang="en-US" altLang="zh-CN" dirty="0"/>
              <a:t>			</a:t>
            </a:r>
            <a:r>
              <a:rPr lang="en-US" altLang="zh-CN" sz="2400" dirty="0">
                <a:solidFill>
                  <a:srgbClr val="FF0000"/>
                </a:solidFill>
                <a:latin typeface="Times New Roman" panose="02020603050405020304" pitchFamily="18" charset="0"/>
                <a:cs typeface="Times New Roman" panose="02020603050405020304" pitchFamily="18" charset="0"/>
              </a:rPr>
              <a:t>Y</a:t>
            </a:r>
            <a:endParaRPr lang="en-US" altLang="zh-CN" sz="2400" dirty="0">
              <a:solidFill>
                <a:srgbClr val="FF0000"/>
              </a:solidFill>
              <a:latin typeface="Times New Roman" panose="02020603050405020304" pitchFamily="18" charset="0"/>
              <a:cs typeface="Times New Roman" panose="020206030504050203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139700" algn="l"/>
                <a:tab pos="215900" algn="l"/>
                <a:tab pos="381000" algn="l"/>
                <a:tab pos="495300" algn="l"/>
              </a:tabLst>
            </a:pPr>
            <a:r>
              <a:rPr lang="en-US" altLang="zh-CN" dirty="0"/>
              <a:t>				</a:t>
            </a:r>
            <a:r>
              <a:rPr lang="en-US" altLang="zh-CN" sz="1800" b="1" dirty="0" err="1">
                <a:solidFill>
                  <a:srgbClr val="000000"/>
                </a:solidFill>
                <a:latin typeface="Times New Roman" panose="02020603050405020304" pitchFamily="18" charset="0"/>
                <a:cs typeface="Times New Roman" panose="02020603050405020304" pitchFamily="18" charset="0"/>
              </a:rPr>
              <a:t>Gửi</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23"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54</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25"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5"/>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5"/>
            </a:endParaRPr>
          </a:p>
        </p:txBody>
      </p:sp>
      <p:sp>
        <p:nvSpPr>
          <p:cNvPr id="26"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6"/>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6"/>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4606926" y="1123886"/>
            <a:ext cx="4187826" cy="5059426"/>
          </a:xfrm>
          <a:custGeom>
            <a:avLst/>
            <a:gdLst>
              <a:gd name="connsiteX0" fmla="*/ 0 w 4187825"/>
              <a:gd name="connsiteY0" fmla="*/ 5059425 h 5059426"/>
              <a:gd name="connsiteX1" fmla="*/ 4187825 w 4187825"/>
              <a:gd name="connsiteY1" fmla="*/ 5059425 h 5059426"/>
              <a:gd name="connsiteX2" fmla="*/ 4187825 w 4187825"/>
              <a:gd name="connsiteY2" fmla="*/ 0 h 5059426"/>
              <a:gd name="connsiteX3" fmla="*/ 0 w 4187825"/>
              <a:gd name="connsiteY3" fmla="*/ 0 h 5059426"/>
              <a:gd name="connsiteX4" fmla="*/ 0 w 4187825"/>
              <a:gd name="connsiteY4" fmla="*/ 5059425 h 50594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87825" h="5059426">
                <a:moveTo>
                  <a:pt x="0" y="5059425"/>
                </a:moveTo>
                <a:lnTo>
                  <a:pt x="4187825" y="5059425"/>
                </a:lnTo>
                <a:lnTo>
                  <a:pt x="4187825" y="0"/>
                </a:lnTo>
                <a:lnTo>
                  <a:pt x="0" y="0"/>
                </a:lnTo>
                <a:lnTo>
                  <a:pt x="0" y="505942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641600" y="3086102"/>
            <a:ext cx="3860800" cy="355600"/>
          </a:xfrm>
          <a:prstGeom prst="rect">
            <a:avLst/>
          </a:prstGeom>
          <a:noFill/>
        </p:spPr>
      </p:pic>
      <p:pic>
        <p:nvPicPr>
          <p:cNvPr id="5" name="Picture 3"/>
          <p:cNvPicPr>
            <a:picLocks noChangeAspect="1" noChangeArrowheads="1"/>
          </p:cNvPicPr>
          <p:nvPr/>
        </p:nvPicPr>
        <p:blipFill>
          <a:blip r:embed="rId1"/>
          <a:srcRect/>
          <a:stretch>
            <a:fillRect/>
          </a:stretch>
        </p:blipFill>
        <p:spPr bwMode="auto">
          <a:xfrm>
            <a:off x="2641600" y="4800602"/>
            <a:ext cx="3860800" cy="355600"/>
          </a:xfrm>
          <a:prstGeom prst="rect">
            <a:avLst/>
          </a:prstGeom>
          <a:noFill/>
        </p:spPr>
      </p:pic>
      <p:sp>
        <p:nvSpPr>
          <p:cNvPr id="2" name="TextBox 1"/>
          <p:cNvSpPr txBox="1"/>
          <p:nvPr/>
        </p:nvSpPr>
        <p:spPr>
          <a:xfrm>
            <a:off x="508001" y="203200"/>
            <a:ext cx="2123440" cy="750570"/>
          </a:xfrm>
          <a:prstGeom prst="rect">
            <a:avLst/>
          </a:prstGeom>
          <a:noFill/>
        </p:spPr>
        <p:txBody>
          <a:bodyPr wrap="none" lIns="0" tIns="0" rIns="0" rtlCol="0">
            <a:spAutoFit/>
          </a:bodyPr>
          <a:lstStyle/>
          <a:p>
            <a:pPr>
              <a:lnSpc>
                <a:spcPts val="5500"/>
              </a:lnSpc>
            </a:pPr>
            <a:r>
              <a:rPr lang="en-US" altLang="zh-CN" sz="4000" dirty="0">
                <a:solidFill>
                  <a:srgbClr val="3333CC"/>
                </a:solidFill>
                <a:latin typeface="Comic Sans MS" panose="030F0702030302020204" pitchFamily="18" charset="0"/>
                <a:cs typeface="Comic Sans MS" panose="030F0702030302020204" pitchFamily="18" charset="0"/>
              </a:rPr>
              <a:t>Ng</a:t>
            </a:r>
            <a:r>
              <a:rPr lang="en-US" altLang="zh-CN" sz="4000" dirty="0">
                <a:solidFill>
                  <a:srgbClr val="3333CC"/>
                </a:solidFill>
                <a:latin typeface="Times New Roman" panose="02020603050405020304" pitchFamily="18" charset="0"/>
                <a:cs typeface="Times New Roman" panose="02020603050405020304" pitchFamily="18" charset="0"/>
              </a:rPr>
              <a:t>ữ</a:t>
            </a:r>
            <a:r>
              <a:rPr lang="en-US" altLang="zh-CN" sz="4000" dirty="0">
                <a:latin typeface="Times New Roman" panose="02020603050405020304" pitchFamily="18" charset="0"/>
                <a:cs typeface="Times New Roman" panose="02020603050405020304" pitchFamily="18" charset="0"/>
              </a:rPr>
              <a:t> </a:t>
            </a:r>
            <a:r>
              <a:rPr lang="en-US" altLang="zh-CN" sz="4000" dirty="0">
                <a:solidFill>
                  <a:srgbClr val="3333CC"/>
                </a:solidFill>
                <a:latin typeface="Comic Sans MS" panose="030F0702030302020204" pitchFamily="18" charset="0"/>
                <a:cs typeface="Comic Sans MS" panose="030F0702030302020204" pitchFamily="18" charset="0"/>
              </a:rPr>
              <a:t>c</a:t>
            </a:r>
            <a:r>
              <a:rPr lang="en-US" altLang="zh-CN" sz="4000" dirty="0">
                <a:solidFill>
                  <a:srgbClr val="3333CC"/>
                </a:solidFill>
                <a:latin typeface="Times New Roman" panose="02020603050405020304" pitchFamily="18" charset="0"/>
                <a:cs typeface="Times New Roman" panose="02020603050405020304" pitchFamily="18" charset="0"/>
              </a:rPr>
              <a:t>ả</a:t>
            </a:r>
            <a:r>
              <a:rPr lang="en-US" altLang="zh-CN" sz="4000" dirty="0">
                <a:solidFill>
                  <a:srgbClr val="3333CC"/>
                </a:solidFill>
                <a:latin typeface="Comic Sans MS" panose="030F0702030302020204" pitchFamily="18" charset="0"/>
                <a:cs typeface="Comic Sans MS" panose="030F0702030302020204" pitchFamily="18" charset="0"/>
              </a:rPr>
              <a:t>nh</a:t>
            </a:r>
            <a:endParaRPr lang="en-US" altLang="zh-CN" sz="4000" dirty="0">
              <a:solidFill>
                <a:srgbClr val="3333CC"/>
              </a:solidFill>
              <a:latin typeface="Comic Sans MS" panose="030F0702030302020204" pitchFamily="18" charset="0"/>
              <a:cs typeface="Comic Sans MS" panose="030F0702030302020204" pitchFamily="18" charset="0"/>
            </a:endParaRPr>
          </a:p>
        </p:txBody>
      </p:sp>
      <p:sp>
        <p:nvSpPr>
          <p:cNvPr id="6" name="TextBox 1"/>
          <p:cNvSpPr txBox="1"/>
          <p:nvPr/>
        </p:nvSpPr>
        <p:spPr>
          <a:xfrm>
            <a:off x="368305" y="1409700"/>
            <a:ext cx="3914533" cy="5573321"/>
          </a:xfrm>
          <a:prstGeom prst="rect">
            <a:avLst/>
          </a:prstGeom>
          <a:noFill/>
        </p:spPr>
        <p:txBody>
          <a:bodyPr wrap="none" lIns="0" tIns="0" rIns="0" rtlCol="0">
            <a:spAutoFit/>
          </a:bodyPr>
          <a:lstStyle/>
          <a:p>
            <a:pPr>
              <a:lnSpc>
                <a:spcPts val="3300"/>
              </a:lnSpc>
              <a:tabLst>
                <a:tab pos="342900" algn="l"/>
                <a:tab pos="457200" algn="l"/>
                <a:tab pos="749300" algn="l"/>
                <a:tab pos="18923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Datagram</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đ</a:t>
            </a:r>
            <a:r>
              <a:rPr lang="en-US" altLang="zh-CN" sz="2400" dirty="0">
                <a:solidFill>
                  <a:srgbClr val="000000"/>
                </a:solidFill>
                <a:latin typeface="Times New Roman" panose="02020603050405020304" pitchFamily="18" charset="0"/>
                <a:cs typeface="Times New Roman" panose="02020603050405020304" pitchFamily="18" charset="0"/>
              </a:rPr>
              <a:t>ượ</a:t>
            </a:r>
            <a:r>
              <a:rPr lang="en-US" altLang="zh-CN" sz="2400" dirty="0">
                <a:solidFill>
                  <a:srgbClr val="000000"/>
                </a:solidFill>
                <a:latin typeface="Comic Sans MS" panose="030F0702030302020204" pitchFamily="18" charset="0"/>
                <a:cs typeface="Comic Sans MS" panose="030F0702030302020204" pitchFamily="18" charset="0"/>
              </a:rPr>
              <a:t>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truy</a:t>
            </a:r>
            <a:r>
              <a:rPr lang="en-US" altLang="zh-CN" sz="2400" dirty="0">
                <a:solidFill>
                  <a:srgbClr val="000000"/>
                </a:solidFill>
                <a:latin typeface="Times New Roman" panose="02020603050405020304" pitchFamily="18" charset="0"/>
                <a:cs typeface="Times New Roman" panose="02020603050405020304" pitchFamily="18" charset="0"/>
              </a:rPr>
              <a:t>ề</a:t>
            </a:r>
            <a:r>
              <a:rPr lang="en-US" altLang="zh-CN" sz="2400" dirty="0">
                <a:solidFill>
                  <a:srgbClr val="000000"/>
                </a:solidFill>
                <a:latin typeface="Comic Sans MS" panose="030F0702030302020204" pitchFamily="18" charset="0"/>
                <a:cs typeface="Comic Sans MS" panose="030F0702030302020204" pitchFamily="18" charset="0"/>
              </a:rPr>
              <a:t>n</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500"/>
              </a:lnSpc>
              <a:tabLst>
                <a:tab pos="342900" algn="l"/>
                <a:tab pos="457200" algn="l"/>
                <a:tab pos="749300" algn="l"/>
                <a:tab pos="18923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b</a:t>
            </a:r>
            <a:r>
              <a:rPr lang="en-US" altLang="zh-CN" sz="2400" dirty="0">
                <a:solidFill>
                  <a:srgbClr val="000000"/>
                </a:solidFill>
                <a:latin typeface="Times New Roman" panose="02020603050405020304" pitchFamily="18" charset="0"/>
                <a:cs typeface="Times New Roman" panose="02020603050405020304" pitchFamily="18" charset="0"/>
              </a:rPr>
              <a:t>ở</a:t>
            </a:r>
            <a:r>
              <a:rPr lang="en-US" altLang="zh-CN" sz="2400" dirty="0">
                <a:solidFill>
                  <a:srgbClr val="000000"/>
                </a:solidFill>
                <a:latin typeface="Comic Sans MS" panose="030F0702030302020204" pitchFamily="18" charset="0"/>
                <a:cs typeface="Comic Sans MS" panose="030F07020303020202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các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giao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th</a:t>
            </a:r>
            <a:r>
              <a:rPr lang="en-US" altLang="zh-CN" sz="2400" dirty="0">
                <a:solidFill>
                  <a:srgbClr val="000000"/>
                </a:solidFill>
                <a:latin typeface="Times New Roman" panose="02020603050405020304" pitchFamily="18" charset="0"/>
                <a:cs typeface="Times New Roman" panose="02020603050405020304" pitchFamily="18" charset="0"/>
              </a:rPr>
              <a:t>ứ</a:t>
            </a:r>
            <a:r>
              <a:rPr lang="en-US" altLang="zh-CN" sz="2400" dirty="0">
                <a:solidFill>
                  <a:srgbClr val="000000"/>
                </a:solidFill>
                <a:latin typeface="Comic Sans MS" panose="030F0702030302020204" pitchFamily="18" charset="0"/>
                <a:cs typeface="Comic Sans MS" panose="030F0702030302020204" pitchFamily="18" charset="0"/>
              </a:rPr>
              <a:t>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và</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trên</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500"/>
              </a:lnSpc>
              <a:tabLst>
                <a:tab pos="342900" algn="l"/>
                <a:tab pos="457200" algn="l"/>
                <a:tab pos="749300" algn="l"/>
                <a:tab pos="18923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các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đ</a:t>
            </a:r>
            <a:r>
              <a:rPr lang="en-US" altLang="zh-CN" sz="2400" dirty="0">
                <a:solidFill>
                  <a:srgbClr val="000000"/>
                </a:solidFill>
                <a:latin typeface="Times New Roman" panose="02020603050405020304" pitchFamily="18" charset="0"/>
                <a:cs typeface="Times New Roman" panose="02020603050405020304" pitchFamily="18" charset="0"/>
              </a:rPr>
              <a:t>ườ</a:t>
            </a:r>
            <a:r>
              <a:rPr lang="en-US" altLang="zh-CN" sz="2400" dirty="0">
                <a:solidFill>
                  <a:srgbClr val="000000"/>
                </a:solidFill>
                <a:latin typeface="Comic Sans MS" panose="030F0702030302020204" pitchFamily="18" charset="0"/>
                <a:cs typeface="Comic Sans MS" panose="030F0702030302020204" pitchFamily="18" charset="0"/>
              </a:rPr>
              <a:t>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k</a:t>
            </a:r>
            <a:r>
              <a:rPr lang="en-US" altLang="zh-CN" sz="2400" dirty="0">
                <a:solidFill>
                  <a:srgbClr val="000000"/>
                </a:solidFill>
                <a:latin typeface="Times New Roman" panose="02020603050405020304" pitchFamily="18" charset="0"/>
                <a:cs typeface="Times New Roman" panose="02020603050405020304" pitchFamily="18" charset="0"/>
              </a:rPr>
              <a:t>ế</a:t>
            </a:r>
            <a:r>
              <a:rPr lang="en-US" altLang="zh-CN" sz="2400" dirty="0">
                <a:solidFill>
                  <a:srgbClr val="000000"/>
                </a:solidFill>
                <a:latin typeface="Comic Sans MS" panose="030F0702030302020204" pitchFamily="18" charset="0"/>
                <a:cs typeface="Comic Sans MS" panose="030F0702030302020204" pitchFamily="18" charset="0"/>
              </a:rPr>
              <a:t>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n</a:t>
            </a:r>
            <a:r>
              <a:rPr lang="en-US" altLang="zh-CN" sz="2400" dirty="0">
                <a:solidFill>
                  <a:srgbClr val="000000"/>
                </a:solidFill>
                <a:latin typeface="Times New Roman" panose="02020603050405020304" pitchFamily="18" charset="0"/>
                <a:cs typeface="Times New Roman" panose="02020603050405020304" pitchFamily="18" charset="0"/>
              </a:rPr>
              <a:t>ố</a:t>
            </a:r>
            <a:r>
              <a:rPr lang="en-US" altLang="zh-CN" sz="2400" dirty="0">
                <a:solidFill>
                  <a:srgbClr val="000000"/>
                </a:solidFill>
                <a:latin typeface="Comic Sans MS" panose="030F0702030302020204" pitchFamily="18" charset="0"/>
                <a:cs typeface="Comic Sans MS" panose="030F07020303020202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khác</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500"/>
              </a:lnSpc>
              <a:tabLst>
                <a:tab pos="342900" algn="l"/>
                <a:tab pos="457200" algn="l"/>
                <a:tab pos="749300" algn="l"/>
                <a:tab pos="18923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nhau:</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600"/>
              </a:lnSpc>
              <a:tabLst>
                <a:tab pos="342900" algn="l"/>
                <a:tab pos="457200" algn="l"/>
                <a:tab pos="749300" algn="l"/>
                <a:tab pos="18923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Vd:</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Ethernet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a:t>
            </a:r>
            <a:r>
              <a:rPr lang="en-US" altLang="zh-CN" sz="2005" dirty="0">
                <a:solidFill>
                  <a:srgbClr val="000000"/>
                </a:solidFill>
                <a:latin typeface="Times New Roman" panose="02020603050405020304" pitchFamily="18" charset="0"/>
                <a:cs typeface="Times New Roman" panose="02020603050405020304" pitchFamily="18" charset="0"/>
              </a:rPr>
              <a:t>ế</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solidFill>
                  <a:srgbClr val="000000"/>
                </a:solidFill>
                <a:latin typeface="Comic Sans MS" panose="030F0702030302020204" pitchFamily="18" charset="0"/>
                <a:cs typeface="Comic Sans MS" panose="030F0702030302020204" pitchFamily="18" charset="0"/>
              </a:rPr>
              <a:t>i</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100"/>
              </a:lnSpc>
              <a:tabLst>
                <a:tab pos="342900" algn="l"/>
                <a:tab pos="457200" algn="l"/>
                <a:tab pos="749300" algn="l"/>
                <a:tab pos="18923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th</a:t>
            </a:r>
            <a:r>
              <a:rPr lang="en-US" altLang="zh-CN" sz="2005" dirty="0">
                <a:solidFill>
                  <a:srgbClr val="000000"/>
                </a:solidFill>
                <a:latin typeface="Times New Roman" panose="02020603050405020304" pitchFamily="18" charset="0"/>
                <a:cs typeface="Times New Roman" panose="02020603050405020304" pitchFamily="18" charset="0"/>
              </a:rPr>
              <a:t>ứ</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1,</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frame</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relay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các</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100"/>
              </a:lnSpc>
              <a:tabLst>
                <a:tab pos="342900" algn="l"/>
                <a:tab pos="457200" algn="l"/>
                <a:tab pos="749300" algn="l"/>
                <a:tab pos="18923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k</a:t>
            </a:r>
            <a:r>
              <a:rPr lang="en-US" altLang="zh-CN" sz="2005" dirty="0">
                <a:solidFill>
                  <a:srgbClr val="000000"/>
                </a:solidFill>
                <a:latin typeface="Times New Roman" panose="02020603050405020304" pitchFamily="18" charset="0"/>
                <a:cs typeface="Times New Roman" panose="02020603050405020304" pitchFamily="18" charset="0"/>
              </a:rPr>
              <a:t>ế</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trung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gian,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802.11</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100"/>
              </a:lnSpc>
              <a:tabLst>
                <a:tab pos="342900" algn="l"/>
                <a:tab pos="457200" algn="l"/>
                <a:tab pos="749300" algn="l"/>
                <a:tab pos="18923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trên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a:t>
            </a:r>
            <a:r>
              <a:rPr lang="en-US" altLang="zh-CN" sz="2005" dirty="0">
                <a:solidFill>
                  <a:srgbClr val="000000"/>
                </a:solidFill>
                <a:latin typeface="Times New Roman" panose="02020603050405020304" pitchFamily="18" charset="0"/>
                <a:cs typeface="Times New Roman" panose="02020603050405020304" pitchFamily="18" charset="0"/>
              </a:rPr>
              <a:t>ế</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cu</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solidFill>
                  <a:srgbClr val="000000"/>
                </a:solidFill>
                <a:latin typeface="Comic Sans MS" panose="030F0702030302020204" pitchFamily="18" charset="0"/>
                <a:cs typeface="Comic Sans MS" panose="030F0702030302020204" pitchFamily="18" charset="0"/>
              </a:rPr>
              <a:t>i</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cùng</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3100"/>
              </a:lnSpc>
              <a:tabLst>
                <a:tab pos="342900" algn="l"/>
                <a:tab pos="457200" algn="l"/>
                <a:tab pos="749300" algn="l"/>
                <a:tab pos="18923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M</a:t>
            </a:r>
            <a:r>
              <a:rPr lang="en-US" altLang="zh-CN" sz="2400" dirty="0">
                <a:solidFill>
                  <a:srgbClr val="000000"/>
                </a:solidFill>
                <a:latin typeface="Times New Roman" panose="02020603050405020304" pitchFamily="18" charset="0"/>
                <a:cs typeface="Times New Roman" panose="02020603050405020304" pitchFamily="18" charset="0"/>
              </a:rPr>
              <a:t>ỗ</a:t>
            </a:r>
            <a:r>
              <a:rPr lang="en-US" altLang="zh-CN" sz="2400" dirty="0">
                <a:solidFill>
                  <a:srgbClr val="000000"/>
                </a:solidFill>
                <a:latin typeface="Comic Sans MS" panose="030F0702030302020204" pitchFamily="18" charset="0"/>
                <a:cs typeface="Comic Sans MS" panose="030F07020303020202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giao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th</a:t>
            </a:r>
            <a:r>
              <a:rPr lang="en-US" altLang="zh-CN" sz="2400" dirty="0">
                <a:solidFill>
                  <a:srgbClr val="000000"/>
                </a:solidFill>
                <a:latin typeface="Times New Roman" panose="02020603050405020304" pitchFamily="18" charset="0"/>
                <a:cs typeface="Times New Roman" panose="02020603050405020304" pitchFamily="18" charset="0"/>
              </a:rPr>
              <a:t>ứ</a:t>
            </a:r>
            <a:r>
              <a:rPr lang="en-US" altLang="zh-CN" sz="2400" dirty="0">
                <a:solidFill>
                  <a:srgbClr val="000000"/>
                </a:solidFill>
                <a:latin typeface="Comic Sans MS" panose="030F0702030302020204" pitchFamily="18" charset="0"/>
                <a:cs typeface="Comic Sans MS" panose="030F0702030302020204" pitchFamily="18" charset="0"/>
              </a:rPr>
              <a:t>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k</a:t>
            </a:r>
            <a:r>
              <a:rPr lang="en-US" altLang="zh-CN" sz="2400" dirty="0">
                <a:solidFill>
                  <a:srgbClr val="000000"/>
                </a:solidFill>
                <a:latin typeface="Times New Roman" panose="02020603050405020304" pitchFamily="18" charset="0"/>
                <a:cs typeface="Times New Roman" panose="02020603050405020304" pitchFamily="18" charset="0"/>
              </a:rPr>
              <a:t>ế</a:t>
            </a:r>
            <a:r>
              <a:rPr lang="en-US" altLang="zh-CN" sz="2400" dirty="0">
                <a:solidFill>
                  <a:srgbClr val="000000"/>
                </a:solidFill>
                <a:latin typeface="Comic Sans MS" panose="030F0702030302020204" pitchFamily="18" charset="0"/>
                <a:cs typeface="Comic Sans MS" panose="030F0702030302020204" pitchFamily="18" charset="0"/>
              </a:rPr>
              <a:t>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n</a:t>
            </a:r>
            <a:r>
              <a:rPr lang="en-US" altLang="zh-CN" sz="2400" dirty="0">
                <a:solidFill>
                  <a:srgbClr val="000000"/>
                </a:solidFill>
                <a:latin typeface="Times New Roman" panose="02020603050405020304" pitchFamily="18" charset="0"/>
                <a:cs typeface="Times New Roman" panose="02020603050405020304" pitchFamily="18" charset="0"/>
              </a:rPr>
              <a:t>ố</a:t>
            </a:r>
            <a:r>
              <a:rPr lang="en-US" altLang="zh-CN" sz="2400" dirty="0">
                <a:solidFill>
                  <a:srgbClr val="000000"/>
                </a:solidFill>
                <a:latin typeface="Comic Sans MS" panose="030F0702030302020204" pitchFamily="18" charset="0"/>
                <a:cs typeface="Comic Sans MS" panose="030F0702030302020204" pitchFamily="18" charset="0"/>
              </a:rPr>
              <a:t>i</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500"/>
              </a:lnSpc>
              <a:tabLst>
                <a:tab pos="342900" algn="l"/>
                <a:tab pos="457200" algn="l"/>
                <a:tab pos="749300" algn="l"/>
                <a:tab pos="18923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cung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a:t>
            </a:r>
            <a:r>
              <a:rPr lang="en-US" altLang="zh-CN" sz="2400" dirty="0">
                <a:solidFill>
                  <a:srgbClr val="000000"/>
                </a:solidFill>
                <a:latin typeface="Times New Roman" panose="02020603050405020304" pitchFamily="18" charset="0"/>
                <a:cs typeface="Times New Roman" panose="02020603050405020304" pitchFamily="18" charset="0"/>
              </a:rPr>
              <a:t>ấ</a:t>
            </a:r>
            <a:r>
              <a:rPr lang="en-US" altLang="zh-CN" sz="2400" dirty="0">
                <a:solidFill>
                  <a:srgbClr val="000000"/>
                </a:solidFill>
                <a:latin typeface="Comic Sans MS" panose="030F0702030302020204" pitchFamily="18" charset="0"/>
                <a:cs typeface="Comic Sans MS" panose="030F0702030302020204" pitchFamily="18" charset="0"/>
              </a:rPr>
              <a:t>p</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các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d</a:t>
            </a:r>
            <a:r>
              <a:rPr lang="en-US" altLang="zh-CN" sz="2400" dirty="0">
                <a:solidFill>
                  <a:srgbClr val="000000"/>
                </a:solidFill>
                <a:latin typeface="Times New Roman" panose="02020603050405020304" pitchFamily="18" charset="0"/>
                <a:cs typeface="Times New Roman" panose="02020603050405020304" pitchFamily="18" charset="0"/>
              </a:rPr>
              <a:t>ị</a:t>
            </a:r>
            <a:r>
              <a:rPr lang="en-US" altLang="zh-CN" sz="2400" dirty="0">
                <a:solidFill>
                  <a:srgbClr val="000000"/>
                </a:solidFill>
                <a:latin typeface="Comic Sans MS" panose="030F0702030302020204" pitchFamily="18" charset="0"/>
                <a:cs typeface="Comic Sans MS" panose="030F0702030302020204" pitchFamily="18" charset="0"/>
              </a:rPr>
              <a:t>ch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v</a:t>
            </a:r>
            <a:r>
              <a:rPr lang="en-US" altLang="zh-CN" sz="2400" dirty="0">
                <a:solidFill>
                  <a:srgbClr val="000000"/>
                </a:solidFill>
                <a:latin typeface="Times New Roman" panose="02020603050405020304" pitchFamily="18" charset="0"/>
                <a:cs typeface="Times New Roman" panose="02020603050405020304" pitchFamily="18" charset="0"/>
              </a:rPr>
              <a:t>ụ</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khác</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500"/>
              </a:lnSpc>
              <a:tabLst>
                <a:tab pos="342900" algn="l"/>
                <a:tab pos="457200" algn="l"/>
                <a:tab pos="749300" algn="l"/>
                <a:tab pos="18923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nhau</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2600"/>
              </a:lnSpc>
              <a:tabLst>
                <a:tab pos="342900" algn="l"/>
                <a:tab pos="457200" algn="l"/>
                <a:tab pos="749300" algn="l"/>
                <a:tab pos="18923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vd:</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có</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th</a:t>
            </a:r>
            <a:r>
              <a:rPr lang="en-US" altLang="zh-CN" sz="2005" dirty="0">
                <a:solidFill>
                  <a:srgbClr val="000000"/>
                </a:solidFill>
                <a:latin typeface="Times New Roman" panose="02020603050405020304" pitchFamily="18" charset="0"/>
                <a:cs typeface="Times New Roman" panose="02020603050405020304" pitchFamily="18" charset="0"/>
              </a:rPr>
              <a:t>ể</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ho</a:t>
            </a:r>
            <a:r>
              <a:rPr lang="en-US" altLang="zh-CN" sz="2005" dirty="0">
                <a:solidFill>
                  <a:srgbClr val="000000"/>
                </a:solidFill>
                <a:latin typeface="Times New Roman" panose="02020603050405020304" pitchFamily="18" charset="0"/>
                <a:cs typeface="Times New Roman" panose="02020603050405020304" pitchFamily="18" charset="0"/>
              </a:rPr>
              <a:t>ặ</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không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th</a:t>
            </a:r>
            <a:r>
              <a:rPr lang="en-US" altLang="zh-CN" sz="2005" dirty="0">
                <a:solidFill>
                  <a:srgbClr val="000000"/>
                </a:solidFill>
                <a:latin typeface="Times New Roman" panose="02020603050405020304" pitchFamily="18" charset="0"/>
                <a:cs typeface="Times New Roman" panose="02020603050405020304" pitchFamily="18" charset="0"/>
              </a:rPr>
              <a:t>ể</a:t>
            </a:r>
            <a:endParaRPr lang="en-US" altLang="zh-CN" sz="2005" dirty="0">
              <a:solidFill>
                <a:srgbClr val="000000"/>
              </a:solidFill>
              <a:latin typeface="Times New Roman" panose="02020603050405020304" pitchFamily="18" charset="0"/>
              <a:cs typeface="Times New Roman" panose="02020603050405020304" pitchFamily="18" charset="0"/>
            </a:endParaRPr>
          </a:p>
          <a:p>
            <a:pPr>
              <a:lnSpc>
                <a:spcPts val="2100"/>
              </a:lnSpc>
              <a:tabLst>
                <a:tab pos="342900" algn="l"/>
                <a:tab pos="457200" algn="l"/>
                <a:tab pos="749300" algn="l"/>
                <a:tab pos="18923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cung</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c</a:t>
            </a:r>
            <a:r>
              <a:rPr lang="en-US" altLang="zh-CN" sz="2005" dirty="0">
                <a:solidFill>
                  <a:srgbClr val="000000"/>
                </a:solidFill>
                <a:latin typeface="Times New Roman" panose="02020603050405020304" pitchFamily="18" charset="0"/>
                <a:cs typeface="Times New Roman" panose="02020603050405020304" pitchFamily="18" charset="0"/>
              </a:rPr>
              <a:t>ấ</a:t>
            </a:r>
            <a:r>
              <a:rPr lang="en-US" altLang="zh-CN" sz="2005" dirty="0">
                <a:solidFill>
                  <a:srgbClr val="000000"/>
                </a:solidFill>
                <a:latin typeface="Comic Sans MS" panose="030F0702030302020204" pitchFamily="18" charset="0"/>
                <a:cs typeface="Comic Sans MS" panose="030F0702030302020204" pitchFamily="18" charset="0"/>
              </a:rPr>
              <a:t>p</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rdt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trên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k</a:t>
            </a:r>
            <a:r>
              <a:rPr lang="en-US" altLang="zh-CN" sz="2005" dirty="0">
                <a:solidFill>
                  <a:srgbClr val="000000"/>
                </a:solidFill>
                <a:latin typeface="Times New Roman" panose="02020603050405020304" pitchFamily="18" charset="0"/>
                <a:cs typeface="Times New Roman" panose="02020603050405020304" pitchFamily="18" charset="0"/>
              </a:rPr>
              <a:t>ế</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n</a:t>
            </a:r>
            <a:r>
              <a:rPr lang="en-US" altLang="zh-CN" sz="2005" dirty="0">
                <a:solidFill>
                  <a:srgbClr val="000000"/>
                </a:solidFill>
                <a:latin typeface="Times New Roman" panose="02020603050405020304" pitchFamily="18" charset="0"/>
                <a:cs typeface="Times New Roman" panose="02020603050405020304" pitchFamily="18" charset="0"/>
              </a:rPr>
              <a:t>ố</a:t>
            </a:r>
            <a:r>
              <a:rPr lang="en-US" altLang="zh-CN" sz="2005" dirty="0">
                <a:solidFill>
                  <a:srgbClr val="000000"/>
                </a:solidFill>
                <a:latin typeface="Comic Sans MS" panose="030F0702030302020204" pitchFamily="18" charset="0"/>
                <a:cs typeface="Comic Sans MS" panose="030F0702030302020204" pitchFamily="18" charset="0"/>
              </a:rPr>
              <a:t>i</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600"/>
              </a:lnSpc>
              <a:tabLst>
                <a:tab pos="342900" algn="l"/>
                <a:tab pos="457200" algn="l"/>
                <a:tab pos="749300" algn="l"/>
                <a:tab pos="1892300" algn="l"/>
              </a:tabLst>
            </a:pPr>
            <a:r>
              <a:rPr lang="en-US" altLang="zh-CN" dirty="0"/>
              <a:t>				</a:t>
            </a: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7" name="TextBox 1"/>
          <p:cNvSpPr txBox="1"/>
          <p:nvPr/>
        </p:nvSpPr>
        <p:spPr>
          <a:xfrm>
            <a:off x="4698998" y="1282703"/>
            <a:ext cx="3807132" cy="5701561"/>
          </a:xfrm>
          <a:prstGeom prst="rect">
            <a:avLst/>
          </a:prstGeom>
          <a:noFill/>
        </p:spPr>
        <p:txBody>
          <a:bodyPr wrap="none" lIns="0" tIns="0" rIns="0" rtlCol="0">
            <a:spAutoFit/>
          </a:bodyPr>
          <a:lstStyle/>
          <a:p>
            <a:pPr>
              <a:lnSpc>
                <a:spcPts val="3300"/>
              </a:lnSpc>
              <a:tabLst>
                <a:tab pos="342900" algn="l"/>
                <a:tab pos="457200" algn="l"/>
                <a:tab pos="736600" algn="l"/>
                <a:tab pos="1422400" algn="l"/>
                <a:tab pos="1739900" algn="l"/>
              </a:tabLst>
            </a:pPr>
            <a:r>
              <a:rPr lang="en-US" altLang="zh-CN" sz="2400" u="sng" dirty="0">
                <a:solidFill>
                  <a:srgbClr val="FF0000"/>
                </a:solidFill>
                <a:latin typeface="Comic Sans MS" panose="030F0702030302020204" pitchFamily="18" charset="0"/>
                <a:cs typeface="Comic Sans MS" panose="030F0702030302020204" pitchFamily="18" charset="0"/>
              </a:rPr>
              <a:t>so sánh</a:t>
            </a:r>
            <a:endParaRPr lang="en-US" altLang="zh-CN" sz="2400" u="sng" dirty="0">
              <a:solidFill>
                <a:srgbClr val="FF0000"/>
              </a:solidFill>
              <a:latin typeface="Comic Sans MS" panose="030F0702030302020204" pitchFamily="18" charset="0"/>
              <a:cs typeface="Comic Sans MS" panose="030F0702030302020204" pitchFamily="18" charset="0"/>
            </a:endParaRPr>
          </a:p>
          <a:p>
            <a:pPr>
              <a:lnSpc>
                <a:spcPts val="2600"/>
              </a:lnSpc>
              <a:tabLst>
                <a:tab pos="342900" algn="l"/>
                <a:tab pos="457200" algn="l"/>
                <a:tab pos="736600" algn="l"/>
                <a:tab pos="1422400" algn="l"/>
                <a:tab pos="1739900" algn="l"/>
              </a:tabLst>
            </a:pPr>
            <a:r>
              <a:rPr lang="en-US" altLang="zh-CN" sz="1705"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hành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trình</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a:t>
            </a:r>
            <a:r>
              <a:rPr lang="en-US" altLang="zh-CN" sz="2005" dirty="0">
                <a:solidFill>
                  <a:srgbClr val="000000"/>
                </a:solidFill>
                <a:latin typeface="Times New Roman" panose="02020603050405020304" pitchFamily="18" charset="0"/>
                <a:cs typeface="Times New Roman" panose="02020603050405020304" pitchFamily="18" charset="0"/>
              </a:rPr>
              <a:t>ừ</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Princeton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Wingdings" panose="05000000000000000000" pitchFamily="18" charset="0"/>
                <a:cs typeface="Wingdings" panose="05000000000000000000" pitchFamily="18" charset="0"/>
              </a:rPr>
              <a:t></a:t>
            </a:r>
            <a:endParaRPr lang="en-US" altLang="zh-CN" sz="2005" dirty="0">
              <a:solidFill>
                <a:srgbClr val="000000"/>
              </a:solidFill>
              <a:latin typeface="Wingdings" panose="05000000000000000000" pitchFamily="18" charset="0"/>
              <a:cs typeface="Wingdings" panose="05000000000000000000" pitchFamily="18" charset="0"/>
            </a:endParaRPr>
          </a:p>
          <a:p>
            <a:pPr>
              <a:lnSpc>
                <a:spcPts val="2100"/>
              </a:lnSpc>
              <a:tabLst>
                <a:tab pos="342900" algn="l"/>
                <a:tab pos="457200" algn="l"/>
                <a:tab pos="736600" algn="l"/>
                <a:tab pos="1422400" algn="l"/>
                <a:tab pos="17399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Lausanne</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600"/>
              </a:lnSpc>
              <a:tabLst>
                <a:tab pos="342900" algn="l"/>
                <a:tab pos="457200" algn="l"/>
                <a:tab pos="736600" algn="l"/>
                <a:tab pos="1422400" algn="l"/>
                <a:tab pos="17399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limo:</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Princeton</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JFK</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600"/>
              </a:lnSpc>
              <a:tabLst>
                <a:tab pos="342900" algn="l"/>
                <a:tab pos="457200" algn="l"/>
                <a:tab pos="736600" algn="l"/>
                <a:tab pos="1422400" algn="l"/>
                <a:tab pos="17399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máy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bay:</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JFK</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Geneva</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2600"/>
              </a:lnSpc>
              <a:tabLst>
                <a:tab pos="342900" algn="l"/>
                <a:tab pos="457200" algn="l"/>
                <a:tab pos="736600" algn="l"/>
                <a:tab pos="1422400" algn="l"/>
                <a:tab pos="1739900" algn="l"/>
              </a:tabLst>
            </a:pPr>
            <a:r>
              <a:rPr lang="en-US" altLang="zh-CN" dirty="0"/>
              <a:t>		</a:t>
            </a:r>
            <a:r>
              <a:rPr lang="en-US" altLang="zh-CN" sz="1500" dirty="0">
                <a:solidFill>
                  <a:srgbClr val="3333CC"/>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tàu</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h</a:t>
            </a:r>
            <a:r>
              <a:rPr lang="en-US" altLang="zh-CN" sz="2005" dirty="0">
                <a:solidFill>
                  <a:srgbClr val="000000"/>
                </a:solidFill>
                <a:latin typeface="Times New Roman" panose="02020603050405020304" pitchFamily="18" charset="0"/>
                <a:cs typeface="Times New Roman" panose="02020603050405020304" pitchFamily="18" charset="0"/>
              </a:rPr>
              <a:t>ỏ</a:t>
            </a:r>
            <a:r>
              <a:rPr lang="en-US" altLang="zh-CN" sz="2005" dirty="0">
                <a:solidFill>
                  <a:srgbClr val="000000"/>
                </a:solidFill>
                <a:latin typeface="Comic Sans MS" panose="030F0702030302020204" pitchFamily="18" charset="0"/>
                <a:cs typeface="Comic Sans MS" panose="030F0702030302020204" pitchFamily="18" charset="0"/>
              </a:rPr>
              <a:t>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Comic Sans MS" panose="030F0702030302020204" pitchFamily="18" charset="0"/>
                <a:cs typeface="Comic Sans MS" panose="030F0702030302020204" pitchFamily="18" charset="0"/>
              </a:rPr>
              <a:t>Geneva</a:t>
            </a:r>
            <a:r>
              <a:rPr lang="en-US" altLang="zh-CN" sz="2005" dirty="0">
                <a:latin typeface="Times New Roman" panose="02020603050405020304" pitchFamily="18" charset="0"/>
                <a:cs typeface="Times New Roman" panose="02020603050405020304" pitchFamily="18" charset="0"/>
              </a:rPr>
              <a:t> </a:t>
            </a:r>
            <a:r>
              <a:rPr lang="en-US" altLang="zh-CN" sz="2005" dirty="0">
                <a:solidFill>
                  <a:srgbClr val="000000"/>
                </a:solidFill>
                <a:latin typeface="Wingdings" panose="05000000000000000000" pitchFamily="18" charset="0"/>
                <a:cs typeface="Wingdings" panose="05000000000000000000" pitchFamily="18" charset="0"/>
              </a:rPr>
              <a:t></a:t>
            </a:r>
            <a:endParaRPr lang="en-US" altLang="zh-CN" sz="2005" dirty="0">
              <a:solidFill>
                <a:srgbClr val="000000"/>
              </a:solidFill>
              <a:latin typeface="Wingdings" panose="05000000000000000000" pitchFamily="18" charset="0"/>
              <a:cs typeface="Wingdings" panose="05000000000000000000" pitchFamily="18" charset="0"/>
            </a:endParaRPr>
          </a:p>
          <a:p>
            <a:pPr>
              <a:lnSpc>
                <a:spcPts val="2100"/>
              </a:lnSpc>
              <a:tabLst>
                <a:tab pos="342900" algn="l"/>
                <a:tab pos="457200" algn="l"/>
                <a:tab pos="736600" algn="l"/>
                <a:tab pos="1422400" algn="l"/>
                <a:tab pos="1739900" algn="l"/>
              </a:tabLst>
            </a:pPr>
            <a:r>
              <a:rPr lang="en-US" altLang="zh-CN" dirty="0"/>
              <a:t>			</a:t>
            </a:r>
            <a:r>
              <a:rPr lang="en-US" altLang="zh-CN" sz="2005" dirty="0">
                <a:solidFill>
                  <a:srgbClr val="000000"/>
                </a:solidFill>
                <a:latin typeface="Comic Sans MS" panose="030F0702030302020204" pitchFamily="18" charset="0"/>
                <a:cs typeface="Comic Sans MS" panose="030F0702030302020204" pitchFamily="18" charset="0"/>
              </a:rPr>
              <a:t>Lausanne</a:t>
            </a:r>
            <a:endParaRPr lang="en-US" altLang="zh-CN" sz="2005" dirty="0">
              <a:solidFill>
                <a:srgbClr val="000000"/>
              </a:solidFill>
              <a:latin typeface="Comic Sans MS" panose="030F0702030302020204" pitchFamily="18" charset="0"/>
              <a:cs typeface="Comic Sans MS" panose="030F0702030302020204" pitchFamily="18" charset="0"/>
            </a:endParaRPr>
          </a:p>
          <a:p>
            <a:pPr>
              <a:lnSpc>
                <a:spcPts val="3100"/>
              </a:lnSpc>
              <a:tabLst>
                <a:tab pos="342900" algn="l"/>
                <a:tab pos="457200" algn="l"/>
                <a:tab pos="736600" algn="l"/>
                <a:tab pos="1422400" algn="l"/>
                <a:tab pos="17399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khách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du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l</a:t>
            </a:r>
            <a:r>
              <a:rPr lang="en-US" altLang="zh-CN" sz="2400" dirty="0">
                <a:solidFill>
                  <a:srgbClr val="000000"/>
                </a:solidFill>
                <a:latin typeface="Times New Roman" panose="02020603050405020304" pitchFamily="18" charset="0"/>
                <a:cs typeface="Times New Roman" panose="02020603050405020304" pitchFamily="18" charset="0"/>
              </a:rPr>
              <a:t>ị</a:t>
            </a:r>
            <a:r>
              <a:rPr lang="en-US" altLang="zh-CN" sz="2400" dirty="0">
                <a:solidFill>
                  <a:srgbClr val="000000"/>
                </a:solidFill>
                <a:latin typeface="Comic Sans MS" panose="030F0702030302020204" pitchFamily="18" charset="0"/>
                <a:cs typeface="Comic Sans MS" panose="030F0702030302020204" pitchFamily="18" charset="0"/>
              </a:rPr>
              <a:t>ch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datagram</a:t>
            </a:r>
            <a:endParaRPr lang="en-US" altLang="zh-CN" sz="2400" dirty="0">
              <a:solidFill>
                <a:srgbClr val="FF0000"/>
              </a:solidFill>
              <a:latin typeface="Comic Sans MS" panose="030F0702030302020204" pitchFamily="18" charset="0"/>
              <a:cs typeface="Comic Sans MS" panose="030F0702030302020204" pitchFamily="18" charset="0"/>
            </a:endParaRPr>
          </a:p>
          <a:p>
            <a:pPr>
              <a:lnSpc>
                <a:spcPts val="3100"/>
              </a:lnSpc>
              <a:tabLst>
                <a:tab pos="342900" algn="l"/>
                <a:tab pos="457200" algn="l"/>
                <a:tab pos="736600" algn="l"/>
                <a:tab pos="1422400" algn="l"/>
                <a:tab pos="17399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đo</a:t>
            </a:r>
            <a:r>
              <a:rPr lang="en-US" altLang="zh-CN" sz="2400" dirty="0">
                <a:solidFill>
                  <a:srgbClr val="000000"/>
                </a:solidFill>
                <a:latin typeface="Times New Roman" panose="02020603050405020304" pitchFamily="18" charset="0"/>
                <a:cs typeface="Times New Roman" panose="02020603050405020304" pitchFamily="18" charset="0"/>
              </a:rPr>
              <a:t>ạ</a:t>
            </a:r>
            <a:r>
              <a:rPr lang="en-US" altLang="zh-CN" sz="2400" dirty="0">
                <a:solidFill>
                  <a:srgbClr val="000000"/>
                </a:solidFill>
                <a:latin typeface="Comic Sans MS" panose="030F0702030302020204" pitchFamily="18" charset="0"/>
                <a:cs typeface="Comic Sans MS" panose="030F07020303020202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đ</a:t>
            </a:r>
            <a:r>
              <a:rPr lang="en-US" altLang="zh-CN" sz="2400" dirty="0">
                <a:solidFill>
                  <a:srgbClr val="000000"/>
                </a:solidFill>
                <a:latin typeface="Times New Roman" panose="02020603050405020304" pitchFamily="18" charset="0"/>
                <a:cs typeface="Times New Roman" panose="02020603050405020304" pitchFamily="18" charset="0"/>
              </a:rPr>
              <a:t>ườ</a:t>
            </a:r>
            <a:r>
              <a:rPr lang="en-US" altLang="zh-CN" sz="2400" dirty="0">
                <a:solidFill>
                  <a:srgbClr val="000000"/>
                </a:solidFill>
                <a:latin typeface="Comic Sans MS" panose="030F0702030302020204" pitchFamily="18" charset="0"/>
                <a:cs typeface="Comic Sans MS" panose="030F0702030302020204" pitchFamily="18" charset="0"/>
              </a:rPr>
              <a:t>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đi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liên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k</a:t>
            </a:r>
            <a:r>
              <a:rPr lang="en-US" altLang="zh-CN" sz="2400" dirty="0">
                <a:solidFill>
                  <a:srgbClr val="FF0000"/>
                </a:solidFill>
                <a:latin typeface="Times New Roman" panose="02020603050405020304" pitchFamily="18" charset="0"/>
                <a:cs typeface="Times New Roman" panose="02020603050405020304" pitchFamily="18" charset="0"/>
              </a:rPr>
              <a:t>ế</a:t>
            </a:r>
            <a:r>
              <a:rPr lang="en-US" altLang="zh-CN" sz="2400" dirty="0">
                <a:solidFill>
                  <a:srgbClr val="FF0000"/>
                </a:solidFill>
                <a:latin typeface="Comic Sans MS" panose="030F0702030302020204" pitchFamily="18" charset="0"/>
                <a:cs typeface="Comic Sans MS" panose="030F0702030302020204" pitchFamily="18" charset="0"/>
              </a:rPr>
              <a:t>t</a:t>
            </a:r>
            <a:endParaRPr lang="en-US" altLang="zh-CN" sz="2400" dirty="0">
              <a:solidFill>
                <a:srgbClr val="FF0000"/>
              </a:solidFill>
              <a:latin typeface="Comic Sans MS" panose="030F0702030302020204" pitchFamily="18" charset="0"/>
              <a:cs typeface="Comic Sans MS" panose="030F0702030302020204" pitchFamily="18" charset="0"/>
            </a:endParaRPr>
          </a:p>
          <a:p>
            <a:pPr>
              <a:lnSpc>
                <a:spcPts val="2500"/>
              </a:lnSpc>
              <a:tabLst>
                <a:tab pos="342900" algn="l"/>
                <a:tab pos="457200" algn="l"/>
                <a:tab pos="736600" algn="l"/>
                <a:tab pos="1422400" algn="l"/>
                <a:tab pos="1739900" algn="l"/>
              </a:tabLst>
            </a:pPr>
            <a:r>
              <a:rPr lang="en-US" altLang="zh-CN" dirty="0"/>
              <a:t>	</a:t>
            </a:r>
            <a:r>
              <a:rPr lang="en-US" altLang="zh-CN" sz="2400" dirty="0">
                <a:solidFill>
                  <a:srgbClr val="FF0000"/>
                </a:solidFill>
                <a:latin typeface="Comic Sans MS" panose="030F0702030302020204" pitchFamily="18" charset="0"/>
                <a:cs typeface="Comic Sans MS" panose="030F0702030302020204" pitchFamily="18" charset="0"/>
              </a:rPr>
              <a:t>truy</a:t>
            </a:r>
            <a:r>
              <a:rPr lang="en-US" altLang="zh-CN" sz="2400" dirty="0">
                <a:solidFill>
                  <a:srgbClr val="FF0000"/>
                </a:solidFill>
                <a:latin typeface="Times New Roman" panose="02020603050405020304" pitchFamily="18" charset="0"/>
                <a:cs typeface="Times New Roman" panose="02020603050405020304" pitchFamily="18" charset="0"/>
              </a:rPr>
              <a:t>ề</a:t>
            </a:r>
            <a:r>
              <a:rPr lang="en-US" altLang="zh-CN" sz="2400" dirty="0">
                <a:solidFill>
                  <a:srgbClr val="FF0000"/>
                </a:solidFill>
                <a:latin typeface="Comic Sans MS" panose="030F0702030302020204" pitchFamily="18" charset="0"/>
                <a:cs typeface="Comic Sans MS" panose="030F07020303020202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thông</a:t>
            </a:r>
            <a:endParaRPr lang="en-US" altLang="zh-CN" sz="2400" dirty="0">
              <a:solidFill>
                <a:srgbClr val="FF0000"/>
              </a:solidFill>
              <a:latin typeface="Comic Sans MS" panose="030F0702030302020204" pitchFamily="18" charset="0"/>
              <a:cs typeface="Comic Sans MS" panose="030F0702030302020204" pitchFamily="18" charset="0"/>
            </a:endParaRPr>
          </a:p>
          <a:p>
            <a:pPr>
              <a:lnSpc>
                <a:spcPts val="3100"/>
              </a:lnSpc>
              <a:tabLst>
                <a:tab pos="342900" algn="l"/>
                <a:tab pos="457200" algn="l"/>
                <a:tab pos="736600" algn="l"/>
                <a:tab pos="1422400" algn="l"/>
                <a:tab pos="17399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ki</a:t>
            </a:r>
            <a:r>
              <a:rPr lang="en-US" altLang="zh-CN" sz="2400" dirty="0">
                <a:solidFill>
                  <a:srgbClr val="000000"/>
                </a:solidFill>
                <a:latin typeface="Times New Roman" panose="02020603050405020304" pitchFamily="18" charset="0"/>
                <a:cs typeface="Times New Roman" panose="02020603050405020304" pitchFamily="18" charset="0"/>
              </a:rPr>
              <a:t>ể</a:t>
            </a:r>
            <a:r>
              <a:rPr lang="en-US" altLang="zh-CN" sz="2400" dirty="0">
                <a:solidFill>
                  <a:srgbClr val="000000"/>
                </a:solidFill>
                <a:latin typeface="Comic Sans MS" panose="030F0702030302020204" pitchFamily="18" charset="0"/>
                <a:cs typeface="Comic Sans MS" panose="030F0702030302020204" pitchFamily="18" charset="0"/>
              </a:rPr>
              <a:t>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v</a:t>
            </a:r>
            <a:r>
              <a:rPr lang="en-US" altLang="zh-CN" sz="2400" dirty="0">
                <a:solidFill>
                  <a:srgbClr val="000000"/>
                </a:solidFill>
                <a:latin typeface="Times New Roman" panose="02020603050405020304" pitchFamily="18" charset="0"/>
                <a:cs typeface="Times New Roman" panose="02020603050405020304" pitchFamily="18" charset="0"/>
              </a:rPr>
              <a:t>ậ</a:t>
            </a:r>
            <a:r>
              <a:rPr lang="en-US" altLang="zh-CN" sz="2400" dirty="0">
                <a:solidFill>
                  <a:srgbClr val="000000"/>
                </a:solidFill>
                <a:latin typeface="Comic Sans MS" panose="030F0702030302020204" pitchFamily="18" charset="0"/>
                <a:cs typeface="Comic Sans MS" panose="030F07020303020202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chuy</a:t>
            </a:r>
            <a:r>
              <a:rPr lang="en-US" altLang="zh-CN" sz="2400" dirty="0">
                <a:solidFill>
                  <a:srgbClr val="000000"/>
                </a:solidFill>
                <a:latin typeface="Times New Roman" panose="02020603050405020304" pitchFamily="18" charset="0"/>
                <a:cs typeface="Times New Roman" panose="02020603050405020304" pitchFamily="18" charset="0"/>
              </a:rPr>
              <a:t>ể</a:t>
            </a:r>
            <a:r>
              <a:rPr lang="en-US" altLang="zh-CN" sz="2400" dirty="0">
                <a:solidFill>
                  <a:srgbClr val="000000"/>
                </a:solidFill>
                <a:latin typeface="Comic Sans MS" panose="030F0702030302020204" pitchFamily="18" charset="0"/>
                <a:cs typeface="Comic Sans MS" panose="030F07020303020202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giao</a:t>
            </a:r>
            <a:endParaRPr lang="en-US" altLang="zh-CN" sz="2400" dirty="0">
              <a:solidFill>
                <a:srgbClr val="FF0000"/>
              </a:solidFill>
              <a:latin typeface="Comic Sans MS" panose="030F0702030302020204" pitchFamily="18" charset="0"/>
              <a:cs typeface="Comic Sans MS" panose="030F0702030302020204" pitchFamily="18" charset="0"/>
            </a:endParaRPr>
          </a:p>
          <a:p>
            <a:pPr>
              <a:lnSpc>
                <a:spcPts val="2500"/>
              </a:lnSpc>
              <a:tabLst>
                <a:tab pos="342900" algn="l"/>
                <a:tab pos="457200" algn="l"/>
                <a:tab pos="736600" algn="l"/>
                <a:tab pos="1422400" algn="l"/>
                <a:tab pos="1739900" algn="l"/>
              </a:tabLst>
            </a:pPr>
            <a:r>
              <a:rPr lang="en-US" altLang="zh-CN" dirty="0"/>
              <a:t>	</a:t>
            </a:r>
            <a:r>
              <a:rPr lang="en-US" altLang="zh-CN" sz="2400" dirty="0">
                <a:solidFill>
                  <a:srgbClr val="FF0000"/>
                </a:solidFill>
                <a:latin typeface="Comic Sans MS" panose="030F0702030302020204" pitchFamily="18" charset="0"/>
                <a:cs typeface="Comic Sans MS" panose="030F0702030302020204" pitchFamily="18" charset="0"/>
              </a:rPr>
              <a:t>th</a:t>
            </a:r>
            <a:r>
              <a:rPr lang="en-US" altLang="zh-CN" sz="2400" dirty="0">
                <a:solidFill>
                  <a:srgbClr val="FF0000"/>
                </a:solidFill>
                <a:latin typeface="Times New Roman" panose="02020603050405020304" pitchFamily="18" charset="0"/>
                <a:cs typeface="Times New Roman" panose="02020603050405020304" pitchFamily="18" charset="0"/>
              </a:rPr>
              <a:t>ứ</a:t>
            </a:r>
            <a:r>
              <a:rPr lang="en-US" altLang="zh-CN" sz="2400" dirty="0">
                <a:solidFill>
                  <a:srgbClr val="FF0000"/>
                </a:solidFill>
                <a:latin typeface="Comic Sans MS" panose="030F0702030302020204" pitchFamily="18" charset="0"/>
                <a:cs typeface="Comic Sans MS" panose="030F0702030302020204" pitchFamily="18" charset="0"/>
              </a:rPr>
              <a:t>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l</a:t>
            </a:r>
            <a:r>
              <a:rPr lang="en-US" altLang="zh-CN" sz="2400" dirty="0">
                <a:solidFill>
                  <a:srgbClr val="FF0000"/>
                </a:solidFill>
                <a:latin typeface="Times New Roman" panose="02020603050405020304" pitchFamily="18" charset="0"/>
                <a:cs typeface="Times New Roman" panose="02020603050405020304" pitchFamily="18" charset="0"/>
              </a:rPr>
              <a:t>ớ</a:t>
            </a:r>
            <a:r>
              <a:rPr lang="en-US" altLang="zh-CN" sz="2400" dirty="0">
                <a:solidFill>
                  <a:srgbClr val="FF0000"/>
                </a:solidFill>
                <a:latin typeface="Comic Sans MS" panose="030F0702030302020204" pitchFamily="18" charset="0"/>
                <a:cs typeface="Comic Sans MS" panose="030F0702030302020204" pitchFamily="18" charset="0"/>
              </a:rPr>
              <a:t>p</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link</a:t>
            </a:r>
            <a:endParaRPr lang="en-US" altLang="zh-CN" sz="2400" dirty="0">
              <a:solidFill>
                <a:srgbClr val="FF0000"/>
              </a:solidFill>
              <a:latin typeface="Comic Sans MS" panose="030F0702030302020204" pitchFamily="18" charset="0"/>
              <a:cs typeface="Comic Sans MS" panose="030F0702030302020204" pitchFamily="18" charset="0"/>
            </a:endParaRPr>
          </a:p>
          <a:p>
            <a:pPr>
              <a:lnSpc>
                <a:spcPts val="3100"/>
              </a:lnSpc>
              <a:tabLst>
                <a:tab pos="342900" algn="l"/>
                <a:tab pos="457200" algn="l"/>
                <a:tab pos="736600" algn="l"/>
                <a:tab pos="1422400" algn="l"/>
                <a:tab pos="1739900" algn="l"/>
              </a:tabLst>
            </a:pPr>
            <a:r>
              <a:rPr lang="en-US" altLang="zh-CN" sz="2040" dirty="0">
                <a:solidFill>
                  <a:srgbClr val="3333CC"/>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đ</a:t>
            </a:r>
            <a:r>
              <a:rPr lang="en-US" altLang="zh-CN" sz="2400" dirty="0">
                <a:solidFill>
                  <a:srgbClr val="000000"/>
                </a:solidFill>
                <a:latin typeface="Times New Roman" panose="02020603050405020304" pitchFamily="18" charset="0"/>
                <a:cs typeface="Times New Roman" panose="02020603050405020304" pitchFamily="18" charset="0"/>
              </a:rPr>
              <a:t>ạ</a:t>
            </a:r>
            <a:r>
              <a:rPr lang="en-US" altLang="zh-CN" sz="2400" dirty="0">
                <a:solidFill>
                  <a:srgbClr val="000000"/>
                </a:solidFill>
                <a:latin typeface="Comic Sans MS" panose="030F0702030302020204" pitchFamily="18" charset="0"/>
                <a:cs typeface="Comic Sans MS" panose="030F07020303020202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lý</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du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l</a:t>
            </a:r>
            <a:r>
              <a:rPr lang="en-US" altLang="zh-CN" sz="2400" dirty="0">
                <a:solidFill>
                  <a:srgbClr val="000000"/>
                </a:solidFill>
                <a:latin typeface="Times New Roman" panose="02020603050405020304" pitchFamily="18" charset="0"/>
                <a:cs typeface="Times New Roman" panose="02020603050405020304" pitchFamily="18" charset="0"/>
              </a:rPr>
              <a:t>ị</a:t>
            </a:r>
            <a:r>
              <a:rPr lang="en-US" altLang="zh-CN" sz="2400" dirty="0">
                <a:solidFill>
                  <a:srgbClr val="000000"/>
                </a:solidFill>
                <a:latin typeface="Comic Sans MS" panose="030F0702030302020204" pitchFamily="18" charset="0"/>
                <a:cs typeface="Comic Sans MS" panose="030F0702030302020204" pitchFamily="18" charset="0"/>
              </a:rPr>
              <a:t>ch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gi</a:t>
            </a:r>
            <a:r>
              <a:rPr lang="en-US" altLang="zh-CN" sz="2400" dirty="0">
                <a:solidFill>
                  <a:srgbClr val="FF0000"/>
                </a:solidFill>
                <a:latin typeface="Times New Roman" panose="02020603050405020304" pitchFamily="18" charset="0"/>
                <a:cs typeface="Times New Roman" panose="02020603050405020304" pitchFamily="18" charset="0"/>
              </a:rPr>
              <a:t>ả</a:t>
            </a:r>
            <a:r>
              <a:rPr lang="en-US" altLang="zh-CN" sz="2400" dirty="0">
                <a:solidFill>
                  <a:srgbClr val="FF0000"/>
                </a:solidFill>
                <a:latin typeface="Comic Sans MS" panose="030F0702030302020204" pitchFamily="18" charset="0"/>
                <a:cs typeface="Comic Sans MS" panose="030F07020303020202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Comic Sans MS" panose="030F0702030302020204" pitchFamily="18" charset="0"/>
                <a:cs typeface="Comic Sans MS" panose="030F0702030302020204" pitchFamily="18" charset="0"/>
              </a:rPr>
              <a:t>thu</a:t>
            </a:r>
            <a:r>
              <a:rPr lang="en-US" altLang="zh-CN" sz="2400" dirty="0">
                <a:solidFill>
                  <a:srgbClr val="FF0000"/>
                </a:solidFill>
                <a:latin typeface="Times New Roman" panose="02020603050405020304" pitchFamily="18" charset="0"/>
                <a:cs typeface="Times New Roman" panose="02020603050405020304" pitchFamily="18" charset="0"/>
              </a:rPr>
              <a:t>ậ</a:t>
            </a:r>
            <a:r>
              <a:rPr lang="en-US" altLang="zh-CN" sz="2400" dirty="0">
                <a:solidFill>
                  <a:srgbClr val="FF0000"/>
                </a:solidFill>
                <a:latin typeface="Comic Sans MS" panose="030F0702030302020204" pitchFamily="18" charset="0"/>
                <a:cs typeface="Comic Sans MS" panose="030F0702030302020204" pitchFamily="18" charset="0"/>
              </a:rPr>
              <a:t>t</a:t>
            </a:r>
            <a:endParaRPr lang="en-US" altLang="zh-CN" sz="2400" dirty="0">
              <a:solidFill>
                <a:srgbClr val="FF0000"/>
              </a:solidFill>
              <a:latin typeface="Comic Sans MS" panose="030F0702030302020204" pitchFamily="18" charset="0"/>
              <a:cs typeface="Comic Sans MS" panose="030F0702030302020204" pitchFamily="18" charset="0"/>
            </a:endParaRPr>
          </a:p>
          <a:p>
            <a:pPr>
              <a:lnSpc>
                <a:spcPts val="2500"/>
              </a:lnSpc>
              <a:tabLst>
                <a:tab pos="342900" algn="l"/>
                <a:tab pos="457200" algn="l"/>
                <a:tab pos="736600" algn="l"/>
                <a:tab pos="1422400" algn="l"/>
                <a:tab pos="1739900" algn="l"/>
              </a:tabLst>
            </a:pPr>
            <a:r>
              <a:rPr lang="en-US" altLang="zh-CN" dirty="0"/>
              <a:t>	</a:t>
            </a:r>
            <a:r>
              <a:rPr lang="en-US" altLang="zh-CN" sz="2400" dirty="0">
                <a:solidFill>
                  <a:srgbClr val="FF0000"/>
                </a:solidFill>
                <a:latin typeface="Comic Sans MS" panose="030F0702030302020204" pitchFamily="18" charset="0"/>
                <a:cs typeface="Comic Sans MS" panose="030F0702030302020204" pitchFamily="18" charset="0"/>
              </a:rPr>
              <a:t>routing</a:t>
            </a:r>
            <a:endParaRPr lang="en-US" altLang="zh-CN" sz="2400" dirty="0">
              <a:solidFill>
                <a:srgbClr val="FF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342900" algn="l"/>
                <a:tab pos="457200" algn="l"/>
                <a:tab pos="736600" algn="l"/>
                <a:tab pos="1422400" algn="l"/>
                <a:tab pos="17399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Lớp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Link</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&amp;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các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mạng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LAN</a:t>
            </a:r>
            <a:endParaRPr lang="en-US" altLang="zh-CN" sz="1200" dirty="0">
              <a:solidFill>
                <a:srgbClr val="000000"/>
              </a:solidFill>
              <a:latin typeface="Times New Roman" panose="02020603050405020304" pitchFamily="18" charset="0"/>
              <a:cs typeface="Times New Roman" panose="02020603050405020304" pitchFamily="18" charset="0"/>
            </a:endParaRPr>
          </a:p>
          <a:p>
            <a:pPr>
              <a:lnSpc>
                <a:spcPts val="1400"/>
              </a:lnSpc>
              <a:tabLst>
                <a:tab pos="342900" algn="l"/>
                <a:tab pos="457200" algn="l"/>
                <a:tab pos="736600" algn="l"/>
                <a:tab pos="1422400" algn="l"/>
                <a:tab pos="1739900" algn="l"/>
              </a:tabLst>
            </a:pPr>
            <a:r>
              <a:rPr lang="en-US" altLang="zh-CN" dirty="0"/>
              <a:t>				</a:t>
            </a: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pic>
        <p:nvPicPr>
          <p:cNvPr id="8" name="Picture 5" descr="underline_base"/>
          <p:cNvPicPr>
            <a:picLocks noChangeAspect="1" noChangeArrowheads="1"/>
          </p:cNvPicPr>
          <p:nvPr>
            <p:ph sz="half" idx="2"/>
          </p:nvPr>
        </p:nvPicPr>
        <p:blipFill>
          <a:blip r:embed="rId4"/>
          <a:srcRect/>
          <a:stretch>
            <a:fillRect/>
          </a:stretch>
        </p:blipFill>
        <p:spPr bwMode="auto">
          <a:xfrm>
            <a:off x="381000" y="914400"/>
            <a:ext cx="2463800" cy="186055"/>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4320159" y="1285185"/>
            <a:ext cx="3258488" cy="4799677"/>
          </a:xfrm>
          <a:custGeom>
            <a:avLst/>
            <a:gdLst>
              <a:gd name="connsiteX0" fmla="*/ 3078225 w 3258488"/>
              <a:gd name="connsiteY0" fmla="*/ 1915596 h 4799677"/>
              <a:gd name="connsiteX1" fmla="*/ 191388 w 3258488"/>
              <a:gd name="connsiteY1" fmla="*/ 617656 h 4799677"/>
              <a:gd name="connsiteX2" fmla="*/ 191388 w 3258488"/>
              <a:gd name="connsiteY2" fmla="*/ 617656 h 4799677"/>
              <a:gd name="connsiteX3" fmla="*/ 191388 w 3258488"/>
              <a:gd name="connsiteY3" fmla="*/ 617656 h 4799677"/>
              <a:gd name="connsiteX4" fmla="*/ 6350 w 3258488"/>
              <a:gd name="connsiteY4" fmla="*/ 160456 h 4799677"/>
              <a:gd name="connsiteX5" fmla="*/ 6350 w 3258488"/>
              <a:gd name="connsiteY5" fmla="*/ 160456 h 4799677"/>
              <a:gd name="connsiteX6" fmla="*/ 2893313 w 3258488"/>
              <a:gd name="connsiteY6" fmla="*/ 1458396 h 4799677"/>
              <a:gd name="connsiteX7" fmla="*/ 2893313 w 3258488"/>
              <a:gd name="connsiteY7" fmla="*/ 1458396 h 4799677"/>
              <a:gd name="connsiteX8" fmla="*/ 2893313 w 3258488"/>
              <a:gd name="connsiteY8" fmla="*/ 1458396 h 4799677"/>
              <a:gd name="connsiteX9" fmla="*/ 3078225 w 3258488"/>
              <a:gd name="connsiteY9" fmla="*/ 1915596 h 4799677"/>
              <a:gd name="connsiteX10" fmla="*/ 3078225 w 3258488"/>
              <a:gd name="connsiteY10" fmla="*/ 1915596 h 4799677"/>
              <a:gd name="connsiteX11" fmla="*/ 2499867 w 3258488"/>
              <a:gd name="connsiteY11" fmla="*/ 4491398 h 4799677"/>
              <a:gd name="connsiteX12" fmla="*/ 2499867 w 3258488"/>
              <a:gd name="connsiteY12" fmla="*/ 4491398 h 4799677"/>
              <a:gd name="connsiteX13" fmla="*/ 2622169 w 3258488"/>
              <a:gd name="connsiteY13" fmla="*/ 4793327 h 4799677"/>
              <a:gd name="connsiteX14" fmla="*/ 1814067 w 3258488"/>
              <a:gd name="connsiteY14" fmla="*/ 4627414 h 4799677"/>
              <a:gd name="connsiteX15" fmla="*/ 2192654 w 3258488"/>
              <a:gd name="connsiteY15" fmla="*/ 3732331 h 4799677"/>
              <a:gd name="connsiteX16" fmla="*/ 2314955 w 3258488"/>
              <a:gd name="connsiteY16" fmla="*/ 4034210 h 4799677"/>
              <a:gd name="connsiteX17" fmla="*/ 2314955 w 3258488"/>
              <a:gd name="connsiteY17" fmla="*/ 4034210 h 4799677"/>
              <a:gd name="connsiteX18" fmla="*/ 2973959 w 3258488"/>
              <a:gd name="connsiteY18" fmla="*/ 1691822 h 47996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3258488" h="4799677">
                <a:moveTo>
                  <a:pt x="3078225" y="1915596"/>
                </a:moveTo>
                <a:cubicBezTo>
                  <a:pt x="2604642" y="745164"/>
                  <a:pt x="1312163" y="164139"/>
                  <a:pt x="191388" y="617656"/>
                </a:cubicBezTo>
                <a:cubicBezTo>
                  <a:pt x="191388" y="617656"/>
                  <a:pt x="191388" y="617656"/>
                  <a:pt x="191388" y="617656"/>
                </a:cubicBezTo>
                <a:lnTo>
                  <a:pt x="191388" y="617656"/>
                </a:lnTo>
                <a:lnTo>
                  <a:pt x="6350" y="160456"/>
                </a:lnTo>
                <a:lnTo>
                  <a:pt x="6350" y="160456"/>
                </a:lnTo>
                <a:cubicBezTo>
                  <a:pt x="1127125" y="-293060"/>
                  <a:pt x="2419603" y="288091"/>
                  <a:pt x="2893313" y="1458396"/>
                </a:cubicBezTo>
                <a:cubicBezTo>
                  <a:pt x="2893313" y="1458396"/>
                  <a:pt x="2893313" y="1458396"/>
                  <a:pt x="2893313" y="1458396"/>
                </a:cubicBezTo>
                <a:lnTo>
                  <a:pt x="2893313" y="1458396"/>
                </a:lnTo>
                <a:lnTo>
                  <a:pt x="3078225" y="1915596"/>
                </a:lnTo>
                <a:lnTo>
                  <a:pt x="3078225" y="1915596"/>
                </a:lnTo>
                <a:cubicBezTo>
                  <a:pt x="3448303" y="2829869"/>
                  <a:pt x="3215132" y="3868221"/>
                  <a:pt x="2499867" y="4491398"/>
                </a:cubicBezTo>
                <a:lnTo>
                  <a:pt x="2499867" y="4491398"/>
                </a:lnTo>
                <a:lnTo>
                  <a:pt x="2622169" y="4793327"/>
                </a:lnTo>
                <a:lnTo>
                  <a:pt x="1814067" y="4627414"/>
                </a:lnTo>
                <a:lnTo>
                  <a:pt x="2192654" y="3732331"/>
                </a:lnTo>
                <a:lnTo>
                  <a:pt x="2314955" y="4034210"/>
                </a:lnTo>
                <a:lnTo>
                  <a:pt x="2314955" y="4034210"/>
                </a:lnTo>
                <a:cubicBezTo>
                  <a:pt x="2964687" y="3468044"/>
                  <a:pt x="3222371" y="2552247"/>
                  <a:pt x="2973959" y="1691822"/>
                </a:cubicBez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01600" y="292101"/>
            <a:ext cx="9042400" cy="6565900"/>
          </a:xfrm>
          <a:prstGeom prst="rect">
            <a:avLst/>
          </a:prstGeom>
          <a:noFill/>
        </p:spPr>
      </p:pic>
      <p:sp>
        <p:nvSpPr>
          <p:cNvPr id="2" name="TextBox 1"/>
          <p:cNvSpPr txBox="1"/>
          <p:nvPr/>
        </p:nvSpPr>
        <p:spPr>
          <a:xfrm>
            <a:off x="317500" y="381004"/>
            <a:ext cx="1873911" cy="597599"/>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ARP</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b="1" dirty="0" err="1">
                <a:solidFill>
                  <a:srgbClr val="345A88"/>
                </a:solidFill>
                <a:latin typeface="Tahoma" panose="020B0604030504040204" pitchFamily="34" charset="0"/>
                <a:cs typeface="Tahoma" panose="020B0604030504040204" pitchFamily="34" charset="0"/>
              </a:rPr>
              <a:t>tt</a:t>
            </a:r>
            <a:r>
              <a:rPr lang="en-US" altLang="zh-CN" sz="3600" b="1" dirty="0">
                <a:solidFill>
                  <a:srgbClr val="345A88"/>
                </a:solidFill>
                <a:latin typeface="Tahoma" panose="020B0604030504040204" pitchFamily="34" charset="0"/>
                <a:cs typeface="Tahoma" panose="020B0604030504040204" pitchFamily="34" charset="0"/>
              </a:rPr>
              <a:t>)</a:t>
            </a:r>
            <a:endParaRPr lang="en-US" altLang="zh-CN" sz="3600" b="1" dirty="0">
              <a:solidFill>
                <a:srgbClr val="345A88"/>
              </a:solidFill>
              <a:latin typeface="Tahoma" panose="020B0604030504040204" pitchFamily="34" charset="0"/>
              <a:cs typeface="Tahoma" panose="020B0604030504040204" pitchFamily="34" charset="0"/>
            </a:endParaRPr>
          </a:p>
        </p:txBody>
      </p:sp>
      <p:sp>
        <p:nvSpPr>
          <p:cNvPr id="5"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55</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7"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8"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0" y="0"/>
            <a:ext cx="9144000" cy="6858000"/>
          </a:xfrm>
          <a:prstGeom prst="rect">
            <a:avLst/>
          </a:prstGeom>
          <a:noFill/>
        </p:spPr>
      </p:pic>
      <p:sp>
        <p:nvSpPr>
          <p:cNvPr id="2" name="TextBox 1"/>
          <p:cNvSpPr txBox="1"/>
          <p:nvPr/>
        </p:nvSpPr>
        <p:spPr>
          <a:xfrm>
            <a:off x="622299" y="4851402"/>
            <a:ext cx="2048638" cy="1649169"/>
          </a:xfrm>
          <a:prstGeom prst="rect">
            <a:avLst/>
          </a:prstGeom>
          <a:noFill/>
        </p:spPr>
        <p:txBody>
          <a:bodyPr wrap="none" lIns="0" tIns="0" rIns="0" rtlCol="0">
            <a:spAutoFit/>
          </a:bodyPr>
          <a:lstStyle/>
          <a:p>
            <a:pPr>
              <a:lnSpc>
                <a:spcPts val="2800"/>
              </a:lnSpc>
              <a:tabLst>
                <a:tab pos="215900" algn="l"/>
                <a:tab pos="927100" algn="l"/>
              </a:tabLst>
            </a:pPr>
            <a:r>
              <a:rPr lang="en-US" altLang="zh-CN" sz="2400" b="1" dirty="0">
                <a:solidFill>
                  <a:srgbClr val="C0504D"/>
                </a:solidFill>
                <a:latin typeface="Tahoma" panose="020B0604030504040204" pitchFamily="34" charset="0"/>
                <a:cs typeface="Tahoma" panose="020B0604030504040204" pitchFamily="34" charset="0"/>
              </a:rPr>
              <a:t>197.15.22.33</a:t>
            </a:r>
            <a:endParaRPr lang="en-US" altLang="zh-CN" sz="2400" b="1" dirty="0">
              <a:solidFill>
                <a:srgbClr val="C0504D"/>
              </a:solidFill>
              <a:latin typeface="Tahoma" panose="020B0604030504040204" pitchFamily="34" charset="0"/>
              <a:cs typeface="Tahoma" panose="020B0604030504040204" pitchFamily="34" charset="0"/>
            </a:endParaRPr>
          </a:p>
          <a:p>
            <a:pPr>
              <a:lnSpc>
                <a:spcPts val="3300"/>
              </a:lnSpc>
              <a:tabLst>
                <a:tab pos="215900" algn="l"/>
                <a:tab pos="927100" algn="l"/>
              </a:tabLst>
            </a:pPr>
            <a:r>
              <a:rPr lang="en-US" altLang="zh-CN" dirty="0"/>
              <a:t>	</a:t>
            </a:r>
            <a:r>
              <a:rPr lang="en-US" altLang="zh-CN" sz="2795" b="1" dirty="0">
                <a:solidFill>
                  <a:srgbClr val="008000"/>
                </a:solidFill>
                <a:latin typeface="Calibri" panose="020F0502020204030204" pitchFamily="18" charset="0"/>
                <a:cs typeface="Calibri" panose="020F0502020204030204" pitchFamily="18" charset="0"/>
              </a:rPr>
              <a:t>A.B.C.1.3.3</a:t>
            </a:r>
            <a:endParaRPr lang="en-US" altLang="zh-CN" sz="2795" b="1" dirty="0">
              <a:solidFill>
                <a:srgbClr val="008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215900" algn="l"/>
                <a:tab pos="927100" algn="l"/>
              </a:tabLst>
            </a:pPr>
            <a:r>
              <a:rPr lang="en-US" altLang="zh-CN" dirty="0"/>
              <a:t>		</a:t>
            </a:r>
            <a:r>
              <a:rPr lang="en-US" altLang="zh-CN" sz="3205" b="1" dirty="0">
                <a:solidFill>
                  <a:srgbClr val="000000"/>
                </a:solidFill>
                <a:latin typeface="Times New Roman" panose="02020603050405020304" pitchFamily="18" charset="0"/>
                <a:cs typeface="Times New Roman" panose="02020603050405020304" pitchFamily="18" charset="0"/>
              </a:rPr>
              <a:t>A</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3" name="TextBox 1"/>
          <p:cNvSpPr txBox="1"/>
          <p:nvPr/>
        </p:nvSpPr>
        <p:spPr>
          <a:xfrm>
            <a:off x="3556000" y="4851402"/>
            <a:ext cx="2048638" cy="1649169"/>
          </a:xfrm>
          <a:prstGeom prst="rect">
            <a:avLst/>
          </a:prstGeom>
          <a:noFill/>
        </p:spPr>
        <p:txBody>
          <a:bodyPr wrap="none" lIns="0" tIns="0" rIns="0" rtlCol="0">
            <a:spAutoFit/>
          </a:bodyPr>
          <a:lstStyle/>
          <a:p>
            <a:pPr>
              <a:lnSpc>
                <a:spcPts val="2800"/>
              </a:lnSpc>
              <a:tabLst>
                <a:tab pos="203200" algn="l"/>
                <a:tab pos="927100" algn="l"/>
              </a:tabLst>
            </a:pPr>
            <a:r>
              <a:rPr lang="en-US" altLang="zh-CN" sz="2400" b="1" dirty="0">
                <a:solidFill>
                  <a:srgbClr val="C0504D"/>
                </a:solidFill>
                <a:latin typeface="Tahoma" panose="020B0604030504040204" pitchFamily="34" charset="0"/>
                <a:cs typeface="Tahoma" panose="020B0604030504040204" pitchFamily="34" charset="0"/>
              </a:rPr>
              <a:t>197.15.22.34</a:t>
            </a:r>
            <a:endParaRPr lang="en-US" altLang="zh-CN" sz="2400" b="1" dirty="0">
              <a:solidFill>
                <a:srgbClr val="C0504D"/>
              </a:solidFill>
              <a:latin typeface="Tahoma" panose="020B0604030504040204" pitchFamily="34" charset="0"/>
              <a:cs typeface="Tahoma" panose="020B0604030504040204" pitchFamily="34" charset="0"/>
            </a:endParaRPr>
          </a:p>
          <a:p>
            <a:pPr>
              <a:lnSpc>
                <a:spcPts val="3300"/>
              </a:lnSpc>
              <a:tabLst>
                <a:tab pos="203200" algn="l"/>
                <a:tab pos="927100" algn="l"/>
              </a:tabLst>
            </a:pPr>
            <a:r>
              <a:rPr lang="en-US" altLang="zh-CN" dirty="0"/>
              <a:t>	</a:t>
            </a:r>
            <a:r>
              <a:rPr lang="en-US" altLang="zh-CN" sz="2795" b="1" dirty="0">
                <a:solidFill>
                  <a:srgbClr val="008000"/>
                </a:solidFill>
                <a:latin typeface="Calibri" panose="020F0502020204030204" pitchFamily="18" charset="0"/>
                <a:cs typeface="Calibri" panose="020F0502020204030204" pitchFamily="18" charset="0"/>
              </a:rPr>
              <a:t>A.B.C.4.3.4</a:t>
            </a:r>
            <a:endParaRPr lang="en-US" altLang="zh-CN" sz="2795" b="1" dirty="0">
              <a:solidFill>
                <a:srgbClr val="008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203200" algn="l"/>
                <a:tab pos="927100" algn="l"/>
              </a:tabLst>
            </a:pPr>
            <a:r>
              <a:rPr lang="en-US" altLang="zh-CN" dirty="0"/>
              <a:t>		</a:t>
            </a:r>
            <a:r>
              <a:rPr lang="en-US" altLang="zh-CN" sz="3205" b="1" dirty="0">
                <a:solidFill>
                  <a:srgbClr val="000000"/>
                </a:solidFill>
                <a:latin typeface="Times New Roman" panose="02020603050405020304" pitchFamily="18" charset="0"/>
                <a:cs typeface="Times New Roman" panose="02020603050405020304" pitchFamily="18" charset="0"/>
              </a:rPr>
              <a:t>B</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4" name="TextBox 1"/>
          <p:cNvSpPr txBox="1"/>
          <p:nvPr/>
        </p:nvSpPr>
        <p:spPr>
          <a:xfrm>
            <a:off x="6654805" y="4889504"/>
            <a:ext cx="1691169" cy="1610697"/>
          </a:xfrm>
          <a:prstGeom prst="rect">
            <a:avLst/>
          </a:prstGeom>
          <a:noFill/>
        </p:spPr>
        <p:txBody>
          <a:bodyPr wrap="none" lIns="0" tIns="0" rIns="0" rtlCol="0">
            <a:spAutoFit/>
          </a:bodyPr>
          <a:lstStyle/>
          <a:p>
            <a:pPr>
              <a:lnSpc>
                <a:spcPts val="2100"/>
              </a:lnSpc>
              <a:tabLst>
                <a:tab pos="38100" algn="l"/>
                <a:tab pos="749300" algn="l"/>
              </a:tabLst>
            </a:pPr>
            <a:r>
              <a:rPr lang="en-US" altLang="zh-CN" sz="1800" b="1" dirty="0">
                <a:solidFill>
                  <a:srgbClr val="C0504D"/>
                </a:solidFill>
                <a:latin typeface="Tahoma" panose="020B0604030504040204" pitchFamily="34" charset="0"/>
                <a:cs typeface="Tahoma" panose="020B0604030504040204" pitchFamily="34" charset="0"/>
              </a:rPr>
              <a:t>197.15.22.126</a:t>
            </a:r>
            <a:endParaRPr lang="en-US" altLang="zh-CN" sz="1800" b="1" dirty="0">
              <a:solidFill>
                <a:srgbClr val="C0504D"/>
              </a:solidFill>
              <a:latin typeface="Tahoma" panose="020B0604030504040204" pitchFamily="34" charset="0"/>
              <a:cs typeface="Tahoma" panose="020B0604030504040204" pitchFamily="34" charset="0"/>
            </a:endParaRPr>
          </a:p>
          <a:p>
            <a:pPr>
              <a:lnSpc>
                <a:spcPts val="3700"/>
              </a:lnSpc>
              <a:tabLst>
                <a:tab pos="38100" algn="l"/>
                <a:tab pos="749300" algn="l"/>
              </a:tabLst>
            </a:pPr>
            <a:r>
              <a:rPr lang="en-US" altLang="zh-CN" dirty="0"/>
              <a:t>	</a:t>
            </a:r>
            <a:r>
              <a:rPr lang="en-US" altLang="zh-CN" sz="2795" b="1" dirty="0">
                <a:solidFill>
                  <a:srgbClr val="008000"/>
                </a:solidFill>
                <a:latin typeface="Calibri" panose="020F0502020204030204" pitchFamily="18" charset="0"/>
                <a:cs typeface="Calibri" panose="020F0502020204030204" pitchFamily="18" charset="0"/>
              </a:rPr>
              <a:t>A.B.C.7.3.5</a:t>
            </a:r>
            <a:endParaRPr lang="en-US" altLang="zh-CN" sz="2795" b="1" dirty="0">
              <a:solidFill>
                <a:srgbClr val="008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38100" algn="l"/>
                <a:tab pos="749300" algn="l"/>
              </a:tabLst>
            </a:pPr>
            <a:r>
              <a:rPr lang="en-US" altLang="zh-CN" dirty="0"/>
              <a:t>		</a:t>
            </a:r>
            <a:r>
              <a:rPr lang="en-US" altLang="zh-CN" sz="3205" b="1" dirty="0">
                <a:solidFill>
                  <a:srgbClr val="000000"/>
                </a:solidFill>
                <a:latin typeface="Times New Roman" panose="02020603050405020304" pitchFamily="18" charset="0"/>
                <a:cs typeface="Times New Roman" panose="02020603050405020304" pitchFamily="18" charset="0"/>
              </a:rPr>
              <a:t>C</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5" name="TextBox 1"/>
          <p:cNvSpPr txBox="1"/>
          <p:nvPr/>
        </p:nvSpPr>
        <p:spPr>
          <a:xfrm>
            <a:off x="317500" y="406404"/>
            <a:ext cx="1873911" cy="1443985"/>
          </a:xfrm>
          <a:prstGeom prst="rect">
            <a:avLst/>
          </a:prstGeom>
          <a:noFill/>
        </p:spPr>
        <p:txBody>
          <a:bodyPr wrap="none" lIns="0" tIns="0" rIns="0" rtlCol="0">
            <a:spAutoFit/>
          </a:bodyPr>
          <a:lstStyle/>
          <a:p>
            <a:pPr>
              <a:lnSpc>
                <a:spcPts val="4300"/>
              </a:lnSpc>
              <a:tabLst>
                <a:tab pos="812800" algn="l"/>
              </a:tabLst>
            </a:pPr>
            <a:r>
              <a:rPr lang="en-US" altLang="zh-CN" sz="3600" b="1" dirty="0">
                <a:solidFill>
                  <a:srgbClr val="345A88"/>
                </a:solidFill>
                <a:latin typeface="Tahoma" panose="020B0604030504040204" pitchFamily="34" charset="0"/>
                <a:cs typeface="Tahoma" panose="020B0604030504040204" pitchFamily="34" charset="0"/>
              </a:rPr>
              <a:t>ARP</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b="1" dirty="0" err="1">
                <a:solidFill>
                  <a:srgbClr val="345A88"/>
                </a:solidFill>
                <a:latin typeface="Tahoma" panose="020B0604030504040204" pitchFamily="34" charset="0"/>
                <a:cs typeface="Tahoma" panose="020B0604030504040204" pitchFamily="34" charset="0"/>
              </a:rPr>
              <a:t>tt</a:t>
            </a:r>
            <a:r>
              <a:rPr lang="en-US" altLang="zh-CN" sz="3600" b="1" dirty="0">
                <a:solidFill>
                  <a:srgbClr val="345A88"/>
                </a:solidFill>
                <a:latin typeface="Tahoma" panose="020B0604030504040204" pitchFamily="34" charset="0"/>
                <a:cs typeface="Tahoma" panose="020B0604030504040204" pitchFamily="34" charset="0"/>
              </a:rPr>
              <a:t>)</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600"/>
              </a:lnSpc>
              <a:tabLst>
                <a:tab pos="812800" algn="l"/>
              </a:tabLst>
            </a:pPr>
            <a:r>
              <a:rPr lang="en-US" altLang="zh-CN" dirty="0"/>
              <a:t>	</a:t>
            </a:r>
            <a:r>
              <a:rPr lang="en-US" altLang="zh-CN" sz="1800" b="1" u="sng" dirty="0">
                <a:solidFill>
                  <a:srgbClr val="0033CC"/>
                </a:solidFill>
                <a:latin typeface="Calibri" panose="020F0502020204030204" pitchFamily="18" charset="0"/>
                <a:cs typeface="Calibri" panose="020F0502020204030204" pitchFamily="18" charset="0"/>
              </a:rPr>
              <a:t>ARP Table:</a:t>
            </a:r>
            <a:endParaRPr lang="en-US" altLang="zh-CN" sz="1800" b="1" u="sng" dirty="0">
              <a:solidFill>
                <a:srgbClr val="0033CC"/>
              </a:solidFill>
              <a:latin typeface="Calibri" panose="020F0502020204030204" pitchFamily="18" charset="0"/>
              <a:cs typeface="Calibri" panose="020F0502020204030204" pitchFamily="18" charset="0"/>
            </a:endParaRPr>
          </a:p>
        </p:txBody>
      </p:sp>
      <p:sp>
        <p:nvSpPr>
          <p:cNvPr id="6" name="TextBox 1"/>
          <p:cNvSpPr txBox="1"/>
          <p:nvPr/>
        </p:nvSpPr>
        <p:spPr>
          <a:xfrm>
            <a:off x="1397000" y="1981200"/>
            <a:ext cx="476092" cy="1072088"/>
          </a:xfrm>
          <a:prstGeom prst="rect">
            <a:avLst/>
          </a:prstGeom>
          <a:noFill/>
        </p:spPr>
        <p:txBody>
          <a:bodyPr wrap="none" lIns="0" tIns="0" rIns="0" rtlCol="0">
            <a:spAutoFit/>
          </a:bodyPr>
          <a:lstStyle/>
          <a:p>
            <a:pPr>
              <a:lnSpc>
                <a:spcPts val="8000"/>
              </a:lnSpc>
            </a:pPr>
            <a:r>
              <a:rPr lang="en-US" altLang="zh-CN" sz="8005" b="1" dirty="0">
                <a:solidFill>
                  <a:srgbClr val="FF0000"/>
                </a:solidFill>
                <a:latin typeface="Calibri" panose="020F0502020204030204" pitchFamily="18" charset="0"/>
                <a:cs typeface="Calibri" panose="020F0502020204030204" pitchFamily="18" charset="0"/>
              </a:rPr>
              <a:t>?</a:t>
            </a:r>
            <a:endParaRPr lang="en-US" altLang="zh-CN" sz="8005" b="1" dirty="0">
              <a:solidFill>
                <a:srgbClr val="FF0000"/>
              </a:solidFill>
              <a:latin typeface="Calibri" panose="020F0502020204030204" pitchFamily="18" charset="0"/>
              <a:cs typeface="Calibri" panose="020F0502020204030204" pitchFamily="18" charset="0"/>
            </a:endParaRPr>
          </a:p>
        </p:txBody>
      </p:sp>
      <p:sp>
        <p:nvSpPr>
          <p:cNvPr id="7" name="TextBox 1"/>
          <p:cNvSpPr txBox="1"/>
          <p:nvPr/>
        </p:nvSpPr>
        <p:spPr>
          <a:xfrm>
            <a:off x="3225803" y="2667003"/>
            <a:ext cx="1044453" cy="546303"/>
          </a:xfrm>
          <a:prstGeom prst="rect">
            <a:avLst/>
          </a:prstGeom>
          <a:noFill/>
        </p:spPr>
        <p:txBody>
          <a:bodyPr wrap="none" lIns="0" tIns="0" rIns="0" rtlCol="0">
            <a:spAutoFit/>
          </a:bodyPr>
          <a:lstStyle/>
          <a:p>
            <a:pPr>
              <a:lnSpc>
                <a:spcPts val="1800"/>
              </a:lnSpc>
              <a:tabLst>
                <a:tab pos="266700" algn="l"/>
              </a:tabLst>
            </a:pPr>
            <a:r>
              <a:rPr lang="en-US" altLang="zh-CN" dirty="0"/>
              <a:t>	</a:t>
            </a:r>
            <a:r>
              <a:rPr lang="en-US" altLang="zh-CN" sz="1800" b="1" dirty="0">
                <a:solidFill>
                  <a:srgbClr val="000000"/>
                </a:solidFill>
                <a:latin typeface="Calibri" panose="020F0502020204030204" pitchFamily="18" charset="0"/>
                <a:cs typeface="Calibri" panose="020F0502020204030204" pitchFamily="18" charset="0"/>
              </a:rPr>
              <a:t>MAC</a:t>
            </a:r>
            <a:endParaRPr lang="en-US" altLang="zh-CN" sz="1800" b="1" dirty="0">
              <a:solidFill>
                <a:srgbClr val="000000"/>
              </a:solidFill>
              <a:latin typeface="Calibri" panose="020F0502020204030204" pitchFamily="18" charset="0"/>
              <a:cs typeface="Calibri" panose="020F0502020204030204" pitchFamily="18" charset="0"/>
            </a:endParaRPr>
          </a:p>
          <a:p>
            <a:pPr>
              <a:lnSpc>
                <a:spcPts val="2100"/>
              </a:lnSpc>
              <a:tabLst>
                <a:tab pos="266700" algn="l"/>
              </a:tabLst>
            </a:pPr>
            <a:r>
              <a:rPr lang="en-US" altLang="zh-CN" sz="1800" b="1" dirty="0">
                <a:solidFill>
                  <a:srgbClr val="336600"/>
                </a:solidFill>
                <a:latin typeface="Calibri" panose="020F0502020204030204" pitchFamily="18" charset="0"/>
                <a:cs typeface="Calibri" panose="020F0502020204030204" pitchFamily="18" charset="0"/>
              </a:rPr>
              <a:t>A.B.C.1.2.3</a:t>
            </a:r>
            <a:endParaRPr lang="en-US" altLang="zh-CN" sz="1800" b="1" dirty="0">
              <a:solidFill>
                <a:srgbClr val="336600"/>
              </a:solidFill>
              <a:latin typeface="Calibri" panose="020F0502020204030204" pitchFamily="18" charset="0"/>
              <a:cs typeface="Calibri" panose="020F0502020204030204" pitchFamily="18" charset="0"/>
            </a:endParaRPr>
          </a:p>
        </p:txBody>
      </p:sp>
      <p:sp>
        <p:nvSpPr>
          <p:cNvPr id="8" name="TextBox 1"/>
          <p:cNvSpPr txBox="1"/>
          <p:nvPr/>
        </p:nvSpPr>
        <p:spPr>
          <a:xfrm>
            <a:off x="4699001" y="2590800"/>
            <a:ext cx="460575" cy="687368"/>
          </a:xfrm>
          <a:prstGeom prst="rect">
            <a:avLst/>
          </a:prstGeom>
          <a:noFill/>
        </p:spPr>
        <p:txBody>
          <a:bodyPr wrap="none" lIns="0" tIns="0" rIns="0" rtlCol="0">
            <a:spAutoFit/>
          </a:bodyPr>
          <a:lstStyle/>
          <a:p>
            <a:pPr>
              <a:lnSpc>
                <a:spcPts val="1800"/>
              </a:lnSpc>
              <a:tabLst>
                <a:tab pos="114300" algn="l"/>
              </a:tabLst>
            </a:pPr>
            <a:r>
              <a:rPr lang="en-US" altLang="zh-CN" sz="1800" b="1" dirty="0">
                <a:solidFill>
                  <a:srgbClr val="000000"/>
                </a:solidFill>
                <a:latin typeface="Calibri" panose="020F0502020204030204" pitchFamily="18" charset="0"/>
                <a:cs typeface="Calibri" panose="020F0502020204030204" pitchFamily="18" charset="0"/>
              </a:rPr>
              <a:t>MAC</a:t>
            </a:r>
            <a:endParaRPr lang="en-US" altLang="zh-CN" sz="1800" b="1" dirty="0">
              <a:solidFill>
                <a:srgbClr val="000000"/>
              </a:solidFill>
              <a:latin typeface="Calibri" panose="020F0502020204030204" pitchFamily="18" charset="0"/>
              <a:cs typeface="Calibri" panose="020F0502020204030204" pitchFamily="18" charset="0"/>
            </a:endParaRPr>
          </a:p>
          <a:p>
            <a:pPr>
              <a:lnSpc>
                <a:spcPts val="3200"/>
              </a:lnSpc>
              <a:tabLst>
                <a:tab pos="114300" algn="l"/>
              </a:tabLst>
            </a:pPr>
            <a:r>
              <a:rPr lang="en-US" altLang="zh-CN" dirty="0"/>
              <a:t>	</a:t>
            </a:r>
            <a:r>
              <a:rPr lang="en-US" altLang="zh-CN" sz="2795" dirty="0">
                <a:solidFill>
                  <a:srgbClr val="FF0000"/>
                </a:solidFill>
                <a:latin typeface="Arial Black" panose="020B0A04020102020204" pitchFamily="18" charset="0"/>
                <a:cs typeface="Arial Black" panose="020B0A04020102020204" pitchFamily="18" charset="0"/>
              </a:rPr>
              <a:t>?</a:t>
            </a:r>
            <a:endParaRPr lang="en-US" altLang="zh-CN" sz="2795" dirty="0">
              <a:solidFill>
                <a:srgbClr val="FF0000"/>
              </a:solidFill>
              <a:latin typeface="Arial Black" panose="020B0A04020102020204" pitchFamily="18" charset="0"/>
              <a:cs typeface="Arial Black" panose="020B0A04020102020204" pitchFamily="18" charset="0"/>
            </a:endParaRPr>
          </a:p>
        </p:txBody>
      </p:sp>
      <p:sp>
        <p:nvSpPr>
          <p:cNvPr id="9" name="TextBox 1"/>
          <p:cNvSpPr txBox="1"/>
          <p:nvPr/>
        </p:nvSpPr>
        <p:spPr>
          <a:xfrm>
            <a:off x="5473705" y="2692402"/>
            <a:ext cx="2146421" cy="482183"/>
          </a:xfrm>
          <a:prstGeom prst="rect">
            <a:avLst/>
          </a:prstGeom>
          <a:noFill/>
        </p:spPr>
        <p:txBody>
          <a:bodyPr wrap="none" lIns="0" tIns="0" rIns="0" rtlCol="0">
            <a:spAutoFit/>
          </a:bodyPr>
          <a:lstStyle/>
          <a:p>
            <a:pPr>
              <a:lnSpc>
                <a:spcPts val="2000"/>
              </a:lnSpc>
              <a:tabLst>
                <a:tab pos="406400" algn="l"/>
              </a:tabLst>
            </a:pPr>
            <a:r>
              <a:rPr lang="en-US" altLang="zh-CN" dirty="0"/>
              <a:t>	</a:t>
            </a:r>
            <a:r>
              <a:rPr lang="en-US" altLang="zh-CN" sz="2005" b="1" dirty="0">
                <a:solidFill>
                  <a:srgbClr val="000000"/>
                </a:solidFill>
                <a:latin typeface="Calibri" panose="020F0502020204030204" pitchFamily="18" charset="0"/>
                <a:cs typeface="Calibri" panose="020F0502020204030204" pitchFamily="18" charset="0"/>
              </a:rPr>
              <a:t>IP</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IP</a:t>
            </a:r>
            <a:endParaRPr lang="en-US" altLang="zh-CN" sz="2005" b="1" dirty="0">
              <a:solidFill>
                <a:srgbClr val="000000"/>
              </a:solidFill>
              <a:latin typeface="Calibri" panose="020F0502020204030204" pitchFamily="18" charset="0"/>
              <a:cs typeface="Calibri" panose="020F0502020204030204" pitchFamily="18" charset="0"/>
            </a:endParaRPr>
          </a:p>
          <a:p>
            <a:pPr>
              <a:lnSpc>
                <a:spcPts val="1400"/>
              </a:lnSpc>
              <a:tabLst>
                <a:tab pos="406400" algn="l"/>
              </a:tabLst>
            </a:pPr>
            <a:r>
              <a:rPr lang="en-US" altLang="zh-CN" sz="1200" b="1" dirty="0">
                <a:solidFill>
                  <a:srgbClr val="C0504D"/>
                </a:solidFill>
                <a:latin typeface="Tahoma" panose="020B0604030504040204" pitchFamily="34" charset="0"/>
                <a:cs typeface="Tahoma" panose="020B0604030504040204" pitchFamily="34" charset="0"/>
              </a:rPr>
              <a:t>197.15.22.33197.15.22.126</a:t>
            </a:r>
            <a:endParaRPr lang="en-US" altLang="zh-CN" sz="1200" b="1" dirty="0">
              <a:solidFill>
                <a:srgbClr val="C0504D"/>
              </a:solidFill>
              <a:latin typeface="Tahoma" panose="020B0604030504040204" pitchFamily="34" charset="0"/>
              <a:cs typeface="Tahoma" panose="020B0604030504040204" pitchFamily="34" charset="0"/>
            </a:endParaRPr>
          </a:p>
        </p:txBody>
      </p:sp>
      <p:sp>
        <p:nvSpPr>
          <p:cNvPr id="10" name="TextBox 1"/>
          <p:cNvSpPr txBox="1"/>
          <p:nvPr/>
        </p:nvSpPr>
        <p:spPr>
          <a:xfrm>
            <a:off x="7886705" y="2781301"/>
            <a:ext cx="500073" cy="302647"/>
          </a:xfrm>
          <a:prstGeom prst="rect">
            <a:avLst/>
          </a:prstGeom>
          <a:noFill/>
        </p:spPr>
        <p:txBody>
          <a:bodyPr wrap="none" lIns="0" tIns="0" rIns="0" rtlCol="0">
            <a:spAutoFit/>
          </a:bodyPr>
          <a:lstStyle/>
          <a:p>
            <a:pPr>
              <a:lnSpc>
                <a:spcPts val="2000"/>
              </a:lnSpc>
            </a:pPr>
            <a:r>
              <a:rPr lang="en-US" altLang="zh-CN" sz="2005" b="1" dirty="0">
                <a:solidFill>
                  <a:srgbClr val="000000"/>
                </a:solidFill>
                <a:latin typeface="Calibri" panose="020F0502020204030204" pitchFamily="18" charset="0"/>
                <a:cs typeface="Calibri" panose="020F0502020204030204" pitchFamily="18" charset="0"/>
              </a:rPr>
              <a:t>Data</a:t>
            </a:r>
            <a:endParaRPr lang="en-US" altLang="zh-CN" sz="2005" b="1" dirty="0">
              <a:solidFill>
                <a:srgbClr val="000000"/>
              </a:solidFill>
              <a:latin typeface="Calibri" panose="020F0502020204030204" pitchFamily="18" charset="0"/>
              <a:cs typeface="Calibri" panose="020F0502020204030204" pitchFamily="18" charset="0"/>
            </a:endParaRPr>
          </a:p>
        </p:txBody>
      </p:sp>
      <p:sp>
        <p:nvSpPr>
          <p:cNvPr id="11"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56</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13"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14"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01600" y="292101"/>
            <a:ext cx="9042400" cy="6565900"/>
          </a:xfrm>
          <a:prstGeom prst="rect">
            <a:avLst/>
          </a:prstGeom>
          <a:noFill/>
        </p:spPr>
      </p:pic>
      <p:sp>
        <p:nvSpPr>
          <p:cNvPr id="2" name="TextBox 1"/>
          <p:cNvSpPr txBox="1"/>
          <p:nvPr/>
        </p:nvSpPr>
        <p:spPr>
          <a:xfrm>
            <a:off x="317500" y="381004"/>
            <a:ext cx="4344138" cy="597599"/>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ARP</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minh</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họa</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3</a:t>
            </a:r>
            <a:endParaRPr lang="en-US" altLang="zh-CN" sz="3600" b="1" dirty="0">
              <a:solidFill>
                <a:srgbClr val="345A88"/>
              </a:solidFill>
              <a:latin typeface="Tahoma" panose="020B0604030504040204" pitchFamily="34" charset="0"/>
              <a:cs typeface="Tahoma" panose="020B0604030504040204" pitchFamily="34" charset="0"/>
            </a:endParaRPr>
          </a:p>
        </p:txBody>
      </p:sp>
      <p:sp>
        <p:nvSpPr>
          <p:cNvPr id="3"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57</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5" name="TextBox 1"/>
          <p:cNvSpPr txBox="1"/>
          <p:nvPr/>
        </p:nvSpPr>
        <p:spPr>
          <a:xfrm>
            <a:off x="2057400" y="6451603"/>
            <a:ext cx="4695196" cy="225703"/>
          </a:xfrm>
          <a:prstGeom prst="rect">
            <a:avLst/>
          </a:prstGeom>
          <a:noFill/>
        </p:spPr>
        <p:txBody>
          <a:bodyPr wrap="none" lIns="0" tIns="0" rIns="0" rtlCol="0">
            <a:spAutoFit/>
          </a:bodyPr>
          <a:lstStyle/>
          <a:p>
            <a:pPr>
              <a:lnSpc>
                <a:spcPts val="1400"/>
              </a:lnSpc>
            </a:pP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nghệ</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thông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Đại</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tự</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nhiên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Hồ</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Chí</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Minh</a:t>
            </a:r>
            <a:endParaRPr lang="en-US" altLang="zh-CN" sz="1200" dirty="0">
              <a:solidFill>
                <a:srgbClr val="376092"/>
              </a:solidFill>
              <a:latin typeface="Tahoma" panose="020B0604030504040204" pitchFamily="34" charset="0"/>
              <a:cs typeface="Tahoma" panose="020B0604030504040204" pitchFamily="34" charset="0"/>
            </a:endParaRPr>
          </a:p>
        </p:txBody>
      </p:sp>
      <p:sp>
        <p:nvSpPr>
          <p:cNvPr id="6"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7"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15900" y="292100"/>
            <a:ext cx="8775700" cy="9906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749300" y="2197100"/>
            <a:ext cx="7645400" cy="2959100"/>
          </a:xfrm>
          <a:prstGeom prst="rect">
            <a:avLst/>
          </a:prstGeom>
          <a:noFill/>
        </p:spPr>
      </p:pic>
      <p:pic>
        <p:nvPicPr>
          <p:cNvPr id="5" name="Picture 3"/>
          <p:cNvPicPr>
            <a:picLocks noChangeAspect="1" noChangeArrowheads="1"/>
          </p:cNvPicPr>
          <p:nvPr/>
        </p:nvPicPr>
        <p:blipFill>
          <a:blip r:embed="rId3"/>
          <a:srcRect/>
          <a:stretch>
            <a:fillRect/>
          </a:stretch>
        </p:blipFill>
        <p:spPr bwMode="auto">
          <a:xfrm>
            <a:off x="101601" y="6172200"/>
            <a:ext cx="787400" cy="622300"/>
          </a:xfrm>
          <a:prstGeom prst="rect">
            <a:avLst/>
          </a:prstGeom>
          <a:noFill/>
        </p:spPr>
      </p:pic>
      <p:pic>
        <p:nvPicPr>
          <p:cNvPr id="6" name="Picture 3"/>
          <p:cNvPicPr>
            <a:picLocks noChangeAspect="1" noChangeArrowheads="1"/>
          </p:cNvPicPr>
          <p:nvPr/>
        </p:nvPicPr>
        <p:blipFill>
          <a:blip r:embed="rId4"/>
          <a:srcRect/>
          <a:stretch>
            <a:fillRect/>
          </a:stretch>
        </p:blipFill>
        <p:spPr bwMode="auto">
          <a:xfrm>
            <a:off x="8229602" y="5930900"/>
            <a:ext cx="914400" cy="927100"/>
          </a:xfrm>
          <a:prstGeom prst="rect">
            <a:avLst/>
          </a:prstGeom>
          <a:noFill/>
        </p:spPr>
      </p:pic>
      <p:sp>
        <p:nvSpPr>
          <p:cNvPr id="2" name="TextBox 1"/>
          <p:cNvSpPr txBox="1"/>
          <p:nvPr/>
        </p:nvSpPr>
        <p:spPr>
          <a:xfrm>
            <a:off x="317500" y="381004"/>
            <a:ext cx="3077446" cy="1443985"/>
          </a:xfrm>
          <a:prstGeom prst="rect">
            <a:avLst/>
          </a:prstGeom>
          <a:noFill/>
        </p:spPr>
        <p:txBody>
          <a:bodyPr wrap="none" lIns="0" tIns="0" rIns="0" rtlCol="0">
            <a:spAutoFit/>
          </a:bodyPr>
          <a:lstStyle/>
          <a:p>
            <a:pPr>
              <a:lnSpc>
                <a:spcPts val="4300"/>
              </a:lnSpc>
              <a:tabLst>
                <a:tab pos="812800" algn="l"/>
              </a:tabLst>
            </a:pPr>
            <a:r>
              <a:rPr lang="en-US" altLang="zh-CN" sz="4000" b="1" dirty="0">
                <a:solidFill>
                  <a:srgbClr val="345A88"/>
                </a:solidFill>
                <a:latin typeface="Tahoma" panose="020B0604030504040204" pitchFamily="34" charset="0"/>
                <a:cs typeface="Tahoma" panose="020B0604030504040204" pitchFamily="34" charset="0"/>
              </a:rPr>
              <a:t>ARP</a:t>
            </a:r>
            <a:r>
              <a:rPr lang="en-US" altLang="zh-CN" sz="4000" dirty="0">
                <a:latin typeface="Times New Roman" panose="02020603050405020304" pitchFamily="18" charset="0"/>
                <a:cs typeface="Times New Roman" panose="02020603050405020304" pitchFamily="18" charset="0"/>
              </a:rPr>
              <a:t> </a:t>
            </a:r>
            <a:r>
              <a:rPr lang="en-US" altLang="zh-CN" sz="4000" b="1" dirty="0">
                <a:solidFill>
                  <a:srgbClr val="345A88"/>
                </a:solidFill>
                <a:latin typeface="Tahoma" panose="020B0604030504040204" pitchFamily="34" charset="0"/>
                <a:cs typeface="Tahoma" panose="020B0604030504040204" pitchFamily="34" charset="0"/>
              </a:rPr>
              <a:t>(</a:t>
            </a:r>
            <a:r>
              <a:rPr lang="en-US" altLang="zh-CN" sz="4000" b="1" dirty="0" err="1">
                <a:solidFill>
                  <a:srgbClr val="345A88"/>
                </a:solidFill>
                <a:latin typeface="Tahoma" panose="020B0604030504040204" pitchFamily="34" charset="0"/>
                <a:cs typeface="Tahoma" panose="020B0604030504040204" pitchFamily="34" charset="0"/>
              </a:rPr>
              <a:t>tt</a:t>
            </a:r>
            <a:r>
              <a:rPr lang="en-US" altLang="zh-CN" sz="4000" b="1" dirty="0">
                <a:solidFill>
                  <a:srgbClr val="345A88"/>
                </a:solidFill>
                <a:latin typeface="Tahoma" panose="020B0604030504040204" pitchFamily="34" charset="0"/>
                <a:cs typeface="Tahoma" panose="020B0604030504040204" pitchFamily="34" charset="0"/>
              </a:rPr>
              <a:t>)</a:t>
            </a:r>
            <a:endParaRPr lang="en-US" altLang="zh-CN" sz="40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sz="4000" dirty="0"/>
          </a:p>
          <a:p>
            <a:pPr>
              <a:lnSpc>
                <a:spcPts val="1000"/>
              </a:lnSpc>
            </a:pPr>
            <a:endParaRPr lang="en-US" altLang="zh-CN" sz="4000" dirty="0"/>
          </a:p>
          <a:p>
            <a:pPr>
              <a:lnSpc>
                <a:spcPts val="1000"/>
              </a:lnSpc>
            </a:pPr>
            <a:endParaRPr lang="en-US" altLang="zh-CN" sz="4000" dirty="0"/>
          </a:p>
          <a:p>
            <a:pPr>
              <a:lnSpc>
                <a:spcPts val="1000"/>
              </a:lnSpc>
            </a:pPr>
            <a:endParaRPr lang="en-US" altLang="zh-CN" sz="4000" dirty="0"/>
          </a:p>
          <a:p>
            <a:pPr>
              <a:lnSpc>
                <a:spcPts val="2600"/>
              </a:lnSpc>
              <a:tabLst>
                <a:tab pos="812800" algn="l"/>
              </a:tabLst>
            </a:pPr>
            <a:r>
              <a:rPr lang="en-US" altLang="zh-CN" sz="4000" dirty="0"/>
              <a:t>	</a:t>
            </a:r>
            <a:r>
              <a:rPr lang="en-US" altLang="zh-CN" sz="4000" b="1" u="sng" dirty="0">
                <a:solidFill>
                  <a:srgbClr val="0033CC"/>
                </a:solidFill>
                <a:latin typeface="Calibri" panose="020F0502020204030204" pitchFamily="18" charset="0"/>
                <a:cs typeface="Calibri" panose="020F0502020204030204" pitchFamily="18" charset="0"/>
              </a:rPr>
              <a:t>ARP Table:</a:t>
            </a:r>
            <a:endParaRPr lang="en-US" altLang="zh-CN" sz="4000" b="1" u="sng" dirty="0">
              <a:solidFill>
                <a:srgbClr val="0033CC"/>
              </a:solidFill>
              <a:latin typeface="Calibri" panose="020F0502020204030204" pitchFamily="18" charset="0"/>
              <a:cs typeface="Calibri" panose="020F0502020204030204" pitchFamily="18" charset="0"/>
            </a:endParaRPr>
          </a:p>
        </p:txBody>
      </p:sp>
      <p:sp>
        <p:nvSpPr>
          <p:cNvPr id="7"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58</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9"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5"/>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5"/>
            </a:endParaRPr>
          </a:p>
        </p:txBody>
      </p:sp>
      <p:sp>
        <p:nvSpPr>
          <p:cNvPr id="10"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6"/>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6"/>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0" y="0"/>
            <a:ext cx="9144000" cy="6858000"/>
          </a:xfrm>
          <a:prstGeom prst="rect">
            <a:avLst/>
          </a:prstGeom>
          <a:noFill/>
        </p:spPr>
      </p:pic>
      <p:sp>
        <p:nvSpPr>
          <p:cNvPr id="2" name="TextBox 1"/>
          <p:cNvSpPr txBox="1"/>
          <p:nvPr/>
        </p:nvSpPr>
        <p:spPr>
          <a:xfrm>
            <a:off x="317500" y="381004"/>
            <a:ext cx="3375924" cy="597599"/>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ARP</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Request</a:t>
            </a:r>
            <a:endParaRPr lang="en-US" altLang="zh-CN" sz="3600" b="1" dirty="0">
              <a:solidFill>
                <a:srgbClr val="345A88"/>
              </a:solidFill>
              <a:latin typeface="Tahoma" panose="020B0604030504040204" pitchFamily="34" charset="0"/>
              <a:cs typeface="Tahoma" panose="020B0604030504040204" pitchFamily="34" charset="0"/>
            </a:endParaRPr>
          </a:p>
        </p:txBody>
      </p:sp>
      <p:sp>
        <p:nvSpPr>
          <p:cNvPr id="3" name="TextBox 1"/>
          <p:cNvSpPr txBox="1"/>
          <p:nvPr/>
        </p:nvSpPr>
        <p:spPr>
          <a:xfrm>
            <a:off x="495300" y="4737103"/>
            <a:ext cx="2048638" cy="1674817"/>
          </a:xfrm>
          <a:prstGeom prst="rect">
            <a:avLst/>
          </a:prstGeom>
          <a:noFill/>
        </p:spPr>
        <p:txBody>
          <a:bodyPr wrap="none" lIns="0" tIns="0" rIns="0" rtlCol="0">
            <a:spAutoFit/>
          </a:bodyPr>
          <a:lstStyle/>
          <a:p>
            <a:pPr>
              <a:lnSpc>
                <a:spcPts val="2800"/>
              </a:lnSpc>
              <a:tabLst>
                <a:tab pos="203200" algn="l"/>
                <a:tab pos="914400" algn="l"/>
              </a:tabLst>
            </a:pPr>
            <a:r>
              <a:rPr lang="en-US" altLang="zh-CN" sz="2400" b="1" dirty="0">
                <a:solidFill>
                  <a:srgbClr val="C0504D"/>
                </a:solidFill>
                <a:latin typeface="Tahoma" panose="020B0604030504040204" pitchFamily="34" charset="0"/>
                <a:cs typeface="Tahoma" panose="020B0604030504040204" pitchFamily="34" charset="0"/>
              </a:rPr>
              <a:t>197.15.22.33</a:t>
            </a:r>
            <a:endParaRPr lang="en-US" altLang="zh-CN" sz="2400" b="1" dirty="0">
              <a:solidFill>
                <a:srgbClr val="C0504D"/>
              </a:solidFill>
              <a:latin typeface="Tahoma" panose="020B0604030504040204" pitchFamily="34" charset="0"/>
              <a:cs typeface="Tahoma" panose="020B0604030504040204" pitchFamily="34" charset="0"/>
            </a:endParaRPr>
          </a:p>
          <a:p>
            <a:pPr>
              <a:lnSpc>
                <a:spcPts val="3400"/>
              </a:lnSpc>
              <a:tabLst>
                <a:tab pos="203200" algn="l"/>
                <a:tab pos="914400" algn="l"/>
              </a:tabLst>
            </a:pPr>
            <a:r>
              <a:rPr lang="en-US" altLang="zh-CN" dirty="0"/>
              <a:t>	</a:t>
            </a:r>
            <a:r>
              <a:rPr lang="en-US" altLang="zh-CN" sz="2800" b="1" dirty="0">
                <a:solidFill>
                  <a:srgbClr val="008000"/>
                </a:solidFill>
                <a:latin typeface="Calibri" panose="020F0502020204030204" pitchFamily="18" charset="0"/>
                <a:cs typeface="Calibri" panose="020F0502020204030204" pitchFamily="18" charset="0"/>
              </a:rPr>
              <a:t>A.B.C.1.3.3</a:t>
            </a:r>
            <a:endParaRPr lang="en-US" altLang="zh-CN" sz="2800" b="1" dirty="0">
              <a:solidFill>
                <a:srgbClr val="008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500"/>
              </a:lnSpc>
              <a:tabLst>
                <a:tab pos="203200" algn="l"/>
                <a:tab pos="914400" algn="l"/>
              </a:tabLst>
            </a:pPr>
            <a:r>
              <a:rPr lang="en-US" altLang="zh-CN" dirty="0"/>
              <a:t>		</a:t>
            </a:r>
            <a:r>
              <a:rPr lang="en-US" altLang="zh-CN" sz="3205" b="1" dirty="0">
                <a:solidFill>
                  <a:srgbClr val="000000"/>
                </a:solidFill>
                <a:latin typeface="Times New Roman" panose="02020603050405020304" pitchFamily="18" charset="0"/>
                <a:cs typeface="Times New Roman" panose="02020603050405020304" pitchFamily="18" charset="0"/>
              </a:rPr>
              <a:t>A</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4" name="TextBox 1"/>
          <p:cNvSpPr txBox="1"/>
          <p:nvPr/>
        </p:nvSpPr>
        <p:spPr>
          <a:xfrm>
            <a:off x="3479799" y="4737103"/>
            <a:ext cx="2048638" cy="1674817"/>
          </a:xfrm>
          <a:prstGeom prst="rect">
            <a:avLst/>
          </a:prstGeom>
          <a:noFill/>
        </p:spPr>
        <p:txBody>
          <a:bodyPr wrap="none" lIns="0" tIns="0" rIns="0" rtlCol="0">
            <a:spAutoFit/>
          </a:bodyPr>
          <a:lstStyle/>
          <a:p>
            <a:pPr>
              <a:lnSpc>
                <a:spcPts val="2800"/>
              </a:lnSpc>
              <a:tabLst>
                <a:tab pos="203200" algn="l"/>
                <a:tab pos="914400" algn="l"/>
              </a:tabLst>
            </a:pPr>
            <a:r>
              <a:rPr lang="en-US" altLang="zh-CN" sz="2400" b="1" dirty="0">
                <a:solidFill>
                  <a:srgbClr val="C0504D"/>
                </a:solidFill>
                <a:latin typeface="Tahoma" panose="020B0604030504040204" pitchFamily="34" charset="0"/>
                <a:cs typeface="Tahoma" panose="020B0604030504040204" pitchFamily="34" charset="0"/>
              </a:rPr>
              <a:t>197.15.22.34</a:t>
            </a:r>
            <a:endParaRPr lang="en-US" altLang="zh-CN" sz="2400" b="1" dirty="0">
              <a:solidFill>
                <a:srgbClr val="C0504D"/>
              </a:solidFill>
              <a:latin typeface="Tahoma" panose="020B0604030504040204" pitchFamily="34" charset="0"/>
              <a:cs typeface="Tahoma" panose="020B0604030504040204" pitchFamily="34" charset="0"/>
            </a:endParaRPr>
          </a:p>
          <a:p>
            <a:pPr>
              <a:lnSpc>
                <a:spcPts val="3400"/>
              </a:lnSpc>
              <a:tabLst>
                <a:tab pos="203200" algn="l"/>
                <a:tab pos="914400" algn="l"/>
              </a:tabLst>
            </a:pPr>
            <a:r>
              <a:rPr lang="en-US" altLang="zh-CN" dirty="0"/>
              <a:t>	</a:t>
            </a:r>
            <a:r>
              <a:rPr lang="en-US" altLang="zh-CN" sz="2800" b="1" dirty="0">
                <a:solidFill>
                  <a:srgbClr val="008000"/>
                </a:solidFill>
                <a:latin typeface="Calibri" panose="020F0502020204030204" pitchFamily="18" charset="0"/>
                <a:cs typeface="Calibri" panose="020F0502020204030204" pitchFamily="18" charset="0"/>
              </a:rPr>
              <a:t>A.B.C.4.3.4</a:t>
            </a:r>
            <a:endParaRPr lang="en-US" altLang="zh-CN" sz="2800" b="1" dirty="0">
              <a:solidFill>
                <a:srgbClr val="008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500"/>
              </a:lnSpc>
              <a:tabLst>
                <a:tab pos="203200" algn="l"/>
                <a:tab pos="914400" algn="l"/>
              </a:tabLst>
            </a:pPr>
            <a:r>
              <a:rPr lang="en-US" altLang="zh-CN" dirty="0"/>
              <a:t>		</a:t>
            </a:r>
            <a:r>
              <a:rPr lang="en-US" altLang="zh-CN" sz="3205" b="1" dirty="0">
                <a:solidFill>
                  <a:srgbClr val="000000"/>
                </a:solidFill>
                <a:latin typeface="Times New Roman" panose="02020603050405020304" pitchFamily="18" charset="0"/>
                <a:cs typeface="Times New Roman" panose="02020603050405020304" pitchFamily="18" charset="0"/>
              </a:rPr>
              <a:t>B</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5" name="TextBox 1"/>
          <p:cNvSpPr txBox="1"/>
          <p:nvPr/>
        </p:nvSpPr>
        <p:spPr>
          <a:xfrm>
            <a:off x="6350000" y="4724400"/>
            <a:ext cx="2244204" cy="1674817"/>
          </a:xfrm>
          <a:prstGeom prst="rect">
            <a:avLst/>
          </a:prstGeom>
          <a:noFill/>
        </p:spPr>
        <p:txBody>
          <a:bodyPr wrap="none" lIns="0" tIns="0" rIns="0" rtlCol="0">
            <a:spAutoFit/>
          </a:bodyPr>
          <a:lstStyle/>
          <a:p>
            <a:pPr>
              <a:lnSpc>
                <a:spcPts val="2800"/>
              </a:lnSpc>
              <a:tabLst>
                <a:tab pos="317500" algn="l"/>
                <a:tab pos="1028700" algn="l"/>
              </a:tabLst>
            </a:pPr>
            <a:r>
              <a:rPr lang="en-US" altLang="zh-CN" sz="2400" b="1" dirty="0">
                <a:solidFill>
                  <a:srgbClr val="C0504D"/>
                </a:solidFill>
                <a:latin typeface="Tahoma" panose="020B0604030504040204" pitchFamily="34" charset="0"/>
                <a:cs typeface="Tahoma" panose="020B0604030504040204" pitchFamily="34" charset="0"/>
              </a:rPr>
              <a:t>197.15.22.126</a:t>
            </a:r>
            <a:endParaRPr lang="en-US" altLang="zh-CN" sz="2400" b="1" dirty="0">
              <a:solidFill>
                <a:srgbClr val="C0504D"/>
              </a:solidFill>
              <a:latin typeface="Tahoma" panose="020B0604030504040204" pitchFamily="34" charset="0"/>
              <a:cs typeface="Tahoma" panose="020B0604030504040204" pitchFamily="34" charset="0"/>
            </a:endParaRPr>
          </a:p>
          <a:p>
            <a:pPr>
              <a:lnSpc>
                <a:spcPts val="3400"/>
              </a:lnSpc>
              <a:tabLst>
                <a:tab pos="317500" algn="l"/>
                <a:tab pos="1028700" algn="l"/>
              </a:tabLst>
            </a:pPr>
            <a:r>
              <a:rPr lang="en-US" altLang="zh-CN" dirty="0"/>
              <a:t>	</a:t>
            </a:r>
            <a:r>
              <a:rPr lang="en-US" altLang="zh-CN" sz="2800" b="1" dirty="0">
                <a:solidFill>
                  <a:srgbClr val="008000"/>
                </a:solidFill>
                <a:latin typeface="Calibri" panose="020F0502020204030204" pitchFamily="18" charset="0"/>
                <a:cs typeface="Calibri" panose="020F0502020204030204" pitchFamily="18" charset="0"/>
              </a:rPr>
              <a:t>A.B.C.7.3.5</a:t>
            </a:r>
            <a:endParaRPr lang="en-US" altLang="zh-CN" sz="2800" b="1" dirty="0">
              <a:solidFill>
                <a:srgbClr val="008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500"/>
              </a:lnSpc>
              <a:tabLst>
                <a:tab pos="317500" algn="l"/>
                <a:tab pos="1028700" algn="l"/>
              </a:tabLst>
            </a:pPr>
            <a:r>
              <a:rPr lang="en-US" altLang="zh-CN" dirty="0"/>
              <a:t>		</a:t>
            </a:r>
            <a:r>
              <a:rPr lang="en-US" altLang="zh-CN" sz="3205" b="1" dirty="0">
                <a:solidFill>
                  <a:srgbClr val="000000"/>
                </a:solidFill>
                <a:latin typeface="Times New Roman" panose="02020603050405020304" pitchFamily="18" charset="0"/>
                <a:cs typeface="Times New Roman" panose="02020603050405020304" pitchFamily="18" charset="0"/>
              </a:rPr>
              <a:t>C</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6" name="TextBox 1"/>
          <p:cNvSpPr txBox="1"/>
          <p:nvPr/>
        </p:nvSpPr>
        <p:spPr>
          <a:xfrm>
            <a:off x="457201" y="1879604"/>
            <a:ext cx="1052468" cy="546303"/>
          </a:xfrm>
          <a:prstGeom prst="rect">
            <a:avLst/>
          </a:prstGeom>
          <a:noFill/>
        </p:spPr>
        <p:txBody>
          <a:bodyPr wrap="none" lIns="0" tIns="0" rIns="0" rtlCol="0">
            <a:spAutoFit/>
          </a:bodyPr>
          <a:lstStyle/>
          <a:p>
            <a:pPr>
              <a:lnSpc>
                <a:spcPts val="1800"/>
              </a:lnSpc>
              <a:tabLst>
                <a:tab pos="266700" algn="l"/>
              </a:tabLst>
            </a:pPr>
            <a:r>
              <a:rPr lang="en-US" altLang="zh-CN" dirty="0"/>
              <a:t>	</a:t>
            </a:r>
            <a:r>
              <a:rPr lang="en-US" altLang="zh-CN" sz="1800" b="1" dirty="0">
                <a:solidFill>
                  <a:srgbClr val="000000"/>
                </a:solidFill>
                <a:latin typeface="Calibri" panose="020F0502020204030204" pitchFamily="18" charset="0"/>
                <a:cs typeface="Calibri" panose="020F0502020204030204" pitchFamily="18" charset="0"/>
              </a:rPr>
              <a:t>MAC</a:t>
            </a:r>
            <a:endParaRPr lang="en-US" altLang="zh-CN" sz="1800" b="1" dirty="0">
              <a:solidFill>
                <a:srgbClr val="000000"/>
              </a:solidFill>
              <a:latin typeface="Calibri" panose="020F0502020204030204" pitchFamily="18" charset="0"/>
              <a:cs typeface="Calibri" panose="020F0502020204030204" pitchFamily="18" charset="0"/>
            </a:endParaRPr>
          </a:p>
          <a:p>
            <a:pPr>
              <a:lnSpc>
                <a:spcPts val="2100"/>
              </a:lnSpc>
              <a:tabLst>
                <a:tab pos="266700" algn="l"/>
              </a:tabLst>
            </a:pPr>
            <a:r>
              <a:rPr lang="en-US" altLang="zh-CN" sz="1800" b="1" dirty="0">
                <a:solidFill>
                  <a:srgbClr val="C0504D"/>
                </a:solidFill>
                <a:latin typeface="Calibri" panose="020F0502020204030204" pitchFamily="18" charset="0"/>
                <a:cs typeface="Calibri" panose="020F0502020204030204" pitchFamily="18" charset="0"/>
              </a:rPr>
              <a:t>A.B.C.1.3.3</a:t>
            </a:r>
            <a:endParaRPr lang="en-US" altLang="zh-CN" sz="1800" b="1" dirty="0">
              <a:solidFill>
                <a:srgbClr val="C0504D"/>
              </a:solidFill>
              <a:latin typeface="Calibri" panose="020F0502020204030204" pitchFamily="18" charset="0"/>
              <a:cs typeface="Calibri" panose="020F0502020204030204" pitchFamily="18" charset="0"/>
            </a:endParaRPr>
          </a:p>
        </p:txBody>
      </p:sp>
      <p:sp>
        <p:nvSpPr>
          <p:cNvPr id="7" name="TextBox 1"/>
          <p:cNvSpPr txBox="1"/>
          <p:nvPr/>
        </p:nvSpPr>
        <p:spPr>
          <a:xfrm>
            <a:off x="1955805" y="1879604"/>
            <a:ext cx="1112805" cy="546303"/>
          </a:xfrm>
          <a:prstGeom prst="rect">
            <a:avLst/>
          </a:prstGeom>
          <a:noFill/>
        </p:spPr>
        <p:txBody>
          <a:bodyPr wrap="none" lIns="0" tIns="0" rIns="0" rtlCol="0">
            <a:spAutoFit/>
          </a:bodyPr>
          <a:lstStyle/>
          <a:p>
            <a:pPr>
              <a:lnSpc>
                <a:spcPts val="1800"/>
              </a:lnSpc>
              <a:tabLst>
                <a:tab pos="304800" algn="l"/>
              </a:tabLst>
            </a:pPr>
            <a:r>
              <a:rPr lang="en-US" altLang="zh-CN" dirty="0"/>
              <a:t>	</a:t>
            </a:r>
            <a:r>
              <a:rPr lang="en-US" altLang="zh-CN" sz="1800" b="1" dirty="0">
                <a:solidFill>
                  <a:srgbClr val="000000"/>
                </a:solidFill>
                <a:latin typeface="Calibri" panose="020F0502020204030204" pitchFamily="18" charset="0"/>
                <a:cs typeface="Calibri" panose="020F0502020204030204" pitchFamily="18" charset="0"/>
              </a:rPr>
              <a:t>MAC</a:t>
            </a:r>
            <a:endParaRPr lang="en-US" altLang="zh-CN" sz="1800" b="1" dirty="0">
              <a:solidFill>
                <a:srgbClr val="000000"/>
              </a:solidFill>
              <a:latin typeface="Calibri" panose="020F0502020204030204" pitchFamily="18" charset="0"/>
              <a:cs typeface="Calibri" panose="020F0502020204030204" pitchFamily="18" charset="0"/>
            </a:endParaRPr>
          </a:p>
          <a:p>
            <a:pPr>
              <a:lnSpc>
                <a:spcPts val="2100"/>
              </a:lnSpc>
              <a:tabLst>
                <a:tab pos="304800" algn="l"/>
              </a:tabLst>
            </a:pPr>
            <a:r>
              <a:rPr lang="en-US" altLang="zh-CN" sz="1800" b="1" dirty="0">
                <a:solidFill>
                  <a:srgbClr val="FF0000"/>
                </a:solidFill>
                <a:latin typeface="Calibri" panose="020F0502020204030204" pitchFamily="18" charset="0"/>
                <a:cs typeface="Calibri" panose="020F0502020204030204" pitchFamily="18" charset="0"/>
              </a:rPr>
              <a:t>ff.ff.ff.ff.ff.ff</a:t>
            </a:r>
            <a:endParaRPr lang="en-US" altLang="zh-CN" sz="1800" b="1" dirty="0">
              <a:solidFill>
                <a:srgbClr val="FF0000"/>
              </a:solidFill>
              <a:latin typeface="Calibri" panose="020F0502020204030204" pitchFamily="18" charset="0"/>
              <a:cs typeface="Calibri" panose="020F0502020204030204" pitchFamily="18" charset="0"/>
            </a:endParaRPr>
          </a:p>
        </p:txBody>
      </p:sp>
      <p:sp>
        <p:nvSpPr>
          <p:cNvPr id="8" name="TextBox 1"/>
          <p:cNvSpPr txBox="1"/>
          <p:nvPr/>
        </p:nvSpPr>
        <p:spPr>
          <a:xfrm>
            <a:off x="3429001" y="1917703"/>
            <a:ext cx="856004" cy="456535"/>
          </a:xfrm>
          <a:prstGeom prst="rect">
            <a:avLst/>
          </a:prstGeom>
          <a:noFill/>
        </p:spPr>
        <p:txBody>
          <a:bodyPr wrap="none" lIns="0" tIns="0" rIns="0" rtlCol="0">
            <a:spAutoFit/>
          </a:bodyPr>
          <a:lstStyle/>
          <a:p>
            <a:pPr>
              <a:lnSpc>
                <a:spcPts val="2000"/>
              </a:lnSpc>
              <a:tabLst>
                <a:tab pos="317500" algn="l"/>
              </a:tabLst>
            </a:pPr>
            <a:r>
              <a:rPr lang="en-US" altLang="zh-CN" dirty="0"/>
              <a:t>	</a:t>
            </a:r>
            <a:r>
              <a:rPr lang="en-US" altLang="zh-CN" sz="2005" b="1" dirty="0">
                <a:solidFill>
                  <a:srgbClr val="000000"/>
                </a:solidFill>
                <a:latin typeface="Calibri" panose="020F0502020204030204" pitchFamily="18" charset="0"/>
                <a:cs typeface="Calibri" panose="020F0502020204030204" pitchFamily="18" charset="0"/>
              </a:rPr>
              <a:t>IP</a:t>
            </a:r>
            <a:endParaRPr lang="en-US" altLang="zh-CN" sz="2005" b="1" dirty="0">
              <a:solidFill>
                <a:srgbClr val="000000"/>
              </a:solidFill>
              <a:latin typeface="Calibri" panose="020F0502020204030204" pitchFamily="18" charset="0"/>
              <a:cs typeface="Calibri" panose="020F0502020204030204" pitchFamily="18" charset="0"/>
            </a:endParaRPr>
          </a:p>
          <a:p>
            <a:pPr>
              <a:lnSpc>
                <a:spcPts val="1200"/>
              </a:lnSpc>
              <a:tabLst>
                <a:tab pos="317500" algn="l"/>
              </a:tabLst>
            </a:pPr>
            <a:r>
              <a:rPr lang="en-US" altLang="zh-CN" sz="995" b="1" dirty="0">
                <a:solidFill>
                  <a:srgbClr val="C0504D"/>
                </a:solidFill>
                <a:latin typeface="Tahoma" panose="020B0604030504040204" pitchFamily="34" charset="0"/>
                <a:cs typeface="Tahoma" panose="020B0604030504040204" pitchFamily="34" charset="0"/>
              </a:rPr>
              <a:t>197.15.22.33</a:t>
            </a:r>
            <a:endParaRPr lang="en-US" altLang="zh-CN" sz="995" b="1" dirty="0">
              <a:solidFill>
                <a:srgbClr val="C0504D"/>
              </a:solidFill>
              <a:latin typeface="Tahoma" panose="020B0604030504040204" pitchFamily="34" charset="0"/>
              <a:cs typeface="Tahoma" panose="020B0604030504040204" pitchFamily="34" charset="0"/>
            </a:endParaRPr>
          </a:p>
        </p:txBody>
      </p:sp>
      <p:sp>
        <p:nvSpPr>
          <p:cNvPr id="9" name="TextBox 1"/>
          <p:cNvSpPr txBox="1"/>
          <p:nvPr/>
        </p:nvSpPr>
        <p:spPr>
          <a:xfrm>
            <a:off x="4419605" y="1917703"/>
            <a:ext cx="937757" cy="456535"/>
          </a:xfrm>
          <a:prstGeom prst="rect">
            <a:avLst/>
          </a:prstGeom>
          <a:noFill/>
        </p:spPr>
        <p:txBody>
          <a:bodyPr wrap="none" lIns="0" tIns="0" rIns="0" rtlCol="0">
            <a:spAutoFit/>
          </a:bodyPr>
          <a:lstStyle/>
          <a:p>
            <a:pPr>
              <a:lnSpc>
                <a:spcPts val="2000"/>
              </a:lnSpc>
              <a:tabLst>
                <a:tab pos="368300" algn="l"/>
              </a:tabLst>
            </a:pPr>
            <a:r>
              <a:rPr lang="en-US" altLang="zh-CN" dirty="0"/>
              <a:t>	</a:t>
            </a:r>
            <a:r>
              <a:rPr lang="en-US" altLang="zh-CN" sz="2005" b="1" dirty="0">
                <a:solidFill>
                  <a:srgbClr val="000000"/>
                </a:solidFill>
                <a:latin typeface="Calibri" panose="020F0502020204030204" pitchFamily="18" charset="0"/>
                <a:cs typeface="Calibri" panose="020F0502020204030204" pitchFamily="18" charset="0"/>
              </a:rPr>
              <a:t>IP</a:t>
            </a:r>
            <a:endParaRPr lang="en-US" altLang="zh-CN" sz="2005" b="1" dirty="0">
              <a:solidFill>
                <a:srgbClr val="000000"/>
              </a:solidFill>
              <a:latin typeface="Calibri" panose="020F0502020204030204" pitchFamily="18" charset="0"/>
              <a:cs typeface="Calibri" panose="020F0502020204030204" pitchFamily="18" charset="0"/>
            </a:endParaRPr>
          </a:p>
          <a:p>
            <a:pPr>
              <a:lnSpc>
                <a:spcPts val="1200"/>
              </a:lnSpc>
              <a:tabLst>
                <a:tab pos="368300" algn="l"/>
              </a:tabLst>
            </a:pPr>
            <a:r>
              <a:rPr lang="en-US" altLang="zh-CN" sz="995" b="1" dirty="0">
                <a:solidFill>
                  <a:srgbClr val="C0504D"/>
                </a:solidFill>
                <a:latin typeface="Tahoma" panose="020B0604030504040204" pitchFamily="34" charset="0"/>
                <a:cs typeface="Tahoma" panose="020B0604030504040204" pitchFamily="34" charset="0"/>
              </a:rPr>
              <a:t>197.15.22.126</a:t>
            </a:r>
            <a:endParaRPr lang="en-US" altLang="zh-CN" sz="995" b="1" dirty="0">
              <a:solidFill>
                <a:srgbClr val="C0504D"/>
              </a:solidFill>
              <a:latin typeface="Tahoma" panose="020B0604030504040204" pitchFamily="34" charset="0"/>
              <a:cs typeface="Tahoma" panose="020B0604030504040204" pitchFamily="34" charset="0"/>
            </a:endParaRPr>
          </a:p>
        </p:txBody>
      </p:sp>
      <p:sp>
        <p:nvSpPr>
          <p:cNvPr id="10" name="TextBox 1"/>
          <p:cNvSpPr txBox="1"/>
          <p:nvPr/>
        </p:nvSpPr>
        <p:spPr>
          <a:xfrm>
            <a:off x="5778501" y="1993903"/>
            <a:ext cx="2646430" cy="302647"/>
          </a:xfrm>
          <a:prstGeom prst="rect">
            <a:avLst/>
          </a:prstGeom>
          <a:noFill/>
        </p:spPr>
        <p:txBody>
          <a:bodyPr wrap="none" lIns="0" tIns="0" rIns="0" rtlCol="0">
            <a:spAutoFit/>
          </a:bodyPr>
          <a:lstStyle/>
          <a:p>
            <a:pPr>
              <a:lnSpc>
                <a:spcPts val="2000"/>
              </a:lnSpc>
            </a:pPr>
            <a:r>
              <a:rPr lang="en-US" altLang="zh-CN" sz="2005" b="1" dirty="0">
                <a:solidFill>
                  <a:srgbClr val="000000"/>
                </a:solidFill>
                <a:latin typeface="Calibri" panose="020F0502020204030204" pitchFamily="18" charset="0"/>
                <a:cs typeface="Calibri" panose="020F0502020204030204" pitchFamily="18" charset="0"/>
              </a:rPr>
              <a:t>What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is</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your</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MAC</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Addr?</a:t>
            </a:r>
            <a:endParaRPr lang="en-US" altLang="zh-CN" sz="2005" b="1" dirty="0">
              <a:solidFill>
                <a:srgbClr val="000000"/>
              </a:solidFill>
              <a:latin typeface="Calibri" panose="020F0502020204030204" pitchFamily="18" charset="0"/>
              <a:cs typeface="Calibri" panose="020F0502020204030204" pitchFamily="18" charset="0"/>
            </a:endParaRPr>
          </a:p>
        </p:txBody>
      </p:sp>
      <p:sp>
        <p:nvSpPr>
          <p:cNvPr id="11"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59</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13"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14"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0" y="0"/>
            <a:ext cx="9144000" cy="6858000"/>
          </a:xfrm>
          <a:prstGeom prst="rect">
            <a:avLst/>
          </a:prstGeom>
          <a:noFill/>
        </p:spPr>
      </p:pic>
      <p:sp>
        <p:nvSpPr>
          <p:cNvPr id="2" name="TextBox 1"/>
          <p:cNvSpPr txBox="1"/>
          <p:nvPr/>
        </p:nvSpPr>
        <p:spPr>
          <a:xfrm>
            <a:off x="4432301" y="6159501"/>
            <a:ext cx="274114" cy="418063"/>
          </a:xfrm>
          <a:prstGeom prst="rect">
            <a:avLst/>
          </a:prstGeom>
          <a:noFill/>
        </p:spPr>
        <p:txBody>
          <a:bodyPr wrap="none" lIns="0" tIns="0" rIns="0" rtlCol="0">
            <a:spAutoFit/>
          </a:bodyPr>
          <a:lstStyle/>
          <a:p>
            <a:pPr>
              <a:lnSpc>
                <a:spcPts val="2900"/>
              </a:lnSpc>
            </a:pPr>
            <a:r>
              <a:rPr lang="en-US" altLang="zh-CN" sz="3205" b="1" dirty="0">
                <a:solidFill>
                  <a:srgbClr val="000000"/>
                </a:solidFill>
                <a:latin typeface="Times New Roman" panose="02020603050405020304" pitchFamily="18" charset="0"/>
                <a:cs typeface="Times New Roman" panose="02020603050405020304" pitchFamily="18" charset="0"/>
              </a:rPr>
              <a:t>B</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3" name="TextBox 1"/>
          <p:cNvSpPr txBox="1"/>
          <p:nvPr/>
        </p:nvSpPr>
        <p:spPr>
          <a:xfrm>
            <a:off x="317500" y="381004"/>
            <a:ext cx="3507370" cy="597599"/>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ARP</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Checking</a:t>
            </a:r>
            <a:endParaRPr lang="en-US" altLang="zh-CN" sz="3600" b="1" dirty="0">
              <a:solidFill>
                <a:srgbClr val="345A88"/>
              </a:solidFill>
              <a:latin typeface="Tahoma" panose="020B0604030504040204" pitchFamily="34" charset="0"/>
              <a:cs typeface="Tahoma" panose="020B0604030504040204" pitchFamily="34" charset="0"/>
            </a:endParaRPr>
          </a:p>
        </p:txBody>
      </p:sp>
      <p:sp>
        <p:nvSpPr>
          <p:cNvPr id="4" name="TextBox 1"/>
          <p:cNvSpPr txBox="1"/>
          <p:nvPr/>
        </p:nvSpPr>
        <p:spPr>
          <a:xfrm>
            <a:off x="596905" y="4876800"/>
            <a:ext cx="1628331" cy="841256"/>
          </a:xfrm>
          <a:prstGeom prst="rect">
            <a:avLst/>
          </a:prstGeom>
          <a:noFill/>
        </p:spPr>
        <p:txBody>
          <a:bodyPr wrap="none" lIns="0" tIns="0" rIns="0" rtlCol="0">
            <a:spAutoFit/>
          </a:bodyPr>
          <a:lstStyle/>
          <a:p>
            <a:pPr>
              <a:lnSpc>
                <a:spcPts val="2100"/>
              </a:lnSpc>
              <a:tabLst>
                <a:tab pos="38100" algn="l"/>
              </a:tabLst>
            </a:pPr>
            <a:r>
              <a:rPr lang="en-US" altLang="zh-CN" dirty="0"/>
              <a:t>	</a:t>
            </a:r>
            <a:r>
              <a:rPr lang="en-US" altLang="zh-CN" sz="1800" b="1" dirty="0">
                <a:solidFill>
                  <a:srgbClr val="C0504D"/>
                </a:solidFill>
                <a:latin typeface="Tahoma" panose="020B0604030504040204" pitchFamily="34" charset="0"/>
                <a:cs typeface="Tahoma" panose="020B0604030504040204" pitchFamily="34" charset="0"/>
              </a:rPr>
              <a:t>197.15.22.33</a:t>
            </a:r>
            <a:endParaRPr lang="en-US" altLang="zh-CN" sz="1800" b="1" dirty="0">
              <a:solidFill>
                <a:srgbClr val="C0504D"/>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3100"/>
              </a:lnSpc>
              <a:tabLst>
                <a:tab pos="38100" algn="l"/>
              </a:tabLst>
            </a:pPr>
            <a:r>
              <a:rPr lang="en-US" altLang="zh-CN" sz="2800" b="1" dirty="0">
                <a:solidFill>
                  <a:srgbClr val="008000"/>
                </a:solidFill>
                <a:latin typeface="Calibri" panose="020F0502020204030204" pitchFamily="18" charset="0"/>
                <a:cs typeface="Calibri" panose="020F0502020204030204" pitchFamily="18" charset="0"/>
              </a:rPr>
              <a:t>A.B.C.1.3.3</a:t>
            </a:r>
            <a:endParaRPr lang="en-US" altLang="zh-CN" sz="2800" b="1" dirty="0">
              <a:solidFill>
                <a:srgbClr val="008000"/>
              </a:solidFill>
              <a:latin typeface="Calibri" panose="020F0502020204030204" pitchFamily="18" charset="0"/>
              <a:cs typeface="Calibri" panose="020F0502020204030204" pitchFamily="18" charset="0"/>
            </a:endParaRPr>
          </a:p>
        </p:txBody>
      </p:sp>
      <p:sp>
        <p:nvSpPr>
          <p:cNvPr id="5" name="TextBox 1"/>
          <p:cNvSpPr txBox="1"/>
          <p:nvPr/>
        </p:nvSpPr>
        <p:spPr>
          <a:xfrm>
            <a:off x="6819905" y="4876800"/>
            <a:ext cx="1691169" cy="841256"/>
          </a:xfrm>
          <a:prstGeom prst="rect">
            <a:avLst/>
          </a:prstGeom>
          <a:noFill/>
        </p:spPr>
        <p:txBody>
          <a:bodyPr wrap="none" lIns="0" tIns="0" rIns="0" rtlCol="0">
            <a:spAutoFit/>
          </a:bodyPr>
          <a:lstStyle/>
          <a:p>
            <a:pPr>
              <a:lnSpc>
                <a:spcPts val="2100"/>
              </a:lnSpc>
              <a:tabLst>
                <a:tab pos="25400" algn="l"/>
              </a:tabLst>
            </a:pPr>
            <a:r>
              <a:rPr lang="en-US" altLang="zh-CN" sz="1800" b="1" dirty="0">
                <a:solidFill>
                  <a:srgbClr val="C0504D"/>
                </a:solidFill>
                <a:latin typeface="Tahoma" panose="020B0604030504040204" pitchFamily="34" charset="0"/>
                <a:cs typeface="Tahoma" panose="020B0604030504040204" pitchFamily="34" charset="0"/>
              </a:rPr>
              <a:t>197.15.22.126</a:t>
            </a:r>
            <a:endParaRPr lang="en-US" altLang="zh-CN" sz="1800" b="1" dirty="0">
              <a:solidFill>
                <a:srgbClr val="C0504D"/>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3100"/>
              </a:lnSpc>
              <a:tabLst>
                <a:tab pos="25400" algn="l"/>
              </a:tabLst>
            </a:pPr>
            <a:r>
              <a:rPr lang="en-US" altLang="zh-CN" dirty="0"/>
              <a:t>	</a:t>
            </a:r>
            <a:r>
              <a:rPr lang="en-US" altLang="zh-CN" sz="2800" b="1" dirty="0">
                <a:solidFill>
                  <a:srgbClr val="008000"/>
                </a:solidFill>
                <a:latin typeface="Calibri" panose="020F0502020204030204" pitchFamily="18" charset="0"/>
                <a:cs typeface="Calibri" panose="020F0502020204030204" pitchFamily="18" charset="0"/>
              </a:rPr>
              <a:t>A.B.C.7.3.5</a:t>
            </a:r>
            <a:endParaRPr lang="en-US" altLang="zh-CN" sz="2800" b="1" dirty="0">
              <a:solidFill>
                <a:srgbClr val="008000"/>
              </a:solidFill>
              <a:latin typeface="Calibri" panose="020F0502020204030204" pitchFamily="18" charset="0"/>
              <a:cs typeface="Calibri" panose="020F0502020204030204" pitchFamily="18" charset="0"/>
            </a:endParaRPr>
          </a:p>
        </p:txBody>
      </p:sp>
      <p:sp>
        <p:nvSpPr>
          <p:cNvPr id="6" name="TextBox 1"/>
          <p:cNvSpPr txBox="1"/>
          <p:nvPr/>
        </p:nvSpPr>
        <p:spPr>
          <a:xfrm>
            <a:off x="3721104" y="4876800"/>
            <a:ext cx="1628331" cy="841256"/>
          </a:xfrm>
          <a:prstGeom prst="rect">
            <a:avLst/>
          </a:prstGeom>
          <a:noFill/>
        </p:spPr>
        <p:txBody>
          <a:bodyPr wrap="none" lIns="0" tIns="0" rIns="0" rtlCol="0">
            <a:spAutoFit/>
          </a:bodyPr>
          <a:lstStyle/>
          <a:p>
            <a:pPr>
              <a:lnSpc>
                <a:spcPts val="2100"/>
              </a:lnSpc>
              <a:tabLst>
                <a:tab pos="38100" algn="l"/>
              </a:tabLst>
            </a:pPr>
            <a:r>
              <a:rPr lang="en-US" altLang="zh-CN" dirty="0"/>
              <a:t>	</a:t>
            </a:r>
            <a:r>
              <a:rPr lang="en-US" altLang="zh-CN" sz="1800" b="1" dirty="0">
                <a:solidFill>
                  <a:srgbClr val="C0504D"/>
                </a:solidFill>
                <a:latin typeface="Tahoma" panose="020B0604030504040204" pitchFamily="34" charset="0"/>
                <a:cs typeface="Tahoma" panose="020B0604030504040204" pitchFamily="34" charset="0"/>
              </a:rPr>
              <a:t>197.15.22.34</a:t>
            </a:r>
            <a:endParaRPr lang="en-US" altLang="zh-CN" sz="1800" b="1" dirty="0">
              <a:solidFill>
                <a:srgbClr val="C0504D"/>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3100"/>
              </a:lnSpc>
              <a:tabLst>
                <a:tab pos="38100" algn="l"/>
              </a:tabLst>
            </a:pPr>
            <a:r>
              <a:rPr lang="en-US" altLang="zh-CN" sz="2800" b="1" dirty="0">
                <a:solidFill>
                  <a:srgbClr val="008000"/>
                </a:solidFill>
                <a:latin typeface="Calibri" panose="020F0502020204030204" pitchFamily="18" charset="0"/>
                <a:cs typeface="Calibri" panose="020F0502020204030204" pitchFamily="18" charset="0"/>
              </a:rPr>
              <a:t>A.B.C.4.3.4</a:t>
            </a:r>
            <a:endParaRPr lang="en-US" altLang="zh-CN" sz="2800" b="1" dirty="0">
              <a:solidFill>
                <a:srgbClr val="008000"/>
              </a:solidFill>
              <a:latin typeface="Calibri" panose="020F0502020204030204" pitchFamily="18" charset="0"/>
              <a:cs typeface="Calibri" panose="020F0502020204030204" pitchFamily="18" charset="0"/>
            </a:endParaRPr>
          </a:p>
        </p:txBody>
      </p:sp>
      <p:sp>
        <p:nvSpPr>
          <p:cNvPr id="7" name="TextBox 1"/>
          <p:cNvSpPr txBox="1"/>
          <p:nvPr/>
        </p:nvSpPr>
        <p:spPr>
          <a:xfrm>
            <a:off x="1308101" y="6172203"/>
            <a:ext cx="296556" cy="418063"/>
          </a:xfrm>
          <a:prstGeom prst="rect">
            <a:avLst/>
          </a:prstGeom>
          <a:noFill/>
        </p:spPr>
        <p:txBody>
          <a:bodyPr wrap="none" lIns="0" tIns="0" rIns="0" rtlCol="0">
            <a:spAutoFit/>
          </a:bodyPr>
          <a:lstStyle/>
          <a:p>
            <a:pPr>
              <a:lnSpc>
                <a:spcPts val="2900"/>
              </a:lnSpc>
            </a:pPr>
            <a:r>
              <a:rPr lang="en-US" altLang="zh-CN" sz="3205" b="1" dirty="0">
                <a:solidFill>
                  <a:srgbClr val="000000"/>
                </a:solidFill>
                <a:latin typeface="Times New Roman" panose="02020603050405020304" pitchFamily="18" charset="0"/>
                <a:cs typeface="Times New Roman" panose="02020603050405020304" pitchFamily="18" charset="0"/>
              </a:rPr>
              <a:t>A</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7556501" y="6172203"/>
            <a:ext cx="296556" cy="418063"/>
          </a:xfrm>
          <a:prstGeom prst="rect">
            <a:avLst/>
          </a:prstGeom>
          <a:noFill/>
        </p:spPr>
        <p:txBody>
          <a:bodyPr wrap="none" lIns="0" tIns="0" rIns="0" rtlCol="0">
            <a:spAutoFit/>
          </a:bodyPr>
          <a:lstStyle/>
          <a:p>
            <a:pPr>
              <a:lnSpc>
                <a:spcPts val="2900"/>
              </a:lnSpc>
            </a:pPr>
            <a:r>
              <a:rPr lang="en-US" altLang="zh-CN" sz="3205" b="1" dirty="0">
                <a:solidFill>
                  <a:srgbClr val="000000"/>
                </a:solidFill>
                <a:latin typeface="Times New Roman" panose="02020603050405020304" pitchFamily="18" charset="0"/>
                <a:cs typeface="Times New Roman" panose="02020603050405020304" pitchFamily="18" charset="0"/>
              </a:rPr>
              <a:t>C</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457201" y="1879604"/>
            <a:ext cx="1052468" cy="546303"/>
          </a:xfrm>
          <a:prstGeom prst="rect">
            <a:avLst/>
          </a:prstGeom>
          <a:noFill/>
        </p:spPr>
        <p:txBody>
          <a:bodyPr wrap="none" lIns="0" tIns="0" rIns="0" rtlCol="0">
            <a:spAutoFit/>
          </a:bodyPr>
          <a:lstStyle/>
          <a:p>
            <a:pPr>
              <a:lnSpc>
                <a:spcPts val="1800"/>
              </a:lnSpc>
              <a:tabLst>
                <a:tab pos="266700" algn="l"/>
              </a:tabLst>
            </a:pPr>
            <a:r>
              <a:rPr lang="en-US" altLang="zh-CN" dirty="0"/>
              <a:t>	</a:t>
            </a:r>
            <a:r>
              <a:rPr lang="en-US" altLang="zh-CN" sz="1800" b="1" dirty="0">
                <a:solidFill>
                  <a:srgbClr val="000000"/>
                </a:solidFill>
                <a:latin typeface="Calibri" panose="020F0502020204030204" pitchFamily="18" charset="0"/>
                <a:cs typeface="Calibri" panose="020F0502020204030204" pitchFamily="18" charset="0"/>
              </a:rPr>
              <a:t>MAC</a:t>
            </a:r>
            <a:endParaRPr lang="en-US" altLang="zh-CN" sz="1800" b="1" dirty="0">
              <a:solidFill>
                <a:srgbClr val="000000"/>
              </a:solidFill>
              <a:latin typeface="Calibri" panose="020F0502020204030204" pitchFamily="18" charset="0"/>
              <a:cs typeface="Calibri" panose="020F0502020204030204" pitchFamily="18" charset="0"/>
            </a:endParaRPr>
          </a:p>
          <a:p>
            <a:pPr>
              <a:lnSpc>
                <a:spcPts val="2100"/>
              </a:lnSpc>
              <a:tabLst>
                <a:tab pos="266700" algn="l"/>
              </a:tabLst>
            </a:pPr>
            <a:r>
              <a:rPr lang="en-US" altLang="zh-CN" sz="1800" b="1" dirty="0">
                <a:solidFill>
                  <a:srgbClr val="C0504D"/>
                </a:solidFill>
                <a:latin typeface="Calibri" panose="020F0502020204030204" pitchFamily="18" charset="0"/>
                <a:cs typeface="Calibri" panose="020F0502020204030204" pitchFamily="18" charset="0"/>
              </a:rPr>
              <a:t>A.B.C.1.3.3</a:t>
            </a:r>
            <a:endParaRPr lang="en-US" altLang="zh-CN" sz="1800" b="1" dirty="0">
              <a:solidFill>
                <a:srgbClr val="C0504D"/>
              </a:solidFill>
              <a:latin typeface="Calibri" panose="020F0502020204030204" pitchFamily="18" charset="0"/>
              <a:cs typeface="Calibri" panose="020F0502020204030204" pitchFamily="18" charset="0"/>
            </a:endParaRPr>
          </a:p>
        </p:txBody>
      </p:sp>
      <p:sp>
        <p:nvSpPr>
          <p:cNvPr id="10" name="TextBox 1"/>
          <p:cNvSpPr txBox="1"/>
          <p:nvPr/>
        </p:nvSpPr>
        <p:spPr>
          <a:xfrm>
            <a:off x="1955805" y="1879604"/>
            <a:ext cx="1112805" cy="546303"/>
          </a:xfrm>
          <a:prstGeom prst="rect">
            <a:avLst/>
          </a:prstGeom>
          <a:noFill/>
        </p:spPr>
        <p:txBody>
          <a:bodyPr wrap="none" lIns="0" tIns="0" rIns="0" rtlCol="0">
            <a:spAutoFit/>
          </a:bodyPr>
          <a:lstStyle/>
          <a:p>
            <a:pPr>
              <a:lnSpc>
                <a:spcPts val="1800"/>
              </a:lnSpc>
              <a:tabLst>
                <a:tab pos="304800" algn="l"/>
              </a:tabLst>
            </a:pPr>
            <a:r>
              <a:rPr lang="en-US" altLang="zh-CN" dirty="0"/>
              <a:t>	</a:t>
            </a:r>
            <a:r>
              <a:rPr lang="en-US" altLang="zh-CN" sz="1800" b="1" dirty="0">
                <a:solidFill>
                  <a:srgbClr val="000000"/>
                </a:solidFill>
                <a:latin typeface="Calibri" panose="020F0502020204030204" pitchFamily="18" charset="0"/>
                <a:cs typeface="Calibri" panose="020F0502020204030204" pitchFamily="18" charset="0"/>
              </a:rPr>
              <a:t>MAC</a:t>
            </a:r>
            <a:endParaRPr lang="en-US" altLang="zh-CN" sz="1800" b="1" dirty="0">
              <a:solidFill>
                <a:srgbClr val="000000"/>
              </a:solidFill>
              <a:latin typeface="Calibri" panose="020F0502020204030204" pitchFamily="18" charset="0"/>
              <a:cs typeface="Calibri" panose="020F0502020204030204" pitchFamily="18" charset="0"/>
            </a:endParaRPr>
          </a:p>
          <a:p>
            <a:pPr>
              <a:lnSpc>
                <a:spcPts val="2100"/>
              </a:lnSpc>
              <a:tabLst>
                <a:tab pos="304800" algn="l"/>
              </a:tabLst>
            </a:pPr>
            <a:r>
              <a:rPr lang="en-US" altLang="zh-CN" sz="1800" b="1" dirty="0">
                <a:solidFill>
                  <a:srgbClr val="FF0000"/>
                </a:solidFill>
                <a:latin typeface="Calibri" panose="020F0502020204030204" pitchFamily="18" charset="0"/>
                <a:cs typeface="Calibri" panose="020F0502020204030204" pitchFamily="18" charset="0"/>
              </a:rPr>
              <a:t>ff.ff.ff.ff.ff.ff</a:t>
            </a:r>
            <a:endParaRPr lang="en-US" altLang="zh-CN" sz="1800" b="1" dirty="0">
              <a:solidFill>
                <a:srgbClr val="FF0000"/>
              </a:solidFill>
              <a:latin typeface="Calibri" panose="020F0502020204030204" pitchFamily="18" charset="0"/>
              <a:cs typeface="Calibri" panose="020F0502020204030204" pitchFamily="18" charset="0"/>
            </a:endParaRPr>
          </a:p>
        </p:txBody>
      </p:sp>
      <p:sp>
        <p:nvSpPr>
          <p:cNvPr id="11" name="TextBox 1"/>
          <p:cNvSpPr txBox="1"/>
          <p:nvPr/>
        </p:nvSpPr>
        <p:spPr>
          <a:xfrm>
            <a:off x="3378200" y="1917702"/>
            <a:ext cx="2080698" cy="469359"/>
          </a:xfrm>
          <a:prstGeom prst="rect">
            <a:avLst/>
          </a:prstGeom>
          <a:noFill/>
        </p:spPr>
        <p:txBody>
          <a:bodyPr wrap="none" lIns="0" tIns="0" rIns="0" rtlCol="0">
            <a:spAutoFit/>
          </a:bodyPr>
          <a:lstStyle/>
          <a:p>
            <a:pPr>
              <a:lnSpc>
                <a:spcPts val="2000"/>
              </a:lnSpc>
              <a:tabLst>
                <a:tab pos="368300" algn="l"/>
              </a:tabLst>
            </a:pPr>
            <a:r>
              <a:rPr lang="en-US" altLang="zh-CN" dirty="0"/>
              <a:t>	</a:t>
            </a:r>
            <a:r>
              <a:rPr lang="en-US" altLang="zh-CN" sz="2005" b="1" dirty="0">
                <a:solidFill>
                  <a:srgbClr val="000000"/>
                </a:solidFill>
                <a:latin typeface="Calibri" panose="020F0502020204030204" pitchFamily="18" charset="0"/>
                <a:cs typeface="Calibri" panose="020F0502020204030204" pitchFamily="18" charset="0"/>
              </a:rPr>
              <a:t>IP</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IP</a:t>
            </a:r>
            <a:endParaRPr lang="en-US" altLang="zh-CN" sz="2005" b="1" dirty="0">
              <a:solidFill>
                <a:srgbClr val="000000"/>
              </a:solidFill>
              <a:latin typeface="Calibri" panose="020F0502020204030204" pitchFamily="18" charset="0"/>
              <a:cs typeface="Calibri" panose="020F0502020204030204" pitchFamily="18" charset="0"/>
            </a:endParaRPr>
          </a:p>
          <a:p>
            <a:pPr>
              <a:lnSpc>
                <a:spcPts val="1300"/>
              </a:lnSpc>
              <a:tabLst>
                <a:tab pos="368300" algn="l"/>
              </a:tabLst>
            </a:pPr>
            <a:r>
              <a:rPr lang="en-US" altLang="zh-CN" sz="1105" b="1" dirty="0">
                <a:solidFill>
                  <a:srgbClr val="C0504D"/>
                </a:solidFill>
                <a:latin typeface="Tahoma" panose="020B0604030504040204" pitchFamily="34" charset="0"/>
                <a:cs typeface="Tahoma" panose="020B0604030504040204" pitchFamily="34" charset="0"/>
              </a:rPr>
              <a:t>197.15.22.33</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C0504D"/>
                </a:solidFill>
                <a:latin typeface="Tahoma" panose="020B0604030504040204" pitchFamily="34" charset="0"/>
                <a:cs typeface="Tahoma" panose="020B0604030504040204" pitchFamily="34" charset="0"/>
              </a:rPr>
              <a:t>197.15.22.126</a:t>
            </a:r>
            <a:endParaRPr lang="en-US" altLang="zh-CN" sz="1105" b="1" dirty="0">
              <a:solidFill>
                <a:srgbClr val="C0504D"/>
              </a:solidFill>
              <a:latin typeface="Tahoma" panose="020B0604030504040204" pitchFamily="34" charset="0"/>
              <a:cs typeface="Tahoma" panose="020B0604030504040204" pitchFamily="34" charset="0"/>
            </a:endParaRPr>
          </a:p>
        </p:txBody>
      </p:sp>
      <p:sp>
        <p:nvSpPr>
          <p:cNvPr id="12" name="TextBox 1"/>
          <p:cNvSpPr txBox="1"/>
          <p:nvPr/>
        </p:nvSpPr>
        <p:spPr>
          <a:xfrm>
            <a:off x="5867400" y="1993903"/>
            <a:ext cx="2646430" cy="302647"/>
          </a:xfrm>
          <a:prstGeom prst="rect">
            <a:avLst/>
          </a:prstGeom>
          <a:noFill/>
        </p:spPr>
        <p:txBody>
          <a:bodyPr wrap="none" lIns="0" tIns="0" rIns="0" rtlCol="0">
            <a:spAutoFit/>
          </a:bodyPr>
          <a:lstStyle/>
          <a:p>
            <a:pPr>
              <a:lnSpc>
                <a:spcPts val="2000"/>
              </a:lnSpc>
            </a:pPr>
            <a:r>
              <a:rPr lang="en-US" altLang="zh-CN" sz="2005" b="1" dirty="0">
                <a:solidFill>
                  <a:srgbClr val="000000"/>
                </a:solidFill>
                <a:latin typeface="Calibri" panose="020F0502020204030204" pitchFamily="18" charset="0"/>
                <a:cs typeface="Calibri" panose="020F0502020204030204" pitchFamily="18" charset="0"/>
              </a:rPr>
              <a:t>What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is</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your</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MAC</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Addr?</a:t>
            </a:r>
            <a:endParaRPr lang="en-US" altLang="zh-CN" sz="2005" b="1" dirty="0">
              <a:solidFill>
                <a:srgbClr val="000000"/>
              </a:solidFill>
              <a:latin typeface="Calibri" panose="020F0502020204030204" pitchFamily="18" charset="0"/>
              <a:cs typeface="Calibri" panose="020F0502020204030204" pitchFamily="18" charset="0"/>
            </a:endParaRPr>
          </a:p>
        </p:txBody>
      </p:sp>
      <p:sp>
        <p:nvSpPr>
          <p:cNvPr id="13"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60</a:t>
            </a:r>
            <a:endParaRPr lang="en-US" altLang="zh-CN" sz="1800" dirty="0">
              <a:solidFill>
                <a:srgbClr val="FFFFFF"/>
              </a:solidFill>
              <a:latin typeface="Calibri" panose="020F0502020204030204" pitchFamily="18" charset="0"/>
              <a:cs typeface="Calibri" panose="020F05020202040302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0" y="0"/>
            <a:ext cx="9144000" cy="6858000"/>
          </a:xfrm>
          <a:prstGeom prst="rect">
            <a:avLst/>
          </a:prstGeom>
          <a:noFill/>
        </p:spPr>
      </p:pic>
      <p:sp>
        <p:nvSpPr>
          <p:cNvPr id="2" name="TextBox 1"/>
          <p:cNvSpPr txBox="1"/>
          <p:nvPr/>
        </p:nvSpPr>
        <p:spPr>
          <a:xfrm>
            <a:off x="317500" y="381004"/>
            <a:ext cx="2688236" cy="597599"/>
          </a:xfrm>
          <a:prstGeom prst="rect">
            <a:avLst/>
          </a:prstGeom>
          <a:noFill/>
        </p:spPr>
        <p:txBody>
          <a:bodyPr wrap="none" lIns="0" tIns="0" rIns="0" rtlCol="0">
            <a:spAutoFit/>
          </a:bodyPr>
          <a:lstStyle/>
          <a:p>
            <a:pPr>
              <a:lnSpc>
                <a:spcPts val="4300"/>
              </a:lnSpc>
            </a:pPr>
            <a:r>
              <a:rPr lang="en-US" altLang="zh-CN" sz="3600" b="1" dirty="0">
                <a:solidFill>
                  <a:srgbClr val="345A88"/>
                </a:solidFill>
                <a:latin typeface="Tahoma" panose="020B0604030504040204" pitchFamily="34" charset="0"/>
                <a:cs typeface="Tahoma" panose="020B0604030504040204" pitchFamily="34" charset="0"/>
              </a:rPr>
              <a:t>ARP</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Reply</a:t>
            </a:r>
            <a:endParaRPr lang="en-US" altLang="zh-CN" sz="3600" b="1" dirty="0">
              <a:solidFill>
                <a:srgbClr val="345A88"/>
              </a:solidFill>
              <a:latin typeface="Tahoma" panose="020B0604030504040204" pitchFamily="34" charset="0"/>
              <a:cs typeface="Tahoma" panose="020B0604030504040204" pitchFamily="34" charset="0"/>
            </a:endParaRPr>
          </a:p>
        </p:txBody>
      </p:sp>
      <p:sp>
        <p:nvSpPr>
          <p:cNvPr id="3" name="TextBox 1"/>
          <p:cNvSpPr txBox="1"/>
          <p:nvPr/>
        </p:nvSpPr>
        <p:spPr>
          <a:xfrm>
            <a:off x="508006" y="1866901"/>
            <a:ext cx="1644681" cy="4739759"/>
          </a:xfrm>
          <a:prstGeom prst="rect">
            <a:avLst/>
          </a:prstGeom>
          <a:noFill/>
        </p:spPr>
        <p:txBody>
          <a:bodyPr wrap="none" lIns="0" tIns="0" rIns="0" rtlCol="0">
            <a:spAutoFit/>
          </a:bodyPr>
          <a:lstStyle/>
          <a:p>
            <a:pPr>
              <a:lnSpc>
                <a:spcPts val="1800"/>
              </a:lnSpc>
              <a:tabLst>
                <a:tab pos="304800" algn="l"/>
                <a:tab pos="571500" algn="l"/>
                <a:tab pos="723900" algn="l"/>
              </a:tabLst>
            </a:pPr>
            <a:r>
              <a:rPr lang="en-US" altLang="zh-CN" dirty="0"/>
              <a:t>		</a:t>
            </a:r>
            <a:r>
              <a:rPr lang="en-US" altLang="zh-CN" sz="1800" b="1" dirty="0">
                <a:solidFill>
                  <a:srgbClr val="000000"/>
                </a:solidFill>
                <a:latin typeface="Calibri" panose="020F0502020204030204" pitchFamily="18" charset="0"/>
                <a:cs typeface="Calibri" panose="020F0502020204030204" pitchFamily="18" charset="0"/>
              </a:rPr>
              <a:t>MAC</a:t>
            </a:r>
            <a:endParaRPr lang="en-US" altLang="zh-CN" sz="1800" b="1" dirty="0">
              <a:solidFill>
                <a:srgbClr val="000000"/>
              </a:solidFill>
              <a:latin typeface="Calibri" panose="020F0502020204030204" pitchFamily="18" charset="0"/>
              <a:cs typeface="Calibri" panose="020F0502020204030204" pitchFamily="18" charset="0"/>
            </a:endParaRPr>
          </a:p>
          <a:p>
            <a:pPr>
              <a:lnSpc>
                <a:spcPts val="2100"/>
              </a:lnSpc>
              <a:tabLst>
                <a:tab pos="304800" algn="l"/>
                <a:tab pos="571500" algn="l"/>
                <a:tab pos="723900" algn="l"/>
              </a:tabLst>
            </a:pPr>
            <a:r>
              <a:rPr lang="en-US" altLang="zh-CN" dirty="0"/>
              <a:t>	</a:t>
            </a:r>
            <a:r>
              <a:rPr lang="en-US" altLang="zh-CN" sz="1800" b="1" dirty="0">
                <a:solidFill>
                  <a:srgbClr val="FF0000"/>
                </a:solidFill>
                <a:latin typeface="Calibri" panose="020F0502020204030204" pitchFamily="18" charset="0"/>
                <a:cs typeface="Calibri" panose="020F0502020204030204" pitchFamily="18" charset="0"/>
              </a:rPr>
              <a:t>A.B.C.7.3.5</a:t>
            </a:r>
            <a:endParaRPr lang="en-US" altLang="zh-CN" sz="1800" b="1" dirty="0">
              <a:solidFill>
                <a:srgbClr val="FF0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000"/>
              </a:lnSpc>
              <a:tabLst>
                <a:tab pos="304800" algn="l"/>
                <a:tab pos="571500" algn="l"/>
                <a:tab pos="723900" algn="l"/>
              </a:tabLst>
            </a:pPr>
            <a:r>
              <a:rPr lang="en-US" altLang="zh-CN" sz="2400" b="1" dirty="0">
                <a:solidFill>
                  <a:srgbClr val="C0504D"/>
                </a:solidFill>
                <a:latin typeface="Calibri" panose="020F0502020204030204" pitchFamily="18" charset="0"/>
                <a:cs typeface="Calibri" panose="020F0502020204030204" pitchFamily="18" charset="0"/>
              </a:rPr>
              <a:t>197.15.22.33</a:t>
            </a:r>
            <a:endParaRPr lang="en-US" altLang="zh-CN" sz="2400" b="1" dirty="0">
              <a:solidFill>
                <a:srgbClr val="C0504D"/>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2800"/>
              </a:lnSpc>
              <a:tabLst>
                <a:tab pos="304800" algn="l"/>
                <a:tab pos="571500" algn="l"/>
                <a:tab pos="723900" algn="l"/>
              </a:tabLst>
            </a:pPr>
            <a:r>
              <a:rPr lang="en-US" altLang="zh-CN" sz="2795" b="1" dirty="0">
                <a:solidFill>
                  <a:srgbClr val="008000"/>
                </a:solidFill>
                <a:latin typeface="Calibri" panose="020F0502020204030204" pitchFamily="18" charset="0"/>
                <a:cs typeface="Calibri" panose="020F0502020204030204" pitchFamily="18" charset="0"/>
              </a:rPr>
              <a:t>A.B.C.1.3.3</a:t>
            </a:r>
            <a:endParaRPr lang="en-US" altLang="zh-CN" sz="2795" b="1" dirty="0">
              <a:solidFill>
                <a:srgbClr val="008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304800" algn="l"/>
                <a:tab pos="571500" algn="l"/>
                <a:tab pos="723900" algn="l"/>
              </a:tabLst>
            </a:pPr>
            <a:r>
              <a:rPr lang="en-US" altLang="zh-CN" dirty="0"/>
              <a:t>			</a:t>
            </a:r>
            <a:r>
              <a:rPr lang="en-US" altLang="zh-CN" sz="3205" b="1" dirty="0">
                <a:solidFill>
                  <a:srgbClr val="000000"/>
                </a:solidFill>
                <a:latin typeface="Times New Roman" panose="02020603050405020304" pitchFamily="18" charset="0"/>
                <a:cs typeface="Times New Roman" panose="02020603050405020304" pitchFamily="18" charset="0"/>
              </a:rPr>
              <a:t>A</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4" name="TextBox 1"/>
          <p:cNvSpPr txBox="1"/>
          <p:nvPr/>
        </p:nvSpPr>
        <p:spPr>
          <a:xfrm>
            <a:off x="2260603" y="1727203"/>
            <a:ext cx="1044453" cy="546303"/>
          </a:xfrm>
          <a:prstGeom prst="rect">
            <a:avLst/>
          </a:prstGeom>
          <a:noFill/>
        </p:spPr>
        <p:txBody>
          <a:bodyPr wrap="none" lIns="0" tIns="0" rIns="0" rtlCol="0">
            <a:spAutoFit/>
          </a:bodyPr>
          <a:lstStyle/>
          <a:p>
            <a:pPr>
              <a:lnSpc>
                <a:spcPts val="1800"/>
              </a:lnSpc>
              <a:tabLst>
                <a:tab pos="292100" algn="l"/>
              </a:tabLst>
            </a:pPr>
            <a:r>
              <a:rPr lang="en-US" altLang="zh-CN" dirty="0"/>
              <a:t>	</a:t>
            </a:r>
            <a:r>
              <a:rPr lang="en-US" altLang="zh-CN" sz="1800" b="1" dirty="0">
                <a:solidFill>
                  <a:srgbClr val="000000"/>
                </a:solidFill>
                <a:latin typeface="Calibri" panose="020F0502020204030204" pitchFamily="18" charset="0"/>
                <a:cs typeface="Calibri" panose="020F0502020204030204" pitchFamily="18" charset="0"/>
              </a:rPr>
              <a:t>MAC</a:t>
            </a:r>
            <a:endParaRPr lang="en-US" altLang="zh-CN" sz="1800" b="1" dirty="0">
              <a:solidFill>
                <a:srgbClr val="000000"/>
              </a:solidFill>
              <a:latin typeface="Calibri" panose="020F0502020204030204" pitchFamily="18" charset="0"/>
              <a:cs typeface="Calibri" panose="020F0502020204030204" pitchFamily="18" charset="0"/>
            </a:endParaRPr>
          </a:p>
          <a:p>
            <a:pPr>
              <a:lnSpc>
                <a:spcPts val="2100"/>
              </a:lnSpc>
              <a:tabLst>
                <a:tab pos="292100" algn="l"/>
              </a:tabLst>
            </a:pPr>
            <a:r>
              <a:rPr lang="en-US" altLang="zh-CN" sz="1800" b="1" dirty="0">
                <a:solidFill>
                  <a:srgbClr val="C0504D"/>
                </a:solidFill>
                <a:latin typeface="Calibri" panose="020F0502020204030204" pitchFamily="18" charset="0"/>
                <a:cs typeface="Calibri" panose="020F0502020204030204" pitchFamily="18" charset="0"/>
              </a:rPr>
              <a:t>A.B.C.1.3.3</a:t>
            </a:r>
            <a:endParaRPr lang="en-US" altLang="zh-CN" sz="1800" b="1" dirty="0">
              <a:solidFill>
                <a:srgbClr val="C0504D"/>
              </a:solidFill>
              <a:latin typeface="Calibri" panose="020F0502020204030204" pitchFamily="18" charset="0"/>
              <a:cs typeface="Calibri" panose="020F0502020204030204" pitchFamily="18" charset="0"/>
            </a:endParaRPr>
          </a:p>
        </p:txBody>
      </p:sp>
      <p:sp>
        <p:nvSpPr>
          <p:cNvPr id="5" name="TextBox 1"/>
          <p:cNvSpPr txBox="1"/>
          <p:nvPr/>
        </p:nvSpPr>
        <p:spPr>
          <a:xfrm>
            <a:off x="3556004" y="1905004"/>
            <a:ext cx="2184893" cy="4701287"/>
          </a:xfrm>
          <a:prstGeom prst="rect">
            <a:avLst/>
          </a:prstGeom>
          <a:noFill/>
        </p:spPr>
        <p:txBody>
          <a:bodyPr wrap="none" lIns="0" tIns="0" rIns="0" rtlCol="0">
            <a:spAutoFit/>
          </a:bodyPr>
          <a:lstStyle/>
          <a:p>
            <a:pPr>
              <a:lnSpc>
                <a:spcPts val="2000"/>
              </a:lnSpc>
              <a:tabLst>
                <a:tab pos="76200" algn="l"/>
                <a:tab pos="88900" algn="l"/>
                <a:tab pos="444500" algn="l"/>
                <a:tab pos="800100" algn="l"/>
              </a:tabLst>
            </a:pPr>
            <a:r>
              <a:rPr lang="en-US" altLang="zh-CN" dirty="0"/>
              <a:t>			</a:t>
            </a:r>
            <a:r>
              <a:rPr lang="en-US" altLang="zh-CN" sz="2005" b="1" dirty="0">
                <a:solidFill>
                  <a:srgbClr val="000000"/>
                </a:solidFill>
                <a:latin typeface="Calibri" panose="020F0502020204030204" pitchFamily="18" charset="0"/>
                <a:cs typeface="Calibri" panose="020F0502020204030204" pitchFamily="18" charset="0"/>
              </a:rPr>
              <a:t>IP</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IP</a:t>
            </a:r>
            <a:endParaRPr lang="en-US" altLang="zh-CN" sz="2005" b="1" dirty="0">
              <a:solidFill>
                <a:srgbClr val="000000"/>
              </a:solidFill>
              <a:latin typeface="Calibri" panose="020F0502020204030204" pitchFamily="18" charset="0"/>
              <a:cs typeface="Calibri" panose="020F0502020204030204" pitchFamily="18" charset="0"/>
            </a:endParaRPr>
          </a:p>
          <a:p>
            <a:pPr>
              <a:lnSpc>
                <a:spcPts val="1400"/>
              </a:lnSpc>
              <a:tabLst>
                <a:tab pos="76200" algn="l"/>
                <a:tab pos="88900" algn="l"/>
                <a:tab pos="444500" algn="l"/>
                <a:tab pos="800100" algn="l"/>
              </a:tabLst>
            </a:pPr>
            <a:r>
              <a:rPr lang="en-US" altLang="zh-CN" sz="1200" b="1" dirty="0">
                <a:solidFill>
                  <a:srgbClr val="C0504D"/>
                </a:solidFill>
                <a:latin typeface="Tahoma" panose="020B0604030504040204" pitchFamily="34" charset="0"/>
                <a:cs typeface="Tahoma" panose="020B0604030504040204" pitchFamily="34" charset="0"/>
              </a:rPr>
              <a:t>197.15.22.126</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C0504D"/>
                </a:solidFill>
                <a:latin typeface="Tahoma" panose="020B0604030504040204" pitchFamily="34" charset="0"/>
                <a:cs typeface="Tahoma" panose="020B0604030504040204" pitchFamily="34" charset="0"/>
              </a:rPr>
              <a:t>197.15.22.33</a:t>
            </a:r>
            <a:endParaRPr lang="en-US" altLang="zh-CN" sz="1200" b="1" dirty="0">
              <a:solidFill>
                <a:srgbClr val="C0504D"/>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200"/>
              </a:lnSpc>
              <a:tabLst>
                <a:tab pos="76200" algn="l"/>
                <a:tab pos="88900" algn="l"/>
                <a:tab pos="444500" algn="l"/>
                <a:tab pos="800100" algn="l"/>
              </a:tabLst>
            </a:pPr>
            <a:r>
              <a:rPr lang="en-US" altLang="zh-CN" dirty="0"/>
              <a:t>	</a:t>
            </a:r>
            <a:r>
              <a:rPr lang="en-US" altLang="zh-CN" sz="2400" b="1" dirty="0">
                <a:solidFill>
                  <a:srgbClr val="C0504D"/>
                </a:solidFill>
                <a:latin typeface="Calibri" panose="020F0502020204030204" pitchFamily="18" charset="0"/>
                <a:cs typeface="Calibri" panose="020F0502020204030204" pitchFamily="18" charset="0"/>
              </a:rPr>
              <a:t>197.15.22.34</a:t>
            </a:r>
            <a:endParaRPr lang="en-US" altLang="zh-CN" sz="2400" b="1" dirty="0">
              <a:solidFill>
                <a:srgbClr val="C0504D"/>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2800"/>
              </a:lnSpc>
              <a:tabLst>
                <a:tab pos="76200" algn="l"/>
                <a:tab pos="88900" algn="l"/>
                <a:tab pos="444500" algn="l"/>
                <a:tab pos="800100" algn="l"/>
              </a:tabLst>
            </a:pPr>
            <a:r>
              <a:rPr lang="en-US" altLang="zh-CN" dirty="0"/>
              <a:t>		</a:t>
            </a:r>
            <a:r>
              <a:rPr lang="en-US" altLang="zh-CN" sz="2795" b="1" dirty="0">
                <a:solidFill>
                  <a:srgbClr val="008000"/>
                </a:solidFill>
                <a:latin typeface="Calibri" panose="020F0502020204030204" pitchFamily="18" charset="0"/>
                <a:cs typeface="Calibri" panose="020F0502020204030204" pitchFamily="18" charset="0"/>
              </a:rPr>
              <a:t>A.B.C.4.3.4</a:t>
            </a:r>
            <a:endParaRPr lang="en-US" altLang="zh-CN" sz="2795" b="1" dirty="0">
              <a:solidFill>
                <a:srgbClr val="008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76200" algn="l"/>
                <a:tab pos="88900" algn="l"/>
                <a:tab pos="444500" algn="l"/>
                <a:tab pos="800100" algn="l"/>
              </a:tabLst>
            </a:pPr>
            <a:r>
              <a:rPr lang="en-US" altLang="zh-CN" dirty="0"/>
              <a:t>				</a:t>
            </a:r>
            <a:r>
              <a:rPr lang="en-US" altLang="zh-CN" sz="3205" b="1" dirty="0">
                <a:solidFill>
                  <a:srgbClr val="000000"/>
                </a:solidFill>
                <a:latin typeface="Times New Roman" panose="02020603050405020304" pitchFamily="18" charset="0"/>
                <a:cs typeface="Times New Roman" panose="02020603050405020304" pitchFamily="18" charset="0"/>
              </a:rPr>
              <a:t>B</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6" name="TextBox 1"/>
          <p:cNvSpPr txBox="1"/>
          <p:nvPr/>
        </p:nvSpPr>
        <p:spPr>
          <a:xfrm>
            <a:off x="6146799" y="1993903"/>
            <a:ext cx="2338782" cy="4624343"/>
          </a:xfrm>
          <a:prstGeom prst="rect">
            <a:avLst/>
          </a:prstGeom>
          <a:noFill/>
        </p:spPr>
        <p:txBody>
          <a:bodyPr wrap="none" lIns="0" tIns="0" rIns="0" rtlCol="0">
            <a:spAutoFit/>
          </a:bodyPr>
          <a:lstStyle/>
          <a:p>
            <a:pPr>
              <a:lnSpc>
                <a:spcPts val="2000"/>
              </a:lnSpc>
              <a:tabLst>
                <a:tab pos="533400" algn="l"/>
                <a:tab pos="622300" algn="l"/>
                <a:tab pos="1333500" algn="l"/>
              </a:tabLst>
            </a:pPr>
            <a:r>
              <a:rPr lang="en-US" altLang="zh-CN" sz="2005" b="1" dirty="0">
                <a:solidFill>
                  <a:srgbClr val="000000"/>
                </a:solidFill>
                <a:latin typeface="Calibri" panose="020F0502020204030204" pitchFamily="18" charset="0"/>
                <a:cs typeface="Calibri" panose="020F0502020204030204" pitchFamily="18" charset="0"/>
              </a:rPr>
              <a:t>This</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is</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my</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MAC</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Addr</a:t>
            </a:r>
            <a:endParaRPr lang="en-US" altLang="zh-CN" sz="2005" b="1" dirty="0">
              <a:solidFill>
                <a:srgbClr val="000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000"/>
              </a:lnSpc>
              <a:tabLst>
                <a:tab pos="533400" algn="l"/>
                <a:tab pos="622300" algn="l"/>
                <a:tab pos="1333500" algn="l"/>
              </a:tabLst>
            </a:pPr>
            <a:r>
              <a:rPr lang="en-US" altLang="zh-CN" dirty="0"/>
              <a:t>	</a:t>
            </a:r>
            <a:r>
              <a:rPr lang="en-US" altLang="zh-CN" sz="2400" b="1" dirty="0">
                <a:solidFill>
                  <a:srgbClr val="C0504D"/>
                </a:solidFill>
                <a:latin typeface="Calibri" panose="020F0502020204030204" pitchFamily="18" charset="0"/>
                <a:cs typeface="Calibri" panose="020F0502020204030204" pitchFamily="18" charset="0"/>
              </a:rPr>
              <a:t>197.15.22.126</a:t>
            </a:r>
            <a:endParaRPr lang="en-US" altLang="zh-CN" sz="2400" b="1" dirty="0">
              <a:solidFill>
                <a:srgbClr val="C0504D"/>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2800"/>
              </a:lnSpc>
              <a:tabLst>
                <a:tab pos="533400" algn="l"/>
                <a:tab pos="622300" algn="l"/>
                <a:tab pos="1333500" algn="l"/>
              </a:tabLst>
            </a:pPr>
            <a:r>
              <a:rPr lang="en-US" altLang="zh-CN" dirty="0"/>
              <a:t>		</a:t>
            </a:r>
            <a:r>
              <a:rPr lang="en-US" altLang="zh-CN" sz="2795" b="1" dirty="0">
                <a:solidFill>
                  <a:srgbClr val="008000"/>
                </a:solidFill>
                <a:latin typeface="Calibri" panose="020F0502020204030204" pitchFamily="18" charset="0"/>
                <a:cs typeface="Calibri" panose="020F0502020204030204" pitchFamily="18" charset="0"/>
              </a:rPr>
              <a:t>A.B.C.7.3.5</a:t>
            </a:r>
            <a:endParaRPr lang="en-US" altLang="zh-CN" sz="2795" b="1" dirty="0">
              <a:solidFill>
                <a:srgbClr val="008000"/>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533400" algn="l"/>
                <a:tab pos="622300" algn="l"/>
                <a:tab pos="1333500" algn="l"/>
              </a:tabLst>
            </a:pPr>
            <a:r>
              <a:rPr lang="en-US" altLang="zh-CN" dirty="0"/>
              <a:t>			</a:t>
            </a:r>
            <a:r>
              <a:rPr lang="en-US" altLang="zh-CN" sz="3205" b="1" dirty="0">
                <a:solidFill>
                  <a:srgbClr val="000000"/>
                </a:solidFill>
                <a:latin typeface="Times New Roman" panose="02020603050405020304" pitchFamily="18" charset="0"/>
                <a:cs typeface="Times New Roman" panose="02020603050405020304" pitchFamily="18" charset="0"/>
              </a:rPr>
              <a:t>C</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61</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9"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10"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0" y="0"/>
            <a:ext cx="9144000" cy="6858000"/>
          </a:xfrm>
          <a:prstGeom prst="rect">
            <a:avLst/>
          </a:prstGeom>
          <a:noFill/>
        </p:spPr>
      </p:pic>
      <p:sp>
        <p:nvSpPr>
          <p:cNvPr id="2" name="TextBox 1"/>
          <p:cNvSpPr txBox="1"/>
          <p:nvPr/>
        </p:nvSpPr>
        <p:spPr>
          <a:xfrm>
            <a:off x="635005" y="4940300"/>
            <a:ext cx="1712007" cy="866904"/>
          </a:xfrm>
          <a:prstGeom prst="rect">
            <a:avLst/>
          </a:prstGeom>
          <a:noFill/>
        </p:spPr>
        <p:txBody>
          <a:bodyPr wrap="none" lIns="0" tIns="0" rIns="0" rtlCol="0">
            <a:spAutoFit/>
          </a:bodyPr>
          <a:lstStyle/>
          <a:p>
            <a:pPr>
              <a:lnSpc>
                <a:spcPts val="2400"/>
              </a:lnSpc>
              <a:tabLst>
                <a:tab pos="38100" algn="l"/>
              </a:tabLst>
            </a:pPr>
            <a:r>
              <a:rPr lang="en-US" altLang="zh-CN" sz="2005" b="1" dirty="0">
                <a:solidFill>
                  <a:srgbClr val="C0504D"/>
                </a:solidFill>
                <a:latin typeface="Tahoma" panose="020B0604030504040204" pitchFamily="34" charset="0"/>
                <a:cs typeface="Tahoma" panose="020B0604030504040204" pitchFamily="34" charset="0"/>
              </a:rPr>
              <a:t>197.15.22.33</a:t>
            </a:r>
            <a:endParaRPr lang="en-US" altLang="zh-CN" sz="2005" b="1" dirty="0">
              <a:solidFill>
                <a:srgbClr val="C0504D"/>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3000"/>
              </a:lnSpc>
              <a:tabLst>
                <a:tab pos="38100" algn="l"/>
              </a:tabLst>
            </a:pPr>
            <a:r>
              <a:rPr lang="en-US" altLang="zh-CN" dirty="0"/>
              <a:t>	</a:t>
            </a:r>
            <a:r>
              <a:rPr lang="en-US" altLang="zh-CN" sz="2800" b="1" dirty="0">
                <a:solidFill>
                  <a:srgbClr val="008000"/>
                </a:solidFill>
                <a:latin typeface="Calibri" panose="020F0502020204030204" pitchFamily="18" charset="0"/>
                <a:cs typeface="Calibri" panose="020F0502020204030204" pitchFamily="18" charset="0"/>
              </a:rPr>
              <a:t>A.B.C.1.3.3</a:t>
            </a:r>
            <a:endParaRPr lang="en-US" altLang="zh-CN" sz="2800" b="1" dirty="0">
              <a:solidFill>
                <a:srgbClr val="008000"/>
              </a:solidFill>
              <a:latin typeface="Calibri" panose="020F0502020204030204" pitchFamily="18" charset="0"/>
              <a:cs typeface="Calibri" panose="020F0502020204030204" pitchFamily="18" charset="0"/>
            </a:endParaRPr>
          </a:p>
        </p:txBody>
      </p:sp>
      <p:sp>
        <p:nvSpPr>
          <p:cNvPr id="3" name="TextBox 1"/>
          <p:cNvSpPr txBox="1"/>
          <p:nvPr/>
        </p:nvSpPr>
        <p:spPr>
          <a:xfrm>
            <a:off x="6807205" y="4940300"/>
            <a:ext cx="1875513" cy="866904"/>
          </a:xfrm>
          <a:prstGeom prst="rect">
            <a:avLst/>
          </a:prstGeom>
          <a:noFill/>
        </p:spPr>
        <p:txBody>
          <a:bodyPr wrap="none" lIns="0" tIns="0" rIns="0" rtlCol="0">
            <a:spAutoFit/>
          </a:bodyPr>
          <a:lstStyle/>
          <a:p>
            <a:pPr>
              <a:lnSpc>
                <a:spcPts val="2400"/>
              </a:lnSpc>
              <a:tabLst>
                <a:tab pos="114300" algn="l"/>
              </a:tabLst>
            </a:pPr>
            <a:r>
              <a:rPr lang="en-US" altLang="zh-CN" sz="2005" b="1" dirty="0">
                <a:solidFill>
                  <a:srgbClr val="C0504D"/>
                </a:solidFill>
                <a:latin typeface="Tahoma" panose="020B0604030504040204" pitchFamily="34" charset="0"/>
                <a:cs typeface="Tahoma" panose="020B0604030504040204" pitchFamily="34" charset="0"/>
              </a:rPr>
              <a:t>197.15.22.126</a:t>
            </a:r>
            <a:endParaRPr lang="en-US" altLang="zh-CN" sz="2005" b="1" dirty="0">
              <a:solidFill>
                <a:srgbClr val="C0504D"/>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3000"/>
              </a:lnSpc>
              <a:tabLst>
                <a:tab pos="114300" algn="l"/>
              </a:tabLst>
            </a:pPr>
            <a:r>
              <a:rPr lang="en-US" altLang="zh-CN" dirty="0"/>
              <a:t>	</a:t>
            </a:r>
            <a:r>
              <a:rPr lang="en-US" altLang="zh-CN" sz="2800" b="1" dirty="0">
                <a:solidFill>
                  <a:srgbClr val="008000"/>
                </a:solidFill>
                <a:latin typeface="Calibri" panose="020F0502020204030204" pitchFamily="18" charset="0"/>
                <a:cs typeface="Calibri" panose="020F0502020204030204" pitchFamily="18" charset="0"/>
              </a:rPr>
              <a:t>A.B.C.7.3.5</a:t>
            </a:r>
            <a:endParaRPr lang="en-US" altLang="zh-CN" sz="2800" b="1" dirty="0">
              <a:solidFill>
                <a:srgbClr val="008000"/>
              </a:solidFill>
              <a:latin typeface="Calibri" panose="020F0502020204030204" pitchFamily="18" charset="0"/>
              <a:cs typeface="Calibri" panose="020F0502020204030204" pitchFamily="18" charset="0"/>
            </a:endParaRPr>
          </a:p>
        </p:txBody>
      </p:sp>
      <p:sp>
        <p:nvSpPr>
          <p:cNvPr id="4" name="TextBox 1"/>
          <p:cNvSpPr txBox="1"/>
          <p:nvPr/>
        </p:nvSpPr>
        <p:spPr>
          <a:xfrm>
            <a:off x="3759205" y="4940300"/>
            <a:ext cx="1712007" cy="866904"/>
          </a:xfrm>
          <a:prstGeom prst="rect">
            <a:avLst/>
          </a:prstGeom>
          <a:noFill/>
        </p:spPr>
        <p:txBody>
          <a:bodyPr wrap="none" lIns="0" tIns="0" rIns="0" rtlCol="0">
            <a:spAutoFit/>
          </a:bodyPr>
          <a:lstStyle/>
          <a:p>
            <a:pPr>
              <a:lnSpc>
                <a:spcPts val="2400"/>
              </a:lnSpc>
              <a:tabLst>
                <a:tab pos="38100" algn="l"/>
              </a:tabLst>
            </a:pPr>
            <a:r>
              <a:rPr lang="en-US" altLang="zh-CN" sz="2005" b="1" dirty="0">
                <a:solidFill>
                  <a:srgbClr val="C0504D"/>
                </a:solidFill>
                <a:latin typeface="Tahoma" panose="020B0604030504040204" pitchFamily="34" charset="0"/>
                <a:cs typeface="Tahoma" panose="020B0604030504040204" pitchFamily="34" charset="0"/>
              </a:rPr>
              <a:t>197.15.22.34</a:t>
            </a:r>
            <a:endParaRPr lang="en-US" altLang="zh-CN" sz="2005" b="1" dirty="0">
              <a:solidFill>
                <a:srgbClr val="C0504D"/>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3000"/>
              </a:lnSpc>
              <a:tabLst>
                <a:tab pos="38100" algn="l"/>
              </a:tabLst>
            </a:pPr>
            <a:r>
              <a:rPr lang="en-US" altLang="zh-CN" dirty="0"/>
              <a:t>	</a:t>
            </a:r>
            <a:r>
              <a:rPr lang="en-US" altLang="zh-CN" sz="2800" b="1" dirty="0">
                <a:solidFill>
                  <a:srgbClr val="008000"/>
                </a:solidFill>
                <a:latin typeface="Calibri" panose="020F0502020204030204" pitchFamily="18" charset="0"/>
                <a:cs typeface="Calibri" panose="020F0502020204030204" pitchFamily="18" charset="0"/>
              </a:rPr>
              <a:t>A.B.C.4.3.4</a:t>
            </a:r>
            <a:endParaRPr lang="en-US" altLang="zh-CN" sz="2800" b="1" dirty="0">
              <a:solidFill>
                <a:srgbClr val="008000"/>
              </a:solidFill>
              <a:latin typeface="Calibri" panose="020F0502020204030204" pitchFamily="18" charset="0"/>
              <a:cs typeface="Calibri" panose="020F0502020204030204" pitchFamily="18" charset="0"/>
            </a:endParaRPr>
          </a:p>
        </p:txBody>
      </p:sp>
      <p:sp>
        <p:nvSpPr>
          <p:cNvPr id="5" name="TextBox 1"/>
          <p:cNvSpPr txBox="1"/>
          <p:nvPr/>
        </p:nvSpPr>
        <p:spPr>
          <a:xfrm>
            <a:off x="1384301" y="6248400"/>
            <a:ext cx="296556" cy="418063"/>
          </a:xfrm>
          <a:prstGeom prst="rect">
            <a:avLst/>
          </a:prstGeom>
          <a:noFill/>
        </p:spPr>
        <p:txBody>
          <a:bodyPr wrap="none" lIns="0" tIns="0" rIns="0" rtlCol="0">
            <a:spAutoFit/>
          </a:bodyPr>
          <a:lstStyle/>
          <a:p>
            <a:pPr>
              <a:lnSpc>
                <a:spcPts val="2900"/>
              </a:lnSpc>
            </a:pPr>
            <a:r>
              <a:rPr lang="en-US" altLang="zh-CN" sz="3205" b="1" dirty="0">
                <a:solidFill>
                  <a:srgbClr val="000000"/>
                </a:solidFill>
                <a:latin typeface="Times New Roman" panose="02020603050405020304" pitchFamily="18" charset="0"/>
                <a:cs typeface="Times New Roman" panose="02020603050405020304" pitchFamily="18" charset="0"/>
              </a:rPr>
              <a:t>A</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6" name="TextBox 1"/>
          <p:cNvSpPr txBox="1"/>
          <p:nvPr/>
        </p:nvSpPr>
        <p:spPr>
          <a:xfrm>
            <a:off x="4508500" y="6235704"/>
            <a:ext cx="274114" cy="418063"/>
          </a:xfrm>
          <a:prstGeom prst="rect">
            <a:avLst/>
          </a:prstGeom>
          <a:noFill/>
        </p:spPr>
        <p:txBody>
          <a:bodyPr wrap="none" lIns="0" tIns="0" rIns="0" rtlCol="0">
            <a:spAutoFit/>
          </a:bodyPr>
          <a:lstStyle/>
          <a:p>
            <a:pPr>
              <a:lnSpc>
                <a:spcPts val="2900"/>
              </a:lnSpc>
            </a:pPr>
            <a:r>
              <a:rPr lang="en-US" altLang="zh-CN" sz="3205" b="1" dirty="0">
                <a:solidFill>
                  <a:srgbClr val="000000"/>
                </a:solidFill>
                <a:latin typeface="Times New Roman" panose="02020603050405020304" pitchFamily="18" charset="0"/>
                <a:cs typeface="Times New Roman" panose="02020603050405020304" pitchFamily="18" charset="0"/>
              </a:rPr>
              <a:t>B</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7632700" y="6248400"/>
            <a:ext cx="296556" cy="418063"/>
          </a:xfrm>
          <a:prstGeom prst="rect">
            <a:avLst/>
          </a:prstGeom>
          <a:noFill/>
        </p:spPr>
        <p:txBody>
          <a:bodyPr wrap="none" lIns="0" tIns="0" rIns="0" rtlCol="0">
            <a:spAutoFit/>
          </a:bodyPr>
          <a:lstStyle/>
          <a:p>
            <a:pPr>
              <a:lnSpc>
                <a:spcPts val="2900"/>
              </a:lnSpc>
            </a:pPr>
            <a:r>
              <a:rPr lang="en-US" altLang="zh-CN" sz="3205" b="1" dirty="0">
                <a:solidFill>
                  <a:srgbClr val="000000"/>
                </a:solidFill>
                <a:latin typeface="Times New Roman" panose="02020603050405020304" pitchFamily="18" charset="0"/>
                <a:cs typeface="Times New Roman" panose="02020603050405020304" pitchFamily="18" charset="0"/>
              </a:rPr>
              <a:t>C</a:t>
            </a:r>
            <a:endParaRPr lang="en-US" altLang="zh-CN" sz="3205" b="1"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317500" y="431800"/>
            <a:ext cx="3231654" cy="1854354"/>
          </a:xfrm>
          <a:prstGeom prst="rect">
            <a:avLst/>
          </a:prstGeom>
          <a:noFill/>
        </p:spPr>
        <p:txBody>
          <a:bodyPr wrap="none" lIns="0" tIns="0" rIns="0" rtlCol="0">
            <a:spAutoFit/>
          </a:bodyPr>
          <a:lstStyle/>
          <a:p>
            <a:pPr>
              <a:lnSpc>
                <a:spcPts val="4300"/>
              </a:lnSpc>
              <a:tabLst>
                <a:tab pos="215900" algn="l"/>
                <a:tab pos="850900" algn="l"/>
              </a:tabLst>
            </a:pPr>
            <a:r>
              <a:rPr lang="en-US" altLang="zh-CN" sz="3600" b="1" dirty="0">
                <a:solidFill>
                  <a:srgbClr val="345A88"/>
                </a:solidFill>
                <a:latin typeface="Tahoma" panose="020B0604030504040204" pitchFamily="34" charset="0"/>
                <a:cs typeface="Tahoma" panose="020B0604030504040204" pitchFamily="34" charset="0"/>
              </a:rPr>
              <a:t>ARP</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345A88"/>
                </a:solidFill>
                <a:latin typeface="Tahoma" panose="020B0604030504040204" pitchFamily="34" charset="0"/>
                <a:cs typeface="Tahoma" panose="020B0604030504040204" pitchFamily="34" charset="0"/>
              </a:rPr>
              <a:t>Caching</a:t>
            </a:r>
            <a:endParaRPr lang="en-US" altLang="zh-CN" sz="3600" b="1" dirty="0">
              <a:solidFill>
                <a:srgbClr val="345A88"/>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215900" algn="l"/>
                <a:tab pos="850900" algn="l"/>
              </a:tabLst>
            </a:pPr>
            <a:r>
              <a:rPr lang="en-US" altLang="zh-CN" dirty="0"/>
              <a:t>		</a:t>
            </a:r>
            <a:r>
              <a:rPr lang="en-US" altLang="zh-CN" sz="1800" b="1" u="sng" dirty="0">
                <a:solidFill>
                  <a:srgbClr val="0033CC"/>
                </a:solidFill>
                <a:latin typeface="Calibri" panose="020F0502020204030204" pitchFamily="18" charset="0"/>
                <a:cs typeface="Calibri" panose="020F0502020204030204" pitchFamily="18" charset="0"/>
              </a:rPr>
              <a:t>ARP Table:</a:t>
            </a:r>
            <a:endParaRPr lang="en-US" altLang="zh-CN" sz="1800" b="1" u="sng" dirty="0">
              <a:solidFill>
                <a:srgbClr val="0033CC"/>
              </a:solidFill>
              <a:latin typeface="Calibri" panose="020F0502020204030204" pitchFamily="18" charset="0"/>
              <a:cs typeface="Calibri" panose="020F0502020204030204" pitchFamily="18" charset="0"/>
            </a:endParaRPr>
          </a:p>
          <a:p>
            <a:pPr>
              <a:lnSpc>
                <a:spcPts val="1000"/>
              </a:lnSpc>
            </a:pPr>
            <a:endParaRPr lang="en-US" altLang="zh-CN" dirty="0"/>
          </a:p>
          <a:p>
            <a:pPr>
              <a:lnSpc>
                <a:spcPts val="1000"/>
              </a:lnSpc>
            </a:pPr>
            <a:endParaRPr lang="en-US" altLang="zh-CN" dirty="0"/>
          </a:p>
          <a:p>
            <a:pPr>
              <a:lnSpc>
                <a:spcPts val="1800"/>
              </a:lnSpc>
              <a:tabLst>
                <a:tab pos="215900" algn="l"/>
                <a:tab pos="850900" algn="l"/>
              </a:tabLst>
            </a:pPr>
            <a:r>
              <a:rPr lang="en-US" altLang="zh-CN" dirty="0"/>
              <a:t>	</a:t>
            </a:r>
            <a:r>
              <a:rPr lang="en-US" altLang="zh-CN" sz="1405" b="1" dirty="0">
                <a:solidFill>
                  <a:srgbClr val="000000"/>
                </a:solidFill>
                <a:latin typeface="Calibri" panose="020F0502020204030204" pitchFamily="18" charset="0"/>
                <a:cs typeface="Calibri" panose="020F0502020204030204" pitchFamily="18" charset="0"/>
              </a:rPr>
              <a:t>A.B.C.7.3.5</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Calibri" panose="020F0502020204030204" pitchFamily="18" charset="0"/>
                <a:cs typeface="Calibri" panose="020F05020202040302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33CC"/>
                </a:solidFill>
                <a:latin typeface="Tahoma" panose="020B0604030504040204" pitchFamily="34" charset="0"/>
                <a:cs typeface="Tahoma" panose="020B0604030504040204" pitchFamily="34" charset="0"/>
              </a:rPr>
              <a:t>197.15.22.126</a:t>
            </a:r>
            <a:endParaRPr lang="en-US" altLang="zh-CN" sz="1405" b="1" dirty="0">
              <a:solidFill>
                <a:srgbClr val="0033CC"/>
              </a:solidFill>
              <a:latin typeface="Tahoma" panose="020B0604030504040204" pitchFamily="34" charset="0"/>
              <a:cs typeface="Tahoma" panose="020B0604030504040204" pitchFamily="34" charset="0"/>
            </a:endParaRPr>
          </a:p>
        </p:txBody>
      </p:sp>
      <p:sp>
        <p:nvSpPr>
          <p:cNvPr id="9" name="TextBox 1"/>
          <p:cNvSpPr txBox="1"/>
          <p:nvPr/>
        </p:nvSpPr>
        <p:spPr>
          <a:xfrm>
            <a:off x="3098802" y="2641603"/>
            <a:ext cx="1044453" cy="546303"/>
          </a:xfrm>
          <a:prstGeom prst="rect">
            <a:avLst/>
          </a:prstGeom>
          <a:noFill/>
        </p:spPr>
        <p:txBody>
          <a:bodyPr wrap="none" lIns="0" tIns="0" rIns="0" rtlCol="0">
            <a:spAutoFit/>
          </a:bodyPr>
          <a:lstStyle/>
          <a:p>
            <a:pPr>
              <a:lnSpc>
                <a:spcPts val="1800"/>
              </a:lnSpc>
              <a:tabLst>
                <a:tab pos="254000" algn="l"/>
              </a:tabLst>
            </a:pPr>
            <a:r>
              <a:rPr lang="en-US" altLang="zh-CN" dirty="0"/>
              <a:t>	</a:t>
            </a:r>
            <a:r>
              <a:rPr lang="en-US" altLang="zh-CN" sz="1800" b="1" dirty="0">
                <a:solidFill>
                  <a:srgbClr val="000000"/>
                </a:solidFill>
                <a:latin typeface="Calibri" panose="020F0502020204030204" pitchFamily="18" charset="0"/>
                <a:cs typeface="Calibri" panose="020F0502020204030204" pitchFamily="18" charset="0"/>
              </a:rPr>
              <a:t>MAC</a:t>
            </a:r>
            <a:endParaRPr lang="en-US" altLang="zh-CN" sz="1800" b="1" dirty="0">
              <a:solidFill>
                <a:srgbClr val="000000"/>
              </a:solidFill>
              <a:latin typeface="Calibri" panose="020F0502020204030204" pitchFamily="18" charset="0"/>
              <a:cs typeface="Calibri" panose="020F0502020204030204" pitchFamily="18" charset="0"/>
            </a:endParaRPr>
          </a:p>
          <a:p>
            <a:pPr>
              <a:lnSpc>
                <a:spcPts val="2100"/>
              </a:lnSpc>
              <a:tabLst>
                <a:tab pos="254000" algn="l"/>
              </a:tabLst>
            </a:pPr>
            <a:r>
              <a:rPr lang="en-US" altLang="zh-CN" sz="1800" b="1" dirty="0">
                <a:solidFill>
                  <a:srgbClr val="336600"/>
                </a:solidFill>
                <a:latin typeface="Calibri" panose="020F0502020204030204" pitchFamily="18" charset="0"/>
                <a:cs typeface="Calibri" panose="020F0502020204030204" pitchFamily="18" charset="0"/>
              </a:rPr>
              <a:t>A.B.C.1.3.3</a:t>
            </a:r>
            <a:endParaRPr lang="en-US" altLang="zh-CN" sz="1800" b="1" dirty="0">
              <a:solidFill>
                <a:srgbClr val="336600"/>
              </a:solidFill>
              <a:latin typeface="Calibri" panose="020F0502020204030204" pitchFamily="18" charset="0"/>
              <a:cs typeface="Calibri" panose="020F0502020204030204" pitchFamily="18" charset="0"/>
            </a:endParaRPr>
          </a:p>
        </p:txBody>
      </p:sp>
      <p:sp>
        <p:nvSpPr>
          <p:cNvPr id="10" name="TextBox 1"/>
          <p:cNvSpPr txBox="1"/>
          <p:nvPr/>
        </p:nvSpPr>
        <p:spPr>
          <a:xfrm>
            <a:off x="4495801" y="2641603"/>
            <a:ext cx="1044453" cy="546303"/>
          </a:xfrm>
          <a:prstGeom prst="rect">
            <a:avLst/>
          </a:prstGeom>
          <a:noFill/>
        </p:spPr>
        <p:txBody>
          <a:bodyPr wrap="none" lIns="0" tIns="0" rIns="0" rtlCol="0">
            <a:spAutoFit/>
          </a:bodyPr>
          <a:lstStyle/>
          <a:p>
            <a:pPr>
              <a:lnSpc>
                <a:spcPts val="1800"/>
              </a:lnSpc>
              <a:tabLst>
                <a:tab pos="292100" algn="l"/>
              </a:tabLst>
            </a:pPr>
            <a:r>
              <a:rPr lang="en-US" altLang="zh-CN" dirty="0"/>
              <a:t>	</a:t>
            </a:r>
            <a:r>
              <a:rPr lang="en-US" altLang="zh-CN" sz="1800" b="1" dirty="0">
                <a:solidFill>
                  <a:srgbClr val="000000"/>
                </a:solidFill>
                <a:latin typeface="Calibri" panose="020F0502020204030204" pitchFamily="18" charset="0"/>
                <a:cs typeface="Calibri" panose="020F0502020204030204" pitchFamily="18" charset="0"/>
              </a:rPr>
              <a:t>MAC</a:t>
            </a:r>
            <a:endParaRPr lang="en-US" altLang="zh-CN" sz="1800" b="1" dirty="0">
              <a:solidFill>
                <a:srgbClr val="000000"/>
              </a:solidFill>
              <a:latin typeface="Calibri" panose="020F0502020204030204" pitchFamily="18" charset="0"/>
              <a:cs typeface="Calibri" panose="020F0502020204030204" pitchFamily="18" charset="0"/>
            </a:endParaRPr>
          </a:p>
          <a:p>
            <a:pPr>
              <a:lnSpc>
                <a:spcPts val="2100"/>
              </a:lnSpc>
              <a:tabLst>
                <a:tab pos="292100" algn="l"/>
              </a:tabLst>
            </a:pPr>
            <a:r>
              <a:rPr lang="en-US" altLang="zh-CN" sz="1800" b="1" dirty="0">
                <a:solidFill>
                  <a:srgbClr val="FF0000"/>
                </a:solidFill>
                <a:latin typeface="Calibri" panose="020F0502020204030204" pitchFamily="18" charset="0"/>
                <a:cs typeface="Calibri" panose="020F0502020204030204" pitchFamily="18" charset="0"/>
              </a:rPr>
              <a:t>A.B.C.7.3.5</a:t>
            </a:r>
            <a:endParaRPr lang="en-US" altLang="zh-CN" sz="1800" b="1" dirty="0">
              <a:solidFill>
                <a:srgbClr val="FF0000"/>
              </a:solidFill>
              <a:latin typeface="Calibri" panose="020F0502020204030204" pitchFamily="18" charset="0"/>
              <a:cs typeface="Calibri" panose="020F0502020204030204" pitchFamily="18" charset="0"/>
            </a:endParaRPr>
          </a:p>
        </p:txBody>
      </p:sp>
      <p:sp>
        <p:nvSpPr>
          <p:cNvPr id="11" name="TextBox 1"/>
          <p:cNvSpPr txBox="1"/>
          <p:nvPr/>
        </p:nvSpPr>
        <p:spPr>
          <a:xfrm>
            <a:off x="5791205" y="2667003"/>
            <a:ext cx="2146421" cy="482183"/>
          </a:xfrm>
          <a:prstGeom prst="rect">
            <a:avLst/>
          </a:prstGeom>
          <a:noFill/>
        </p:spPr>
        <p:txBody>
          <a:bodyPr wrap="none" lIns="0" tIns="0" rIns="0" rtlCol="0">
            <a:spAutoFit/>
          </a:bodyPr>
          <a:lstStyle/>
          <a:p>
            <a:pPr>
              <a:lnSpc>
                <a:spcPts val="2000"/>
              </a:lnSpc>
              <a:tabLst>
                <a:tab pos="406400" algn="l"/>
              </a:tabLst>
            </a:pPr>
            <a:r>
              <a:rPr lang="en-US" altLang="zh-CN" dirty="0"/>
              <a:t>	</a:t>
            </a:r>
            <a:r>
              <a:rPr lang="en-US" altLang="zh-CN" sz="2005" b="1" dirty="0">
                <a:solidFill>
                  <a:srgbClr val="000000"/>
                </a:solidFill>
                <a:latin typeface="Calibri" panose="020F0502020204030204" pitchFamily="18" charset="0"/>
                <a:cs typeface="Calibri" panose="020F0502020204030204" pitchFamily="18" charset="0"/>
              </a:rPr>
              <a:t>IP</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Calibri" panose="020F0502020204030204" pitchFamily="18" charset="0"/>
                <a:cs typeface="Calibri" panose="020F0502020204030204" pitchFamily="18" charset="0"/>
              </a:rPr>
              <a:t>IP</a:t>
            </a:r>
            <a:endParaRPr lang="en-US" altLang="zh-CN" sz="2005" b="1" dirty="0">
              <a:solidFill>
                <a:srgbClr val="000000"/>
              </a:solidFill>
              <a:latin typeface="Calibri" panose="020F0502020204030204" pitchFamily="18" charset="0"/>
              <a:cs typeface="Calibri" panose="020F0502020204030204" pitchFamily="18" charset="0"/>
            </a:endParaRPr>
          </a:p>
          <a:p>
            <a:pPr>
              <a:lnSpc>
                <a:spcPts val="1400"/>
              </a:lnSpc>
              <a:tabLst>
                <a:tab pos="406400" algn="l"/>
              </a:tabLst>
            </a:pPr>
            <a:r>
              <a:rPr lang="en-US" altLang="zh-CN" sz="1200" b="1" dirty="0">
                <a:solidFill>
                  <a:srgbClr val="C0504D"/>
                </a:solidFill>
                <a:latin typeface="Tahoma" panose="020B0604030504040204" pitchFamily="34" charset="0"/>
                <a:cs typeface="Tahoma" panose="020B0604030504040204" pitchFamily="34" charset="0"/>
              </a:rPr>
              <a:t>197.15.22.33197.15.22.126</a:t>
            </a:r>
            <a:endParaRPr lang="en-US" altLang="zh-CN" sz="1200" b="1" dirty="0">
              <a:solidFill>
                <a:srgbClr val="C0504D"/>
              </a:solidFill>
              <a:latin typeface="Tahoma" panose="020B0604030504040204" pitchFamily="34" charset="0"/>
              <a:cs typeface="Tahoma" panose="020B0604030504040204" pitchFamily="34" charset="0"/>
            </a:endParaRPr>
          </a:p>
        </p:txBody>
      </p:sp>
      <p:sp>
        <p:nvSpPr>
          <p:cNvPr id="12" name="TextBox 1"/>
          <p:cNvSpPr txBox="1"/>
          <p:nvPr/>
        </p:nvSpPr>
        <p:spPr>
          <a:xfrm>
            <a:off x="8255001" y="2755901"/>
            <a:ext cx="500073" cy="302647"/>
          </a:xfrm>
          <a:prstGeom prst="rect">
            <a:avLst/>
          </a:prstGeom>
          <a:noFill/>
        </p:spPr>
        <p:txBody>
          <a:bodyPr wrap="none" lIns="0" tIns="0" rIns="0" rtlCol="0">
            <a:spAutoFit/>
          </a:bodyPr>
          <a:lstStyle/>
          <a:p>
            <a:pPr>
              <a:lnSpc>
                <a:spcPts val="2000"/>
              </a:lnSpc>
            </a:pPr>
            <a:r>
              <a:rPr lang="en-US" altLang="zh-CN" sz="2005" b="1" dirty="0">
                <a:solidFill>
                  <a:srgbClr val="000000"/>
                </a:solidFill>
                <a:latin typeface="Calibri" panose="020F0502020204030204" pitchFamily="18" charset="0"/>
                <a:cs typeface="Calibri" panose="020F0502020204030204" pitchFamily="18" charset="0"/>
              </a:rPr>
              <a:t>Data</a:t>
            </a:r>
            <a:endParaRPr lang="en-US" altLang="zh-CN" sz="2005" b="1" dirty="0">
              <a:solidFill>
                <a:srgbClr val="000000"/>
              </a:solidFill>
              <a:latin typeface="Calibri" panose="020F0502020204030204" pitchFamily="18" charset="0"/>
              <a:cs typeface="Calibri" panose="020F0502020204030204" pitchFamily="18" charset="0"/>
            </a:endParaRPr>
          </a:p>
        </p:txBody>
      </p:sp>
      <p:sp>
        <p:nvSpPr>
          <p:cNvPr id="13" name="TextBox 1"/>
          <p:cNvSpPr txBox="1"/>
          <p:nvPr/>
        </p:nvSpPr>
        <p:spPr>
          <a:xfrm>
            <a:off x="8775700" y="6438904"/>
            <a:ext cx="234038"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62</a:t>
            </a:r>
            <a:endParaRPr lang="en-US" altLang="zh-CN" sz="1800" dirty="0">
              <a:solidFill>
                <a:srgbClr val="FFFFFF"/>
              </a:solidFill>
              <a:latin typeface="Calibri" panose="020F0502020204030204" pitchFamily="18" charset="0"/>
              <a:cs typeface="Calibri" panose="020F0502020204030204" pitchFamily="18" charset="0"/>
            </a:endParaRPr>
          </a:p>
        </p:txBody>
      </p:sp>
      <p:sp>
        <p:nvSpPr>
          <p:cNvPr id="14" name="TextBox 1"/>
          <p:cNvSpPr txBox="1"/>
          <p:nvPr/>
        </p:nvSpPr>
        <p:spPr>
          <a:xfrm>
            <a:off x="2057400" y="6451603"/>
            <a:ext cx="4695196" cy="225703"/>
          </a:xfrm>
          <a:prstGeom prst="rect">
            <a:avLst/>
          </a:prstGeom>
          <a:noFill/>
        </p:spPr>
        <p:txBody>
          <a:bodyPr wrap="none" lIns="0" tIns="0" rIns="0" rtlCol="0">
            <a:spAutoFit/>
          </a:bodyPr>
          <a:lstStyle/>
          <a:p>
            <a:pPr>
              <a:lnSpc>
                <a:spcPts val="1400"/>
              </a:lnSpc>
            </a:pP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nghệ</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thông</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Đại</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Khoa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học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tự</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nhiên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TP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Hồ</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Chí</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376092"/>
                </a:solidFill>
                <a:latin typeface="Tahoma" panose="020B0604030504040204" pitchFamily="34" charset="0"/>
                <a:cs typeface="Tahoma" panose="020B0604030504040204" pitchFamily="34" charset="0"/>
              </a:rPr>
              <a:t>Minh</a:t>
            </a:r>
            <a:endParaRPr lang="en-US" altLang="zh-CN" sz="1200" dirty="0">
              <a:solidFill>
                <a:srgbClr val="376092"/>
              </a:solidFill>
              <a:latin typeface="Tahoma" panose="020B0604030504040204" pitchFamily="34" charset="0"/>
              <a:cs typeface="Tahoma" panose="020B0604030504040204" pitchFamily="34" charset="0"/>
            </a:endParaRPr>
          </a:p>
        </p:txBody>
      </p:sp>
      <p:sp>
        <p:nvSpPr>
          <p:cNvPr id="15" name="TextBox 1"/>
          <p:cNvSpPr txBox="1"/>
          <p:nvPr/>
        </p:nvSpPr>
        <p:spPr>
          <a:xfrm>
            <a:off x="2260605" y="6743703"/>
            <a:ext cx="81272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2"/>
              </a:rPr>
              <a:t>CuuDuongThanCong.com</a:t>
            </a:r>
            <a:endParaRPr lang="en-US" altLang="zh-CN" sz="600" dirty="0">
              <a:solidFill>
                <a:srgbClr val="FF0000"/>
              </a:solidFill>
              <a:latin typeface="Times New Roman" panose="02020603050405020304" pitchFamily="18" charset="0"/>
              <a:cs typeface="Times New Roman" panose="02020603050405020304" pitchFamily="18" charset="0"/>
              <a:hlinkClick r:id="rId2"/>
            </a:endParaRPr>
          </a:p>
        </p:txBody>
      </p:sp>
      <p:sp>
        <p:nvSpPr>
          <p:cNvPr id="16" name="TextBox 1"/>
          <p:cNvSpPr txBox="1"/>
          <p:nvPr/>
        </p:nvSpPr>
        <p:spPr>
          <a:xfrm>
            <a:off x="6121405" y="6743703"/>
            <a:ext cx="940963" cy="110287"/>
          </a:xfrm>
          <a:prstGeom prst="rect">
            <a:avLst/>
          </a:prstGeom>
          <a:noFill/>
        </p:spPr>
        <p:txBody>
          <a:bodyPr wrap="none" lIns="0" tIns="0" rIns="0" rtlCol="0">
            <a:spAutoFit/>
          </a:bodyPr>
          <a:lstStyle/>
          <a:p>
            <a:pPr>
              <a:lnSpc>
                <a:spcPts val="500"/>
              </a:lnSpc>
            </a:pPr>
            <a:r>
              <a:rPr lang="en-US" altLang="zh-CN" sz="600" dirty="0">
                <a:solidFill>
                  <a:srgbClr val="FF0000"/>
                </a:solidFill>
                <a:latin typeface="Times New Roman" panose="02020603050405020304" pitchFamily="18" charset="0"/>
                <a:cs typeface="Times New Roman" panose="02020603050405020304" pitchFamily="18" charset="0"/>
                <a:hlinkClick r:id="rId3"/>
              </a:rPr>
              <a:t>https://fb.com/tailieudientucntt</a:t>
            </a:r>
            <a:endParaRPr lang="en-US" altLang="zh-CN" sz="600" dirty="0">
              <a:solidFill>
                <a:srgbClr val="FF0000"/>
              </a:solidFill>
              <a:latin typeface="Times New Roman" panose="02020603050405020304" pitchFamily="18" charset="0"/>
              <a:cs typeface="Times New Roman" panose="02020603050405020304" pitchFamily="18" charset="0"/>
              <a:hlinkClick r:id="rId3"/>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92104" y="1892302"/>
            <a:ext cx="8636001" cy="3962400"/>
          </a:xfrm>
          <a:prstGeom prst="rect">
            <a:avLst/>
          </a:prstGeom>
          <a:noFill/>
        </p:spPr>
      </p:pic>
      <p:sp>
        <p:nvSpPr>
          <p:cNvPr id="2" name="TextBox 1"/>
          <p:cNvSpPr txBox="1"/>
          <p:nvPr/>
        </p:nvSpPr>
        <p:spPr>
          <a:xfrm>
            <a:off x="292104" y="152399"/>
            <a:ext cx="4127496" cy="1083945"/>
          </a:xfrm>
          <a:prstGeom prst="rect">
            <a:avLst/>
          </a:prstGeom>
          <a:noFill/>
        </p:spPr>
        <p:txBody>
          <a:bodyPr wrap="square" lIns="0" tIns="0" rIns="0" rtlCol="0">
            <a:spAutoFit/>
          </a:bodyPr>
          <a:lstStyle/>
          <a:p>
            <a:pPr>
              <a:lnSpc>
                <a:spcPts val="2700"/>
              </a:lnSpc>
            </a:pPr>
            <a:endParaRPr lang="en-US" altLang="zh-CN" sz="3600" b="1" dirty="0">
              <a:solidFill>
                <a:srgbClr val="FFFFFF"/>
              </a:solidFill>
              <a:latin typeface="Arial" panose="020B0604020202020204" pitchFamily="34" charset="0"/>
              <a:cs typeface="Arial" panose="020B0604020202020204" pitchFamily="34" charset="0"/>
            </a:endParaRPr>
          </a:p>
          <a:p>
            <a:pPr>
              <a:lnSpc>
                <a:spcPts val="2700"/>
              </a:lnSpc>
            </a:pPr>
            <a:r>
              <a:rPr lang="en-US" altLang="en-US" sz="3600" b="1" dirty="0" err="1">
                <a:solidFill>
                  <a:schemeClr val="tx2"/>
                </a:solidFill>
                <a:latin typeface="Arial" panose="020B0604020202020204" pitchFamily="34" charset="0"/>
                <a:cs typeface="Arial" panose="020B0604020202020204" pitchFamily="34" charset="0"/>
              </a:rPr>
              <a:t>Mạng</a:t>
            </a:r>
            <a:r>
              <a:rPr lang="en-US" altLang="en-US" sz="3600" b="1" dirty="0">
                <a:solidFill>
                  <a:schemeClr val="tx2"/>
                </a:solidFill>
                <a:latin typeface="Arial" panose="020B0604020202020204" pitchFamily="34" charset="0"/>
                <a:cs typeface="Arial" panose="020B0604020202020204" pitchFamily="34" charset="0"/>
              </a:rPr>
              <a:t> LAN</a:t>
            </a:r>
            <a:endParaRPr lang="en-US" altLang="en-US" sz="3600" b="1" dirty="0">
              <a:solidFill>
                <a:schemeClr val="tx2"/>
              </a:solidFill>
              <a:latin typeface="Arial" panose="020B0604020202020204" pitchFamily="34" charset="0"/>
              <a:cs typeface="Arial" panose="020B0604020202020204" pitchFamily="34" charset="0"/>
            </a:endParaRPr>
          </a:p>
          <a:p>
            <a:pPr>
              <a:lnSpc>
                <a:spcPts val="2700"/>
              </a:lnSpc>
            </a:pPr>
            <a:r>
              <a:rPr lang="en-US" altLang="zh-CN" sz="3600" b="1" dirty="0">
                <a:solidFill>
                  <a:srgbClr val="FFFFFF"/>
                </a:solidFill>
                <a:latin typeface="Arial" panose="020B0604020202020204" pitchFamily="34" charset="0"/>
                <a:cs typeface="Arial" panose="020B0604020202020204" pitchFamily="34" charset="0"/>
              </a:rPr>
              <a:t>al</a:t>
            </a:r>
            <a:r>
              <a:rPr lang="en-US" altLang="zh-CN" sz="3600" dirty="0">
                <a:latin typeface="Arial" panose="020B0604020202020204" pitchFamily="34" charset="0"/>
                <a:cs typeface="Arial" panose="020B0604020202020204" pitchFamily="34" charset="0"/>
              </a:rPr>
              <a:t> </a:t>
            </a:r>
            <a:r>
              <a:rPr lang="en-US" altLang="zh-CN" sz="3600" b="1" dirty="0">
                <a:solidFill>
                  <a:srgbClr val="FFFFFF"/>
                </a:solidFill>
                <a:latin typeface="Arial" panose="020B0604020202020204" pitchFamily="34" charset="0"/>
                <a:cs typeface="Arial" panose="020B0604020202020204" pitchFamily="34" charset="0"/>
              </a:rPr>
              <a:t>Area</a:t>
            </a:r>
            <a:r>
              <a:rPr lang="en-US" altLang="zh-CN" sz="3600" dirty="0">
                <a:latin typeface="Arial" panose="020B0604020202020204" pitchFamily="34" charset="0"/>
                <a:cs typeface="Arial" panose="020B0604020202020204" pitchFamily="34" charset="0"/>
              </a:rPr>
              <a:t> </a:t>
            </a:r>
            <a:r>
              <a:rPr lang="en-US" altLang="zh-CN" sz="3600" b="1" dirty="0">
                <a:solidFill>
                  <a:srgbClr val="FFFFFF"/>
                </a:solidFill>
                <a:latin typeface="Arial" panose="020B0604020202020204" pitchFamily="34" charset="0"/>
                <a:cs typeface="Arial" panose="020B0604020202020204" pitchFamily="34" charset="0"/>
              </a:rPr>
              <a:t>Network</a:t>
            </a:r>
            <a:endParaRPr lang="en-US" altLang="zh-CN" sz="3600" b="1"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606805" y="1828800"/>
            <a:ext cx="4864099" cy="4749800"/>
          </a:xfrm>
          <a:prstGeom prst="rect">
            <a:avLst/>
          </a:prstGeom>
          <a:noFill/>
        </p:spPr>
      </p:pic>
      <p:sp>
        <p:nvSpPr>
          <p:cNvPr id="2" name="TextBox 1"/>
          <p:cNvSpPr txBox="1"/>
          <p:nvPr/>
        </p:nvSpPr>
        <p:spPr>
          <a:xfrm>
            <a:off x="736605" y="673102"/>
            <a:ext cx="4034759" cy="392415"/>
          </a:xfrm>
          <a:prstGeom prst="rect">
            <a:avLst/>
          </a:prstGeom>
          <a:noFill/>
        </p:spPr>
        <p:txBody>
          <a:bodyPr wrap="none" lIns="0" tIns="0" rIns="0" rtlCol="0">
            <a:spAutoFit/>
          </a:bodyPr>
          <a:lstStyle/>
          <a:p>
            <a:pPr>
              <a:lnSpc>
                <a:spcPts val="2700"/>
              </a:lnSpc>
            </a:pPr>
            <a:r>
              <a:rPr lang="en-US" altLang="zh-CN" sz="3000" b="1" dirty="0" err="1">
                <a:solidFill>
                  <a:srgbClr val="FFFFFF"/>
                </a:solidFill>
                <a:latin typeface="Times New Roman" panose="02020603050405020304" pitchFamily="18" charset="0"/>
                <a:cs typeface="Times New Roman" panose="02020603050405020304" pitchFamily="18" charset="0"/>
              </a:rPr>
              <a:t>Thành</a:t>
            </a:r>
            <a:r>
              <a:rPr lang="en-US" altLang="zh-CN" sz="3000" b="1" dirty="0">
                <a:solidFill>
                  <a:srgbClr val="FFFFFF"/>
                </a:solidFill>
                <a:latin typeface="Times New Roman" panose="02020603050405020304" pitchFamily="18" charset="0"/>
                <a:cs typeface="Times New Roman" panose="02020603050405020304" pitchFamily="18" charset="0"/>
              </a:rPr>
              <a:t> </a:t>
            </a:r>
            <a:r>
              <a:rPr lang="en-US" altLang="zh-CN" sz="3000" b="1" dirty="0" err="1">
                <a:solidFill>
                  <a:srgbClr val="FFFFFF"/>
                </a:solidFill>
                <a:latin typeface="Times New Roman" panose="02020603050405020304" pitchFamily="18" charset="0"/>
                <a:cs typeface="Times New Roman" panose="02020603050405020304" pitchFamily="18" charset="0"/>
              </a:rPr>
              <a:t>phần</a:t>
            </a:r>
            <a:r>
              <a:rPr lang="en-US" altLang="zh-CN" sz="3000" b="1" dirty="0">
                <a:solidFill>
                  <a:srgbClr val="FFFFFF"/>
                </a:solidFill>
                <a:latin typeface="Times New Roman" panose="02020603050405020304" pitchFamily="18" charset="0"/>
                <a:cs typeface="Times New Roman" panose="02020603050405020304" pitchFamily="18" charset="0"/>
              </a:rPr>
              <a:t> </a:t>
            </a:r>
            <a:r>
              <a:rPr lang="en-US" altLang="zh-CN" sz="3000" b="1" dirty="0" err="1">
                <a:solidFill>
                  <a:srgbClr val="FFFFFF"/>
                </a:solidFill>
                <a:latin typeface="Times New Roman" panose="02020603050405020304" pitchFamily="18" charset="0"/>
                <a:cs typeface="Times New Roman" panose="02020603050405020304" pitchFamily="18" charset="0"/>
              </a:rPr>
              <a:t>mạng</a:t>
            </a:r>
            <a:r>
              <a:rPr lang="en-US" altLang="zh-CN" sz="3000" b="1" dirty="0">
                <a:solidFill>
                  <a:srgbClr val="FFFFFF"/>
                </a:solidFill>
                <a:latin typeface="Times New Roman" panose="02020603050405020304" pitchFamily="18" charset="0"/>
                <a:cs typeface="Times New Roman" panose="02020603050405020304" pitchFamily="18" charset="0"/>
              </a:rPr>
              <a:t> LAN</a:t>
            </a:r>
            <a:r>
              <a:rPr lang="en-US" altLang="zh-CN" sz="3000" dirty="0">
                <a:latin typeface="Times New Roman" panose="02020603050405020304" pitchFamily="18" charset="0"/>
                <a:cs typeface="Times New Roman" panose="02020603050405020304" pitchFamily="18" charset="0"/>
              </a:rPr>
              <a:t> </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647700" y="1346201"/>
            <a:ext cx="1356140" cy="302647"/>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Computers</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990604" y="1701801"/>
            <a:ext cx="628377" cy="302647"/>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PCs</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9" name="TextBox 1"/>
          <p:cNvSpPr txBox="1"/>
          <p:nvPr/>
        </p:nvSpPr>
        <p:spPr>
          <a:xfrm>
            <a:off x="990600" y="2057402"/>
            <a:ext cx="974626" cy="302647"/>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Servers</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10" name="TextBox 1"/>
          <p:cNvSpPr txBox="1"/>
          <p:nvPr/>
        </p:nvSpPr>
        <p:spPr>
          <a:xfrm>
            <a:off x="647700" y="2413003"/>
            <a:ext cx="1903406" cy="302647"/>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Interconnections</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11" name="TextBox 1"/>
          <p:cNvSpPr txBox="1"/>
          <p:nvPr/>
        </p:nvSpPr>
        <p:spPr>
          <a:xfrm>
            <a:off x="990604" y="2768603"/>
            <a:ext cx="743793" cy="302647"/>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NICs</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12" name="TextBox 1"/>
          <p:cNvSpPr txBox="1"/>
          <p:nvPr/>
        </p:nvSpPr>
        <p:spPr>
          <a:xfrm>
            <a:off x="990601" y="3124203"/>
            <a:ext cx="859210" cy="302647"/>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Media</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13" name="TextBox 1"/>
          <p:cNvSpPr txBox="1"/>
          <p:nvPr/>
        </p:nvSpPr>
        <p:spPr>
          <a:xfrm>
            <a:off x="647705" y="3492503"/>
            <a:ext cx="1875513" cy="302647"/>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Network</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devices</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14" name="TextBox 1"/>
          <p:cNvSpPr txBox="1"/>
          <p:nvPr/>
        </p:nvSpPr>
        <p:spPr>
          <a:xfrm>
            <a:off x="990604" y="3848103"/>
            <a:ext cx="756617" cy="302647"/>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Hubs</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15" name="TextBox 1"/>
          <p:cNvSpPr txBox="1"/>
          <p:nvPr/>
        </p:nvSpPr>
        <p:spPr>
          <a:xfrm>
            <a:off x="990601" y="4216399"/>
            <a:ext cx="1090042" cy="661720"/>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Switches</a:t>
            </a:r>
            <a:endParaRPr lang="en-US" altLang="zh-CN" sz="1800" b="1" dirty="0">
              <a:solidFill>
                <a:srgbClr val="000000"/>
              </a:solidFill>
              <a:latin typeface="Times New Roman" panose="02020603050405020304" pitchFamily="18" charset="0"/>
              <a:cs typeface="Times New Roman" panose="02020603050405020304" pitchFamily="18" charset="0"/>
            </a:endParaRPr>
          </a:p>
          <a:p>
            <a:pPr>
              <a:lnSpc>
                <a:spcPts val="28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Routers</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16" name="TextBox 1"/>
          <p:cNvSpPr txBox="1"/>
          <p:nvPr/>
        </p:nvSpPr>
        <p:spPr>
          <a:xfrm>
            <a:off x="647700" y="4914900"/>
            <a:ext cx="1172437" cy="302647"/>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Protocols</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17" name="TextBox 1"/>
          <p:cNvSpPr txBox="1"/>
          <p:nvPr/>
        </p:nvSpPr>
        <p:spPr>
          <a:xfrm>
            <a:off x="990601" y="5283200"/>
            <a:ext cx="1102866" cy="661720"/>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Ethernet</a:t>
            </a:r>
            <a:endParaRPr lang="en-US" altLang="zh-CN" sz="1800" b="1" dirty="0">
              <a:solidFill>
                <a:srgbClr val="000000"/>
              </a:solidFill>
              <a:latin typeface="Times New Roman" panose="02020603050405020304" pitchFamily="18" charset="0"/>
              <a:cs typeface="Times New Roman" panose="02020603050405020304" pitchFamily="18" charset="0"/>
            </a:endParaRPr>
          </a:p>
          <a:p>
            <a:pPr>
              <a:lnSpc>
                <a:spcPts val="28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IP</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18" name="TextBox 1"/>
          <p:cNvSpPr txBox="1"/>
          <p:nvPr/>
        </p:nvSpPr>
        <p:spPr>
          <a:xfrm>
            <a:off x="990604" y="5981703"/>
            <a:ext cx="705321" cy="302647"/>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ARP</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
        <p:nvSpPr>
          <p:cNvPr id="19" name="TextBox 1"/>
          <p:cNvSpPr txBox="1"/>
          <p:nvPr/>
        </p:nvSpPr>
        <p:spPr>
          <a:xfrm>
            <a:off x="990599" y="6337303"/>
            <a:ext cx="884858" cy="302647"/>
          </a:xfrm>
          <a:prstGeom prst="rect">
            <a:avLst/>
          </a:prstGeom>
          <a:noFill/>
        </p:spPr>
        <p:txBody>
          <a:bodyPr wrap="none" lIns="0" tIns="0" rIns="0" rtlCol="0">
            <a:spAutoFit/>
          </a:bodyPr>
          <a:lstStyle/>
          <a:p>
            <a:pPr>
              <a:lnSpc>
                <a:spcPts val="2000"/>
              </a:lnSpc>
            </a:pPr>
            <a:r>
              <a:rPr lang="en-US" altLang="zh-CN" sz="1800" dirty="0">
                <a:solidFill>
                  <a:srgbClr val="306774"/>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Times New Roman" panose="02020603050405020304" pitchFamily="18" charset="0"/>
                <a:cs typeface="Times New Roman" panose="02020603050405020304" pitchFamily="18" charset="0"/>
              </a:rPr>
              <a:t>DHCP</a:t>
            </a:r>
            <a:endParaRPr lang="en-US" altLang="zh-CN" sz="1800" b="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3"/>
          <p:cNvPicPr>
            <a:picLocks noChangeAspect="1" noChangeArrowheads="1"/>
          </p:cNvPicPr>
          <p:nvPr/>
        </p:nvPicPr>
        <p:blipFill>
          <a:blip r:embed="rId1"/>
          <a:srcRect/>
          <a:stretch>
            <a:fillRect/>
          </a:stretch>
        </p:blipFill>
        <p:spPr bwMode="auto">
          <a:xfrm>
            <a:off x="2641600" y="3086102"/>
            <a:ext cx="3860800" cy="355600"/>
          </a:xfrm>
          <a:prstGeom prst="rect">
            <a:avLst/>
          </a:prstGeom>
          <a:noFill/>
        </p:spPr>
      </p:pic>
      <p:pic>
        <p:nvPicPr>
          <p:cNvPr id="5" name="Picture 3"/>
          <p:cNvPicPr>
            <a:picLocks noChangeAspect="1" noChangeArrowheads="1"/>
          </p:cNvPicPr>
          <p:nvPr/>
        </p:nvPicPr>
        <p:blipFill>
          <a:blip r:embed="rId1"/>
          <a:srcRect/>
          <a:stretch>
            <a:fillRect/>
          </a:stretch>
        </p:blipFill>
        <p:spPr bwMode="auto">
          <a:xfrm>
            <a:off x="2641600" y="4800602"/>
            <a:ext cx="3860800" cy="355600"/>
          </a:xfrm>
          <a:prstGeom prst="rect">
            <a:avLst/>
          </a:prstGeom>
          <a:noFill/>
        </p:spPr>
      </p:pic>
      <p:sp>
        <p:nvSpPr>
          <p:cNvPr id="2" name="TextBox 1"/>
          <p:cNvSpPr txBox="1"/>
          <p:nvPr/>
        </p:nvSpPr>
        <p:spPr>
          <a:xfrm>
            <a:off x="317505" y="520704"/>
            <a:ext cx="8384540" cy="4815840"/>
          </a:xfrm>
          <a:prstGeom prst="rect">
            <a:avLst/>
          </a:prstGeom>
          <a:noFill/>
        </p:spPr>
        <p:txBody>
          <a:bodyPr wrap="none" lIns="0" tIns="0" rIns="0" rtlCol="0">
            <a:spAutoFit/>
          </a:bodyPr>
          <a:lstStyle/>
          <a:p>
            <a:pPr>
              <a:lnSpc>
                <a:spcPts val="5500"/>
              </a:lnSpc>
            </a:pPr>
            <a:r>
              <a:rPr lang="en-US" altLang="zh-CN" sz="3600" dirty="0" err="1">
                <a:solidFill>
                  <a:srgbClr val="3333CC"/>
                </a:solidFill>
                <a:latin typeface="Comic Sans MS" panose="030F0702030302020204" pitchFamily="18" charset="0"/>
                <a:cs typeface="Comic Sans MS" panose="030F0702030302020204" pitchFamily="18" charset="0"/>
              </a:rPr>
              <a:t>Ng</a:t>
            </a:r>
            <a:r>
              <a:rPr lang="en-US" altLang="zh-CN" sz="3600" dirty="0" err="1">
                <a:solidFill>
                  <a:srgbClr val="3333CC"/>
                </a:solidFill>
                <a:latin typeface="Times New Roman" panose="02020603050405020304" pitchFamily="18" charset="0"/>
                <a:cs typeface="Times New Roman" panose="02020603050405020304" pitchFamily="18" charset="0"/>
              </a:rPr>
              <a:t>ữ</a:t>
            </a:r>
            <a:r>
              <a:rPr lang="en-US" altLang="zh-CN" sz="3600" dirty="0">
                <a:latin typeface="Times New Roman" panose="02020603050405020304" pitchFamily="18" charset="0"/>
                <a:cs typeface="Times New Roman" panose="02020603050405020304" pitchFamily="18" charset="0"/>
              </a:rPr>
              <a:t> </a:t>
            </a:r>
            <a:r>
              <a:rPr lang="en-US" altLang="zh-CN" sz="3600" dirty="0" err="1">
                <a:solidFill>
                  <a:srgbClr val="3333CC"/>
                </a:solidFill>
                <a:latin typeface="Comic Sans MS" panose="030F0702030302020204" pitchFamily="18" charset="0"/>
                <a:cs typeface="Comic Sans MS" panose="030F0702030302020204" pitchFamily="18" charset="0"/>
              </a:rPr>
              <a:t>c</a:t>
            </a:r>
            <a:r>
              <a:rPr lang="en-US" altLang="zh-CN" sz="3600" dirty="0" err="1">
                <a:solidFill>
                  <a:srgbClr val="3333CC"/>
                </a:solidFill>
                <a:latin typeface="Times New Roman" panose="02020603050405020304" pitchFamily="18" charset="0"/>
                <a:cs typeface="Times New Roman" panose="02020603050405020304" pitchFamily="18" charset="0"/>
              </a:rPr>
              <a:t>ả</a:t>
            </a:r>
            <a:r>
              <a:rPr lang="en-US" altLang="zh-CN" sz="3600" dirty="0" err="1">
                <a:solidFill>
                  <a:srgbClr val="3333CC"/>
                </a:solidFill>
                <a:latin typeface="Comic Sans MS" panose="030F0702030302020204" pitchFamily="18" charset="0"/>
                <a:cs typeface="Comic Sans MS" panose="030F0702030302020204" pitchFamily="18" charset="0"/>
              </a:rPr>
              <a:t>nh</a:t>
            </a:r>
            <a:r>
              <a:rPr lang="en-US" altLang="zh-CN" sz="3600" dirty="0">
                <a:solidFill>
                  <a:srgbClr val="3333CC"/>
                </a:solidFill>
                <a:latin typeface="Comic Sans MS" panose="030F0702030302020204" pitchFamily="18" charset="0"/>
                <a:cs typeface="Comic Sans MS" panose="030F0702030302020204" pitchFamily="18" charset="0"/>
              </a:rPr>
              <a:t> (</a:t>
            </a:r>
            <a:r>
              <a:rPr lang="en-US" altLang="zh-CN" sz="3600" dirty="0" err="1">
                <a:solidFill>
                  <a:srgbClr val="3333CC"/>
                </a:solidFill>
                <a:latin typeface="Comic Sans MS" panose="030F0702030302020204" pitchFamily="18" charset="0"/>
                <a:cs typeface="Comic Sans MS" panose="030F0702030302020204" pitchFamily="18" charset="0"/>
              </a:rPr>
              <a:t>tt</a:t>
            </a:r>
            <a:r>
              <a:rPr lang="en-US" altLang="zh-CN" sz="3600" dirty="0">
                <a:solidFill>
                  <a:srgbClr val="3333CC"/>
                </a:solidFill>
                <a:latin typeface="Comic Sans MS" panose="030F0702030302020204" pitchFamily="18" charset="0"/>
                <a:cs typeface="Comic Sans MS" panose="030F0702030302020204" pitchFamily="18" charset="0"/>
              </a:rPr>
              <a:t>)</a:t>
            </a:r>
            <a:endParaRPr lang="en-US" altLang="zh-CN" sz="3600" dirty="0">
              <a:solidFill>
                <a:srgbClr val="3333CC"/>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800"/>
              </a:lnSpc>
              <a:tabLst>
                <a:tab pos="457200" algn="l"/>
                <a:tab pos="736600" algn="l"/>
              </a:tabLst>
            </a:pP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Tại</a:t>
            </a:r>
            <a:r>
              <a:rPr lang="en-US" altLang="zh-CN" sz="2795" dirty="0">
                <a:latin typeface="Times New Roman" panose="02020603050405020304" pitchFamily="18" charset="0"/>
                <a:cs typeface="Times New Roman" panose="02020603050405020304" pitchFamily="18" charset="0"/>
              </a:rPr>
              <a:t> </a:t>
            </a:r>
            <a:r>
              <a:rPr lang="en-US" altLang="zh-CN" sz="2795" dirty="0" err="1">
                <a:solidFill>
                  <a:srgbClr val="000000"/>
                </a:solidFill>
                <a:latin typeface="Tahoma" panose="020B0604030504040204" pitchFamily="34" charset="0"/>
                <a:cs typeface="Tahoma" panose="020B0604030504040204" pitchFamily="34" charset="0"/>
              </a:rPr>
              <a:t>nơi</a:t>
            </a:r>
            <a:r>
              <a:rPr lang="en-US" altLang="zh-CN" sz="2795" dirty="0">
                <a:latin typeface="Times New Roman" panose="02020603050405020304" pitchFamily="18" charset="0"/>
                <a:cs typeface="Times New Roman" panose="02020603050405020304" pitchFamily="18" charset="0"/>
              </a:rPr>
              <a:t> </a:t>
            </a:r>
            <a:r>
              <a:rPr lang="en-US" altLang="zh-CN" sz="2795" dirty="0" err="1">
                <a:solidFill>
                  <a:srgbClr val="000000"/>
                </a:solidFill>
                <a:latin typeface="Tahoma" panose="020B0604030504040204" pitchFamily="34" charset="0"/>
                <a:cs typeface="Tahoma" panose="020B0604030504040204" pitchFamily="34" charset="0"/>
              </a:rPr>
              <a:t>gửi</a:t>
            </a:r>
            <a:r>
              <a:rPr lang="en-US" altLang="zh-CN" sz="2795" dirty="0">
                <a:solidFill>
                  <a:srgbClr val="000000"/>
                </a:solidFill>
                <a:latin typeface="Tahoma" panose="020B0604030504040204" pitchFamily="34" charset="0"/>
                <a:cs typeface="Tahoma" panose="020B0604030504040204" pitchFamily="34" charset="0"/>
              </a:rPr>
              <a:t>:</a:t>
            </a:r>
            <a:endParaRPr lang="en-US" altLang="zh-CN" sz="2795" dirty="0">
              <a:solidFill>
                <a:srgbClr val="000000"/>
              </a:solidFill>
              <a:latin typeface="Tahoma" panose="020B0604030504040204" pitchFamily="34" charset="0"/>
              <a:cs typeface="Tahoma" panose="020B0604030504040204" pitchFamily="34" charset="0"/>
            </a:endParaRPr>
          </a:p>
          <a:p>
            <a:pPr>
              <a:lnSpc>
                <a:spcPts val="3400"/>
              </a:lnSpc>
              <a:tabLst>
                <a:tab pos="457200" algn="l"/>
                <a:tab pos="7366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Nhận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0000"/>
                </a:solidFill>
                <a:latin typeface="Tahoma" panose="020B0604030504040204" pitchFamily="34" charset="0"/>
                <a:cs typeface="Tahoma" panose="020B0604030504040204" pitchFamily="34" charset="0"/>
              </a:rPr>
              <a:t>các</a:t>
            </a:r>
            <a:r>
              <a:rPr lang="en-US" altLang="zh-CN" sz="2400" dirty="0">
                <a:latin typeface="Times New Roman" panose="02020603050405020304" pitchFamily="18" charset="0"/>
                <a:cs typeface="Times New Roman" panose="02020603050405020304" pitchFamily="18" charset="0"/>
              </a:rPr>
              <a:t> datagram </a:t>
            </a:r>
            <a:r>
              <a:rPr lang="en-US" altLang="zh-CN" sz="2400" dirty="0">
                <a:solidFill>
                  <a:srgbClr val="000000"/>
                </a:solidFill>
                <a:latin typeface="Tahoma" panose="020B0604030504040204" pitchFamily="34" charset="0"/>
                <a:cs typeface="Tahoma" panose="020B0604030504040204" pitchFamily="34" charset="0"/>
              </a:rPr>
              <a:t>từ</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tầng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network</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đóng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gói</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thành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các</a:t>
            </a:r>
            <a:endParaRPr lang="en-US" altLang="zh-CN" sz="2400" dirty="0">
              <a:solidFill>
                <a:srgbClr val="000000"/>
              </a:solidFill>
              <a:latin typeface="Tahoma" panose="020B0604030504040204" pitchFamily="34" charset="0"/>
              <a:cs typeface="Tahoma" panose="020B0604030504040204" pitchFamily="34" charset="0"/>
            </a:endParaRPr>
          </a:p>
          <a:p>
            <a:pPr>
              <a:lnSpc>
                <a:spcPts val="2900"/>
              </a:lnSpc>
              <a:tabLst>
                <a:tab pos="457200" algn="l"/>
                <a:tab pos="736600" algn="l"/>
              </a:tabLst>
            </a:pPr>
            <a:r>
              <a:rPr lang="en-US" altLang="zh-CN" dirty="0"/>
              <a:t>		</a:t>
            </a:r>
            <a:r>
              <a:rPr lang="en-US" altLang="zh-CN" sz="2400" dirty="0">
                <a:solidFill>
                  <a:srgbClr val="000000"/>
                </a:solidFill>
                <a:latin typeface="Tahoma" panose="020B0604030504040204" pitchFamily="34" charset="0"/>
                <a:cs typeface="Tahoma" panose="020B0604030504040204" pitchFamily="34" charset="0"/>
              </a:rPr>
              <a:t>frame</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457200" algn="l"/>
                <a:tab pos="7366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Truy</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cập</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đường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truyền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(nếu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dùng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đường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truyền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chung)</a:t>
            </a:r>
            <a:endParaRPr lang="en-US" altLang="zh-CN" sz="2400" dirty="0">
              <a:solidFill>
                <a:srgbClr val="000000"/>
              </a:solidFill>
              <a:latin typeface="Tahoma" panose="020B0604030504040204" pitchFamily="34" charset="0"/>
              <a:cs typeface="Tahoma" panose="020B0604030504040204" pitchFamily="34" charset="0"/>
            </a:endParaRPr>
          </a:p>
          <a:p>
            <a:pPr>
              <a:lnSpc>
                <a:spcPts val="4000"/>
              </a:lnSpc>
              <a:tabLst>
                <a:tab pos="457200" algn="l"/>
                <a:tab pos="736600" algn="l"/>
              </a:tabLst>
            </a:pP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Tại</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nơi</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nhận:</a:t>
            </a:r>
            <a:endParaRPr lang="en-US" altLang="zh-CN" sz="2795" dirty="0">
              <a:solidFill>
                <a:srgbClr val="000000"/>
              </a:solidFill>
              <a:latin typeface="Tahoma" panose="020B0604030504040204" pitchFamily="34" charset="0"/>
              <a:cs typeface="Tahoma" panose="020B0604030504040204" pitchFamily="34" charset="0"/>
            </a:endParaRPr>
          </a:p>
          <a:p>
            <a:pPr>
              <a:lnSpc>
                <a:spcPts val="3400"/>
              </a:lnSpc>
              <a:tabLst>
                <a:tab pos="457200" algn="l"/>
                <a:tab pos="7366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Nhận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các</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frame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dữ</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liệu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từ</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tầng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physical</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457200" algn="l"/>
                <a:tab pos="7366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Kiểm</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lỗi</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457200" algn="l"/>
                <a:tab pos="7366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Chuyển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cho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tầng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network</a:t>
            </a:r>
            <a:endParaRPr lang="en-US" altLang="zh-CN" sz="2400" dirty="0">
              <a:solidFill>
                <a:srgbClr val="000000"/>
              </a:solidFill>
              <a:latin typeface="Tahoma" panose="020B0604030504040204" pitchFamily="34" charset="0"/>
              <a:cs typeface="Tahoma" panose="020B0604030504040204" pitchFamily="34" charset="0"/>
            </a:endParaRPr>
          </a:p>
        </p:txBody>
      </p:sp>
      <p:sp>
        <p:nvSpPr>
          <p:cNvPr id="8" name="TextBox 1"/>
          <p:cNvSpPr txBox="1"/>
          <p:nvPr/>
        </p:nvSpPr>
        <p:spPr>
          <a:xfrm>
            <a:off x="8839199" y="6438904"/>
            <a:ext cx="117020"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5</a:t>
            </a:r>
            <a:endParaRPr lang="en-US" altLang="zh-CN" sz="1800" dirty="0">
              <a:solidFill>
                <a:srgbClr val="FFFFFF"/>
              </a:solidFill>
              <a:latin typeface="Calibri" panose="020F0502020204030204" pitchFamily="18" charset="0"/>
              <a:cs typeface="Calibri" panose="020F0502020204030204" pitchFamily="18" charset="0"/>
            </a:endParaRPr>
          </a:p>
        </p:txBody>
      </p:sp>
      <p:pic>
        <p:nvPicPr>
          <p:cNvPr id="33" name="Picture 5" descr="underline_base"/>
          <p:cNvPicPr>
            <a:picLocks noChangeAspect="1" noChangeArrowheads="1"/>
          </p:cNvPicPr>
          <p:nvPr>
            <p:ph sz="half" idx="2"/>
          </p:nvPr>
        </p:nvPicPr>
        <p:blipFill>
          <a:blip r:embed="rId2"/>
          <a:srcRect/>
          <a:stretch>
            <a:fillRect/>
          </a:stretch>
        </p:blipFill>
        <p:spPr bwMode="auto">
          <a:xfrm>
            <a:off x="381000" y="1295400"/>
            <a:ext cx="2463800" cy="186055"/>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736605" y="673102"/>
            <a:ext cx="3236463"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Functions</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a</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LAN</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850900" y="1701801"/>
            <a:ext cx="2614498" cy="725840"/>
          </a:xfrm>
          <a:prstGeom prst="rect">
            <a:avLst/>
          </a:prstGeom>
          <a:noFill/>
        </p:spPr>
        <p:txBody>
          <a:bodyPr wrap="none" lIns="0" tIns="0" rIns="0" rtlCol="0">
            <a:spAutoFit/>
          </a:bodyPr>
          <a:lstStyle/>
          <a:p>
            <a:pPr>
              <a:lnSpc>
                <a:spcPts val="2200"/>
              </a:lnSpc>
            </a:pPr>
            <a:r>
              <a:rPr lang="en-US" altLang="zh-CN" sz="2005" dirty="0">
                <a:solidFill>
                  <a:srgbClr val="306774"/>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Data</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and</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applications</a:t>
            </a:r>
            <a:endParaRPr lang="en-US" altLang="zh-CN" sz="2005" b="1" dirty="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a:solidFill>
                  <a:srgbClr val="306774"/>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Share</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resources</a:t>
            </a:r>
            <a:endParaRPr lang="en-US" altLang="zh-CN" sz="2005" b="1"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850905" y="2476504"/>
            <a:ext cx="5395901" cy="328295"/>
          </a:xfrm>
          <a:prstGeom prst="rect">
            <a:avLst/>
          </a:prstGeom>
          <a:noFill/>
        </p:spPr>
        <p:txBody>
          <a:bodyPr wrap="none" lIns="0" tIns="0" rIns="0" rtlCol="0">
            <a:spAutoFit/>
          </a:bodyPr>
          <a:lstStyle/>
          <a:p>
            <a:pPr>
              <a:lnSpc>
                <a:spcPts val="2200"/>
              </a:lnSpc>
            </a:pPr>
            <a:r>
              <a:rPr lang="en-US" altLang="zh-CN" sz="2005" dirty="0">
                <a:solidFill>
                  <a:srgbClr val="306774"/>
                </a:solidFill>
                <a:latin typeface="Times New Roman" panose="02020603050405020304" pitchFamily="18" charset="0"/>
                <a:cs typeface="Times New Roman" panose="02020603050405020304"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Provide</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communication</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path</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to</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other</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networks</a:t>
            </a:r>
            <a:endParaRPr lang="en-US" altLang="zh-CN" sz="2005" b="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054102" y="1701802"/>
            <a:ext cx="7340599" cy="4508500"/>
          </a:xfrm>
          <a:prstGeom prst="rect">
            <a:avLst/>
          </a:prstGeom>
          <a:noFill/>
        </p:spPr>
      </p:pic>
      <p:sp>
        <p:nvSpPr>
          <p:cNvPr id="2" name="TextBox 1"/>
          <p:cNvSpPr txBox="1"/>
          <p:nvPr/>
        </p:nvSpPr>
        <p:spPr>
          <a:xfrm>
            <a:off x="736605" y="673102"/>
            <a:ext cx="1720023"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LAN</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Sizes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698502" y="1816100"/>
            <a:ext cx="8001000" cy="4381500"/>
          </a:xfrm>
          <a:prstGeom prst="rect">
            <a:avLst/>
          </a:prstGeom>
          <a:noFill/>
        </p:spPr>
      </p:pic>
      <p:sp>
        <p:nvSpPr>
          <p:cNvPr id="2" name="TextBox 1"/>
          <p:cNvSpPr txBox="1"/>
          <p:nvPr/>
        </p:nvSpPr>
        <p:spPr>
          <a:xfrm>
            <a:off x="723901" y="901701"/>
            <a:ext cx="2593659"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LAN</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Standards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054099" y="1879600"/>
            <a:ext cx="7188200" cy="4381500"/>
          </a:xfrm>
          <a:prstGeom prst="rect">
            <a:avLst/>
          </a:prstGeom>
          <a:noFill/>
        </p:spPr>
      </p:pic>
      <p:sp>
        <p:nvSpPr>
          <p:cNvPr id="2" name="TextBox 1"/>
          <p:cNvSpPr txBox="1"/>
          <p:nvPr/>
        </p:nvSpPr>
        <p:spPr>
          <a:xfrm>
            <a:off x="736599" y="673102"/>
            <a:ext cx="431316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Ethernet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Frame</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Structure</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685800" y="1536700"/>
            <a:ext cx="7708900" cy="5041900"/>
          </a:xfrm>
          <a:prstGeom prst="rect">
            <a:avLst/>
          </a:prstGeom>
          <a:noFill/>
        </p:spPr>
      </p:pic>
      <p:sp>
        <p:nvSpPr>
          <p:cNvPr id="2" name="TextBox 1"/>
          <p:cNvSpPr txBox="1"/>
          <p:nvPr/>
        </p:nvSpPr>
        <p:spPr>
          <a:xfrm>
            <a:off x="723901" y="901701"/>
            <a:ext cx="5409622"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Communicating</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Within</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the</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LAN</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231902" y="2273300"/>
            <a:ext cx="6502400" cy="1447800"/>
          </a:xfrm>
          <a:prstGeom prst="rect">
            <a:avLst/>
          </a:prstGeom>
          <a:noFill/>
        </p:spPr>
      </p:pic>
      <p:sp>
        <p:nvSpPr>
          <p:cNvPr id="2" name="TextBox 1"/>
          <p:cNvSpPr txBox="1"/>
          <p:nvPr/>
        </p:nvSpPr>
        <p:spPr>
          <a:xfrm>
            <a:off x="1397005" y="4229103"/>
            <a:ext cx="5015797" cy="328295"/>
          </a:xfrm>
          <a:prstGeom prst="rect">
            <a:avLst/>
          </a:prstGeom>
          <a:noFill/>
        </p:spPr>
        <p:txBody>
          <a:bodyPr wrap="none" lIns="0" tIns="0" rIns="0" rtlCol="0">
            <a:spAutoFit/>
          </a:bodyPr>
          <a:lstStyle/>
          <a:p>
            <a:pPr>
              <a:lnSpc>
                <a:spcPts val="22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Signals</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degrade</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with</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transmission</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distance.</a:t>
            </a:r>
            <a:endParaRPr lang="en-US" altLang="zh-CN" sz="2005" b="1" dirty="0">
              <a:solidFill>
                <a:srgbClr val="000000"/>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1397000" y="4635504"/>
            <a:ext cx="5948744" cy="328295"/>
          </a:xfrm>
          <a:prstGeom prst="rect">
            <a:avLst/>
          </a:prstGeom>
          <a:noFill/>
        </p:spPr>
        <p:txBody>
          <a:bodyPr wrap="none" lIns="0" tIns="0" rIns="0" rtlCol="0">
            <a:spAutoFit/>
          </a:bodyPr>
          <a:lstStyle/>
          <a:p>
            <a:pPr>
              <a:lnSpc>
                <a:spcPts val="22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Each</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Ethernet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type</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has</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a</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maximum</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segment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length.</a:t>
            </a:r>
            <a:endParaRPr lang="en-US" altLang="zh-CN" sz="2005" b="1"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736605" y="673102"/>
            <a:ext cx="431688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LAN</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Segment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Limitations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901700" y="1739900"/>
            <a:ext cx="7454901" cy="2425700"/>
          </a:xfrm>
          <a:prstGeom prst="rect">
            <a:avLst/>
          </a:prstGeom>
          <a:noFill/>
        </p:spPr>
      </p:pic>
      <p:sp>
        <p:nvSpPr>
          <p:cNvPr id="2" name="TextBox 1"/>
          <p:cNvSpPr txBox="1"/>
          <p:nvPr/>
        </p:nvSpPr>
        <p:spPr>
          <a:xfrm>
            <a:off x="736600" y="673102"/>
            <a:ext cx="4251164"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Extending</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LAN</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Segments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3009905" y="4457703"/>
            <a:ext cx="2229969" cy="328295"/>
          </a:xfrm>
          <a:prstGeom prst="rect">
            <a:avLst/>
          </a:prstGeom>
          <a:noFill/>
        </p:spPr>
        <p:txBody>
          <a:bodyPr wrap="none" lIns="0" tIns="0" rIns="0" rtlCol="0">
            <a:spAutoFit/>
          </a:bodyPr>
          <a:lstStyle/>
          <a:p>
            <a:pPr>
              <a:lnSpc>
                <a:spcPts val="22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Shares</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bandwidth</a:t>
            </a:r>
            <a:endParaRPr lang="en-US" altLang="zh-CN" sz="2005" b="1"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3009905" y="4876802"/>
            <a:ext cx="3191579" cy="725840"/>
          </a:xfrm>
          <a:prstGeom prst="rect">
            <a:avLst/>
          </a:prstGeom>
          <a:noFill/>
        </p:spPr>
        <p:txBody>
          <a:bodyPr wrap="none" lIns="0" tIns="0" rIns="0" rtlCol="0">
            <a:spAutoFit/>
          </a:bodyPr>
          <a:lstStyle/>
          <a:p>
            <a:pPr>
              <a:lnSpc>
                <a:spcPts val="22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Extends</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cable</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distances</a:t>
            </a:r>
            <a:endParaRPr lang="en-US" altLang="zh-CN" sz="2005" b="1" dirty="0">
              <a:solidFill>
                <a:srgbClr val="000000"/>
              </a:solidFill>
              <a:latin typeface="Times New Roman" panose="02020603050405020304" pitchFamily="18" charset="0"/>
              <a:cs typeface="Times New Roman" panose="02020603050405020304" pitchFamily="18" charset="0"/>
            </a:endParaRPr>
          </a:p>
          <a:p>
            <a:pPr>
              <a:lnSpc>
                <a:spcPts val="3100"/>
              </a:lnSpc>
            </a:pPr>
            <a:r>
              <a:rPr lang="en-US" altLang="zh-CN" sz="2005" dirty="0">
                <a:solidFill>
                  <a:srgbClr val="306774"/>
                </a:solidFill>
                <a:latin typeface="Wingdings" panose="05000000000000000000" pitchFamily="18" charset="0"/>
                <a:cs typeface="Wingdings" panose="05000000000000000000" pitchFamily="18" charset="0"/>
              </a:rPr>
              <a:t></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Repeats</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or</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amplifies</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0000"/>
                </a:solidFill>
                <a:latin typeface="Times New Roman" panose="02020603050405020304" pitchFamily="18" charset="0"/>
                <a:cs typeface="Times New Roman" panose="02020603050405020304" pitchFamily="18" charset="0"/>
              </a:rPr>
              <a:t>signal</a:t>
            </a:r>
            <a:endParaRPr lang="en-US" altLang="zh-CN" sz="2005" b="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41301" y="2463800"/>
            <a:ext cx="8610600" cy="2476500"/>
          </a:xfrm>
          <a:prstGeom prst="rect">
            <a:avLst/>
          </a:prstGeom>
          <a:noFill/>
        </p:spPr>
      </p:pic>
      <p:sp>
        <p:nvSpPr>
          <p:cNvPr id="2" name="TextBox 1"/>
          <p:cNvSpPr txBox="1"/>
          <p:nvPr/>
        </p:nvSpPr>
        <p:spPr>
          <a:xfrm>
            <a:off x="723904" y="901701"/>
            <a:ext cx="1603003"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Collisions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68300" y="1689100"/>
            <a:ext cx="8483600" cy="4572000"/>
          </a:xfrm>
          <a:prstGeom prst="rect">
            <a:avLst/>
          </a:prstGeom>
          <a:noFill/>
        </p:spPr>
      </p:pic>
      <p:sp>
        <p:nvSpPr>
          <p:cNvPr id="2" name="TextBox 1"/>
          <p:cNvSpPr txBox="1"/>
          <p:nvPr/>
        </p:nvSpPr>
        <p:spPr>
          <a:xfrm>
            <a:off x="723901" y="901701"/>
            <a:ext cx="4510850"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Multiple</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Collision</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Domains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736602" y="673102"/>
            <a:ext cx="5175584"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Collision</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&amp;</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Broadcast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Domains</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
        <p:nvSpPr>
          <p:cNvPr id="7" name="TextBox 1"/>
          <p:cNvSpPr txBox="1"/>
          <p:nvPr/>
        </p:nvSpPr>
        <p:spPr>
          <a:xfrm>
            <a:off x="736600" y="1752600"/>
            <a:ext cx="6058582" cy="674544"/>
          </a:xfrm>
          <a:prstGeom prst="rect">
            <a:avLst/>
          </a:prstGeom>
          <a:noFill/>
        </p:spPr>
        <p:txBody>
          <a:bodyPr wrap="none" lIns="0" tIns="0" rIns="0" rtlCol="0">
            <a:spAutoFit/>
          </a:bodyPr>
          <a:lstStyle/>
          <a:p>
            <a:pPr>
              <a:lnSpc>
                <a:spcPts val="2200"/>
              </a:lnSpc>
            </a:pPr>
            <a:r>
              <a:rPr lang="en-US" altLang="zh-CN" sz="2400" b="1" dirty="0">
                <a:solidFill>
                  <a:srgbClr val="000000"/>
                </a:solidFill>
                <a:latin typeface="Times New Roman" panose="02020603050405020304" pitchFamily="18" charset="0"/>
                <a:cs typeface="Times New Roman" panose="02020603050405020304" pitchFamily="18" charset="0"/>
              </a:rPr>
              <a:t>No.</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of</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Broadcast</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domains=</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No.</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of</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every</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active</a:t>
            </a:r>
            <a:endParaRPr lang="en-US" altLang="zh-CN" sz="2400" b="1" dirty="0">
              <a:solidFill>
                <a:srgbClr val="000000"/>
              </a:solidFill>
              <a:latin typeface="Times New Roman" panose="02020603050405020304" pitchFamily="18" charset="0"/>
              <a:cs typeface="Times New Roman" panose="02020603050405020304" pitchFamily="18" charset="0"/>
            </a:endParaRPr>
          </a:p>
          <a:p>
            <a:pPr>
              <a:lnSpc>
                <a:spcPts val="2700"/>
              </a:lnSpc>
            </a:pPr>
            <a:r>
              <a:rPr lang="en-US" altLang="zh-CN" sz="2400" b="1" dirty="0">
                <a:solidFill>
                  <a:srgbClr val="000000"/>
                </a:solidFill>
                <a:latin typeface="Times New Roman" panose="02020603050405020304" pitchFamily="18" charset="0"/>
                <a:cs typeface="Times New Roman" panose="02020603050405020304" pitchFamily="18" charset="0"/>
              </a:rPr>
              <a:t>interface</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of</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the</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Routers</a:t>
            </a:r>
            <a:endParaRPr lang="en-US" altLang="zh-CN" sz="2400" b="1" dirty="0">
              <a:solidFill>
                <a:srgbClr val="000000"/>
              </a:solidFill>
              <a:latin typeface="Times New Roman" panose="02020603050405020304" pitchFamily="18" charset="0"/>
              <a:cs typeface="Times New Roman" panose="02020603050405020304" pitchFamily="18" charset="0"/>
            </a:endParaRPr>
          </a:p>
        </p:txBody>
      </p:sp>
      <p:sp>
        <p:nvSpPr>
          <p:cNvPr id="8" name="TextBox 1"/>
          <p:cNvSpPr txBox="1"/>
          <p:nvPr/>
        </p:nvSpPr>
        <p:spPr>
          <a:xfrm>
            <a:off x="736605" y="2578100"/>
            <a:ext cx="5883021" cy="674544"/>
          </a:xfrm>
          <a:prstGeom prst="rect">
            <a:avLst/>
          </a:prstGeom>
          <a:noFill/>
        </p:spPr>
        <p:txBody>
          <a:bodyPr wrap="none" lIns="0" tIns="0" rIns="0" rtlCol="0">
            <a:spAutoFit/>
          </a:bodyPr>
          <a:lstStyle/>
          <a:p>
            <a:pPr>
              <a:lnSpc>
                <a:spcPts val="2200"/>
              </a:lnSpc>
            </a:pPr>
            <a:r>
              <a:rPr lang="en-US" altLang="zh-CN" sz="2400" b="1" dirty="0">
                <a:solidFill>
                  <a:srgbClr val="000000"/>
                </a:solidFill>
                <a:latin typeface="Times New Roman" panose="02020603050405020304" pitchFamily="18" charset="0"/>
                <a:cs typeface="Times New Roman" panose="02020603050405020304" pitchFamily="18" charset="0"/>
              </a:rPr>
              <a:t>No.</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of</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collision</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domains</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No.</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of</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every</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active</a:t>
            </a:r>
            <a:endParaRPr lang="en-US" altLang="zh-CN" sz="2400" b="1" dirty="0">
              <a:solidFill>
                <a:srgbClr val="000000"/>
              </a:solidFill>
              <a:latin typeface="Times New Roman" panose="02020603050405020304" pitchFamily="18" charset="0"/>
              <a:cs typeface="Times New Roman" panose="02020603050405020304" pitchFamily="18" charset="0"/>
            </a:endParaRPr>
          </a:p>
          <a:p>
            <a:pPr>
              <a:lnSpc>
                <a:spcPts val="2700"/>
              </a:lnSpc>
            </a:pPr>
            <a:r>
              <a:rPr lang="en-US" altLang="zh-CN" sz="2400" b="1" dirty="0">
                <a:solidFill>
                  <a:srgbClr val="000000"/>
                </a:solidFill>
                <a:latin typeface="Times New Roman" panose="02020603050405020304" pitchFamily="18" charset="0"/>
                <a:cs typeface="Times New Roman" panose="02020603050405020304" pitchFamily="18" charset="0"/>
              </a:rPr>
              <a:t>interface</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of</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the</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Switches</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&amp;</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Routers</a:t>
            </a:r>
            <a:endParaRPr lang="en-US" altLang="zh-CN" sz="2400" b="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733806" y="4267200"/>
            <a:ext cx="3733799" cy="609600"/>
          </a:xfrm>
          <a:custGeom>
            <a:avLst/>
            <a:gdLst>
              <a:gd name="connsiteX0" fmla="*/ 0 w 3733800"/>
              <a:gd name="connsiteY0" fmla="*/ 609600 h 609600"/>
              <a:gd name="connsiteX1" fmla="*/ 3733800 w 3733800"/>
              <a:gd name="connsiteY1" fmla="*/ 609600 h 609600"/>
              <a:gd name="connsiteX2" fmla="*/ 3733800 w 3733800"/>
              <a:gd name="connsiteY2" fmla="*/ 0 h 609600"/>
              <a:gd name="connsiteX3" fmla="*/ 0 w 3733800"/>
              <a:gd name="connsiteY3" fmla="*/ 0 h 609600"/>
              <a:gd name="connsiteX4" fmla="*/ 0 w 3733800"/>
              <a:gd name="connsiteY4" fmla="*/ 609600 h 609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33800" h="609600">
                <a:moveTo>
                  <a:pt x="0" y="609600"/>
                </a:moveTo>
                <a:lnTo>
                  <a:pt x="3733800" y="609600"/>
                </a:lnTo>
                <a:lnTo>
                  <a:pt x="3733800" y="0"/>
                </a:lnTo>
                <a:lnTo>
                  <a:pt x="0" y="0"/>
                </a:lnTo>
                <a:lnTo>
                  <a:pt x="0" y="609600"/>
                </a:lnTo>
              </a:path>
            </a:pathLst>
          </a:custGeom>
          <a:solidFill>
            <a:srgbClr val="FFFF9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714751" y="4248151"/>
            <a:ext cx="3771900" cy="647700"/>
          </a:xfrm>
          <a:custGeom>
            <a:avLst/>
            <a:gdLst>
              <a:gd name="connsiteX0" fmla="*/ 19050 w 3771900"/>
              <a:gd name="connsiteY0" fmla="*/ 628650 h 647700"/>
              <a:gd name="connsiteX1" fmla="*/ 3752850 w 3771900"/>
              <a:gd name="connsiteY1" fmla="*/ 628650 h 647700"/>
              <a:gd name="connsiteX2" fmla="*/ 3752850 w 3771900"/>
              <a:gd name="connsiteY2" fmla="*/ 19050 h 647700"/>
              <a:gd name="connsiteX3" fmla="*/ 19050 w 3771900"/>
              <a:gd name="connsiteY3" fmla="*/ 19050 h 647700"/>
              <a:gd name="connsiteX4" fmla="*/ 19050 w 3771900"/>
              <a:gd name="connsiteY4" fmla="*/ 628650 h 647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71900" h="647700">
                <a:moveTo>
                  <a:pt x="19050" y="628650"/>
                </a:moveTo>
                <a:lnTo>
                  <a:pt x="3752850" y="628650"/>
                </a:lnTo>
                <a:lnTo>
                  <a:pt x="3752850" y="19050"/>
                </a:lnTo>
                <a:lnTo>
                  <a:pt x="19050" y="19050"/>
                </a:lnTo>
                <a:lnTo>
                  <a:pt x="19050" y="6286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733806" y="4876802"/>
            <a:ext cx="3733799" cy="533400"/>
          </a:xfrm>
          <a:custGeom>
            <a:avLst/>
            <a:gdLst>
              <a:gd name="connsiteX0" fmla="*/ 0 w 3733800"/>
              <a:gd name="connsiteY0" fmla="*/ 533400 h 533400"/>
              <a:gd name="connsiteX1" fmla="*/ 3733800 w 3733800"/>
              <a:gd name="connsiteY1" fmla="*/ 533400 h 533400"/>
              <a:gd name="connsiteX2" fmla="*/ 3733800 w 3733800"/>
              <a:gd name="connsiteY2" fmla="*/ 0 h 533400"/>
              <a:gd name="connsiteX3" fmla="*/ 0 w 3733800"/>
              <a:gd name="connsiteY3" fmla="*/ 0 h 533400"/>
              <a:gd name="connsiteX4" fmla="*/ 0 w 3733800"/>
              <a:gd name="connsiteY4" fmla="*/ 533400 h 533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33800" h="533400">
                <a:moveTo>
                  <a:pt x="0" y="533400"/>
                </a:moveTo>
                <a:lnTo>
                  <a:pt x="3733800" y="533400"/>
                </a:lnTo>
                <a:lnTo>
                  <a:pt x="3733800" y="0"/>
                </a:lnTo>
                <a:lnTo>
                  <a:pt x="0" y="0"/>
                </a:lnTo>
                <a:lnTo>
                  <a:pt x="0" y="533400"/>
                </a:lnTo>
              </a:path>
            </a:pathLst>
          </a:custGeom>
          <a:solidFill>
            <a:srgbClr val="FFFF9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714751" y="4857752"/>
            <a:ext cx="3771900" cy="571500"/>
          </a:xfrm>
          <a:custGeom>
            <a:avLst/>
            <a:gdLst>
              <a:gd name="connsiteX0" fmla="*/ 19050 w 3771900"/>
              <a:gd name="connsiteY0" fmla="*/ 552450 h 571500"/>
              <a:gd name="connsiteX1" fmla="*/ 3752850 w 3771900"/>
              <a:gd name="connsiteY1" fmla="*/ 552450 h 571500"/>
              <a:gd name="connsiteX2" fmla="*/ 3752850 w 3771900"/>
              <a:gd name="connsiteY2" fmla="*/ 19050 h 571500"/>
              <a:gd name="connsiteX3" fmla="*/ 19050 w 3771900"/>
              <a:gd name="connsiteY3" fmla="*/ 19050 h 571500"/>
              <a:gd name="connsiteX4" fmla="*/ 19050 w 3771900"/>
              <a:gd name="connsiteY4" fmla="*/ 552450 h 571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71900" h="571500">
                <a:moveTo>
                  <a:pt x="19050" y="552450"/>
                </a:moveTo>
                <a:lnTo>
                  <a:pt x="3752850" y="552450"/>
                </a:lnTo>
                <a:lnTo>
                  <a:pt x="3752850" y="19050"/>
                </a:lnTo>
                <a:lnTo>
                  <a:pt x="19050" y="19050"/>
                </a:lnTo>
                <a:lnTo>
                  <a:pt x="19050" y="5524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667001" y="4267200"/>
            <a:ext cx="1066800" cy="1143000"/>
          </a:xfrm>
          <a:custGeom>
            <a:avLst/>
            <a:gdLst>
              <a:gd name="connsiteX0" fmla="*/ 1066800 w 1066800"/>
              <a:gd name="connsiteY0" fmla="*/ 0 h 1143000"/>
              <a:gd name="connsiteX1" fmla="*/ 0 w 1066800"/>
              <a:gd name="connsiteY1" fmla="*/ 285750 h 1143000"/>
              <a:gd name="connsiteX2" fmla="*/ 0 w 1066800"/>
              <a:gd name="connsiteY2" fmla="*/ 857250 h 1143000"/>
              <a:gd name="connsiteX3" fmla="*/ 1066800 w 1066800"/>
              <a:gd name="connsiteY3" fmla="*/ 1143000 h 1143000"/>
              <a:gd name="connsiteX4" fmla="*/ 1066800 w 1066800"/>
              <a:gd name="connsiteY4" fmla="*/ 0 h 1143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 h="1143000">
                <a:moveTo>
                  <a:pt x="1066800" y="0"/>
                </a:moveTo>
                <a:lnTo>
                  <a:pt x="0" y="285750"/>
                </a:lnTo>
                <a:lnTo>
                  <a:pt x="0" y="857250"/>
                </a:lnTo>
                <a:lnTo>
                  <a:pt x="1066800" y="1143000"/>
                </a:lnTo>
                <a:lnTo>
                  <a:pt x="1066800" y="0"/>
                </a:lnTo>
              </a:path>
            </a:pathLst>
          </a:custGeom>
          <a:solidFill>
            <a:srgbClr val="FFFF9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660652" y="4260850"/>
            <a:ext cx="1079500" cy="1155700"/>
          </a:xfrm>
          <a:custGeom>
            <a:avLst/>
            <a:gdLst>
              <a:gd name="connsiteX0" fmla="*/ 1073150 w 1079500"/>
              <a:gd name="connsiteY0" fmla="*/ 6350 h 1155700"/>
              <a:gd name="connsiteX1" fmla="*/ 6350 w 1079500"/>
              <a:gd name="connsiteY1" fmla="*/ 292100 h 1155700"/>
              <a:gd name="connsiteX2" fmla="*/ 6350 w 1079500"/>
              <a:gd name="connsiteY2" fmla="*/ 863600 h 1155700"/>
              <a:gd name="connsiteX3" fmla="*/ 1073150 w 1079500"/>
              <a:gd name="connsiteY3" fmla="*/ 1149350 h 1155700"/>
              <a:gd name="connsiteX4" fmla="*/ 1073150 w 1079500"/>
              <a:gd name="connsiteY4" fmla="*/ 6350 h 1155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79500" h="1155700">
                <a:moveTo>
                  <a:pt x="1073150" y="6350"/>
                </a:moveTo>
                <a:lnTo>
                  <a:pt x="6350" y="292100"/>
                </a:lnTo>
                <a:lnTo>
                  <a:pt x="6350" y="863600"/>
                </a:lnTo>
                <a:lnTo>
                  <a:pt x="1073150" y="1149350"/>
                </a:lnTo>
                <a:lnTo>
                  <a:pt x="10731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90549" y="1885950"/>
            <a:ext cx="2095500" cy="571500"/>
          </a:xfrm>
          <a:custGeom>
            <a:avLst/>
            <a:gdLst>
              <a:gd name="connsiteX0" fmla="*/ 19050 w 2095500"/>
              <a:gd name="connsiteY0" fmla="*/ 552450 h 571500"/>
              <a:gd name="connsiteX1" fmla="*/ 2076450 w 2095500"/>
              <a:gd name="connsiteY1" fmla="*/ 552450 h 571500"/>
              <a:gd name="connsiteX2" fmla="*/ 2076450 w 2095500"/>
              <a:gd name="connsiteY2" fmla="*/ 19050 h 571500"/>
              <a:gd name="connsiteX3" fmla="*/ 19050 w 2095500"/>
              <a:gd name="connsiteY3" fmla="*/ 19050 h 571500"/>
              <a:gd name="connsiteX4" fmla="*/ 19050 w 2095500"/>
              <a:gd name="connsiteY4" fmla="*/ 552450 h 571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95500" h="571500">
                <a:moveTo>
                  <a:pt x="19050" y="552450"/>
                </a:moveTo>
                <a:lnTo>
                  <a:pt x="2076450" y="552450"/>
                </a:lnTo>
                <a:lnTo>
                  <a:pt x="2076450" y="19050"/>
                </a:lnTo>
                <a:lnTo>
                  <a:pt x="19050" y="19050"/>
                </a:lnTo>
                <a:lnTo>
                  <a:pt x="19050" y="5524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90549" y="2419350"/>
            <a:ext cx="2095500" cy="571500"/>
          </a:xfrm>
          <a:custGeom>
            <a:avLst/>
            <a:gdLst>
              <a:gd name="connsiteX0" fmla="*/ 19050 w 2095500"/>
              <a:gd name="connsiteY0" fmla="*/ 552450 h 571500"/>
              <a:gd name="connsiteX1" fmla="*/ 2076450 w 2095500"/>
              <a:gd name="connsiteY1" fmla="*/ 552450 h 571500"/>
              <a:gd name="connsiteX2" fmla="*/ 2076450 w 2095500"/>
              <a:gd name="connsiteY2" fmla="*/ 19050 h 571500"/>
              <a:gd name="connsiteX3" fmla="*/ 19050 w 2095500"/>
              <a:gd name="connsiteY3" fmla="*/ 19050 h 571500"/>
              <a:gd name="connsiteX4" fmla="*/ 19050 w 2095500"/>
              <a:gd name="connsiteY4" fmla="*/ 552450 h 571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95500" h="571500">
                <a:moveTo>
                  <a:pt x="19050" y="552450"/>
                </a:moveTo>
                <a:lnTo>
                  <a:pt x="2076450" y="552450"/>
                </a:lnTo>
                <a:lnTo>
                  <a:pt x="2076450" y="19050"/>
                </a:lnTo>
                <a:lnTo>
                  <a:pt x="19050" y="19050"/>
                </a:lnTo>
                <a:lnTo>
                  <a:pt x="19050" y="5524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590549" y="2952752"/>
            <a:ext cx="2095500" cy="571500"/>
          </a:xfrm>
          <a:custGeom>
            <a:avLst/>
            <a:gdLst>
              <a:gd name="connsiteX0" fmla="*/ 19050 w 2095500"/>
              <a:gd name="connsiteY0" fmla="*/ 552450 h 571500"/>
              <a:gd name="connsiteX1" fmla="*/ 2076450 w 2095500"/>
              <a:gd name="connsiteY1" fmla="*/ 552450 h 571500"/>
              <a:gd name="connsiteX2" fmla="*/ 2076450 w 2095500"/>
              <a:gd name="connsiteY2" fmla="*/ 19050 h 571500"/>
              <a:gd name="connsiteX3" fmla="*/ 19050 w 2095500"/>
              <a:gd name="connsiteY3" fmla="*/ 19050 h 571500"/>
              <a:gd name="connsiteX4" fmla="*/ 19050 w 2095500"/>
              <a:gd name="connsiteY4" fmla="*/ 552450 h 571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95500" h="571500">
                <a:moveTo>
                  <a:pt x="19050" y="552450"/>
                </a:moveTo>
                <a:lnTo>
                  <a:pt x="2076450" y="552450"/>
                </a:lnTo>
                <a:lnTo>
                  <a:pt x="2076450" y="19050"/>
                </a:lnTo>
                <a:lnTo>
                  <a:pt x="19050" y="19050"/>
                </a:lnTo>
                <a:lnTo>
                  <a:pt x="19050" y="5524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590549" y="3486150"/>
            <a:ext cx="2095500" cy="571500"/>
          </a:xfrm>
          <a:custGeom>
            <a:avLst/>
            <a:gdLst>
              <a:gd name="connsiteX0" fmla="*/ 19050 w 2095500"/>
              <a:gd name="connsiteY0" fmla="*/ 552450 h 571500"/>
              <a:gd name="connsiteX1" fmla="*/ 2076450 w 2095500"/>
              <a:gd name="connsiteY1" fmla="*/ 552450 h 571500"/>
              <a:gd name="connsiteX2" fmla="*/ 2076450 w 2095500"/>
              <a:gd name="connsiteY2" fmla="*/ 19050 h 571500"/>
              <a:gd name="connsiteX3" fmla="*/ 19050 w 2095500"/>
              <a:gd name="connsiteY3" fmla="*/ 19050 h 571500"/>
              <a:gd name="connsiteX4" fmla="*/ 19050 w 2095500"/>
              <a:gd name="connsiteY4" fmla="*/ 552450 h 571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95500" h="571500">
                <a:moveTo>
                  <a:pt x="19050" y="552450"/>
                </a:moveTo>
                <a:lnTo>
                  <a:pt x="2076450" y="552450"/>
                </a:lnTo>
                <a:lnTo>
                  <a:pt x="2076450" y="19050"/>
                </a:lnTo>
                <a:lnTo>
                  <a:pt x="19050" y="19050"/>
                </a:lnTo>
                <a:lnTo>
                  <a:pt x="19050" y="5524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590549" y="4019550"/>
            <a:ext cx="2095500" cy="571500"/>
          </a:xfrm>
          <a:custGeom>
            <a:avLst/>
            <a:gdLst>
              <a:gd name="connsiteX0" fmla="*/ 19050 w 2095500"/>
              <a:gd name="connsiteY0" fmla="*/ 552450 h 571500"/>
              <a:gd name="connsiteX1" fmla="*/ 2076450 w 2095500"/>
              <a:gd name="connsiteY1" fmla="*/ 552450 h 571500"/>
              <a:gd name="connsiteX2" fmla="*/ 2076450 w 2095500"/>
              <a:gd name="connsiteY2" fmla="*/ 19050 h 571500"/>
              <a:gd name="connsiteX3" fmla="*/ 19050 w 2095500"/>
              <a:gd name="connsiteY3" fmla="*/ 19050 h 571500"/>
              <a:gd name="connsiteX4" fmla="*/ 19050 w 2095500"/>
              <a:gd name="connsiteY4" fmla="*/ 552450 h 571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95500" h="571500">
                <a:moveTo>
                  <a:pt x="19050" y="552450"/>
                </a:moveTo>
                <a:lnTo>
                  <a:pt x="2076450" y="552450"/>
                </a:lnTo>
                <a:lnTo>
                  <a:pt x="2076450" y="19050"/>
                </a:lnTo>
                <a:lnTo>
                  <a:pt x="19050" y="19050"/>
                </a:lnTo>
                <a:lnTo>
                  <a:pt x="19050" y="5524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590549" y="5086351"/>
            <a:ext cx="2095500" cy="571500"/>
          </a:xfrm>
          <a:custGeom>
            <a:avLst/>
            <a:gdLst>
              <a:gd name="connsiteX0" fmla="*/ 19050 w 2095500"/>
              <a:gd name="connsiteY0" fmla="*/ 552450 h 571500"/>
              <a:gd name="connsiteX1" fmla="*/ 2076450 w 2095500"/>
              <a:gd name="connsiteY1" fmla="*/ 552450 h 571500"/>
              <a:gd name="connsiteX2" fmla="*/ 2076450 w 2095500"/>
              <a:gd name="connsiteY2" fmla="*/ 19050 h 571500"/>
              <a:gd name="connsiteX3" fmla="*/ 19050 w 2095500"/>
              <a:gd name="connsiteY3" fmla="*/ 19050 h 571500"/>
              <a:gd name="connsiteX4" fmla="*/ 19050 w 2095500"/>
              <a:gd name="connsiteY4" fmla="*/ 552450 h 571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95500" h="571500">
                <a:moveTo>
                  <a:pt x="19050" y="552450"/>
                </a:moveTo>
                <a:lnTo>
                  <a:pt x="2076450" y="552450"/>
                </a:lnTo>
                <a:lnTo>
                  <a:pt x="2076450" y="19050"/>
                </a:lnTo>
                <a:lnTo>
                  <a:pt x="19050" y="19050"/>
                </a:lnTo>
                <a:lnTo>
                  <a:pt x="19050" y="5524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590549" y="4552950"/>
            <a:ext cx="2095500" cy="571500"/>
          </a:xfrm>
          <a:custGeom>
            <a:avLst/>
            <a:gdLst>
              <a:gd name="connsiteX0" fmla="*/ 19050 w 2095500"/>
              <a:gd name="connsiteY0" fmla="*/ 552450 h 571500"/>
              <a:gd name="connsiteX1" fmla="*/ 2076450 w 2095500"/>
              <a:gd name="connsiteY1" fmla="*/ 552450 h 571500"/>
              <a:gd name="connsiteX2" fmla="*/ 2076450 w 2095500"/>
              <a:gd name="connsiteY2" fmla="*/ 19050 h 571500"/>
              <a:gd name="connsiteX3" fmla="*/ 19050 w 2095500"/>
              <a:gd name="connsiteY3" fmla="*/ 19050 h 571500"/>
              <a:gd name="connsiteX4" fmla="*/ 19050 w 2095500"/>
              <a:gd name="connsiteY4" fmla="*/ 552450 h 571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95500" h="571500">
                <a:moveTo>
                  <a:pt x="19050" y="552450"/>
                </a:moveTo>
                <a:lnTo>
                  <a:pt x="2076450" y="552450"/>
                </a:lnTo>
                <a:lnTo>
                  <a:pt x="2076450" y="19050"/>
                </a:lnTo>
                <a:lnTo>
                  <a:pt x="19050" y="19050"/>
                </a:lnTo>
                <a:lnTo>
                  <a:pt x="19050" y="552450"/>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3"/>
          <p:cNvPicPr>
            <a:picLocks noChangeAspect="1" noChangeArrowheads="1"/>
          </p:cNvPicPr>
          <p:nvPr/>
        </p:nvPicPr>
        <p:blipFill>
          <a:blip r:embed="rId1"/>
          <a:srcRect/>
          <a:stretch>
            <a:fillRect/>
          </a:stretch>
        </p:blipFill>
        <p:spPr bwMode="auto">
          <a:xfrm>
            <a:off x="596902" y="1892300"/>
            <a:ext cx="5905500" cy="3759200"/>
          </a:xfrm>
          <a:prstGeom prst="rect">
            <a:avLst/>
          </a:prstGeom>
          <a:noFill/>
        </p:spPr>
      </p:pic>
      <p:pic>
        <p:nvPicPr>
          <p:cNvPr id="19" name="Picture 3"/>
          <p:cNvPicPr>
            <a:picLocks noChangeAspect="1" noChangeArrowheads="1"/>
          </p:cNvPicPr>
          <p:nvPr/>
        </p:nvPicPr>
        <p:blipFill>
          <a:blip r:embed="rId2"/>
          <a:srcRect/>
          <a:stretch>
            <a:fillRect/>
          </a:stretch>
        </p:blipFill>
        <p:spPr bwMode="auto">
          <a:xfrm>
            <a:off x="8229602" y="5930900"/>
            <a:ext cx="914400" cy="927100"/>
          </a:xfrm>
          <a:prstGeom prst="rect">
            <a:avLst/>
          </a:prstGeom>
          <a:noFill/>
        </p:spPr>
      </p:pic>
      <p:sp>
        <p:nvSpPr>
          <p:cNvPr id="2" name="TextBox 1"/>
          <p:cNvSpPr txBox="1"/>
          <p:nvPr/>
        </p:nvSpPr>
        <p:spPr>
          <a:xfrm>
            <a:off x="317500" y="419104"/>
            <a:ext cx="7381875" cy="1597025"/>
          </a:xfrm>
          <a:prstGeom prst="rect">
            <a:avLst/>
          </a:prstGeom>
          <a:noFill/>
        </p:spPr>
        <p:txBody>
          <a:bodyPr wrap="none" lIns="0" tIns="0" rIns="0" rtlCol="0">
            <a:spAutoFit/>
          </a:bodyPr>
          <a:lstStyle/>
          <a:p>
            <a:pPr>
              <a:lnSpc>
                <a:spcPts val="5500"/>
              </a:lnSpc>
            </a:pPr>
            <a:r>
              <a:rPr lang="en-US" altLang="zh-CN" sz="3600" dirty="0" err="1">
                <a:solidFill>
                  <a:srgbClr val="3333CC"/>
                </a:solidFill>
                <a:latin typeface="Comic Sans MS" panose="030F0702030302020204" pitchFamily="18" charset="0"/>
                <a:cs typeface="Comic Sans MS" panose="030F0702030302020204" pitchFamily="18" charset="0"/>
              </a:rPr>
              <a:t>Ng</a:t>
            </a:r>
            <a:r>
              <a:rPr lang="en-US" altLang="zh-CN" sz="3600" dirty="0" err="1">
                <a:solidFill>
                  <a:srgbClr val="3333CC"/>
                </a:solidFill>
                <a:latin typeface="Times New Roman" panose="02020603050405020304" pitchFamily="18" charset="0"/>
                <a:cs typeface="Times New Roman" panose="02020603050405020304" pitchFamily="18" charset="0"/>
              </a:rPr>
              <a:t>ữ</a:t>
            </a:r>
            <a:r>
              <a:rPr lang="en-US" altLang="zh-CN" sz="3600" dirty="0">
                <a:latin typeface="Times New Roman" panose="02020603050405020304" pitchFamily="18" charset="0"/>
                <a:cs typeface="Times New Roman" panose="02020603050405020304" pitchFamily="18" charset="0"/>
              </a:rPr>
              <a:t> </a:t>
            </a:r>
            <a:r>
              <a:rPr lang="en-US" altLang="zh-CN" sz="3600" dirty="0" err="1">
                <a:solidFill>
                  <a:srgbClr val="3333CC"/>
                </a:solidFill>
                <a:latin typeface="Comic Sans MS" panose="030F0702030302020204" pitchFamily="18" charset="0"/>
                <a:cs typeface="Comic Sans MS" panose="030F0702030302020204" pitchFamily="18" charset="0"/>
              </a:rPr>
              <a:t>c</a:t>
            </a:r>
            <a:r>
              <a:rPr lang="en-US" altLang="zh-CN" sz="3600" dirty="0" err="1">
                <a:solidFill>
                  <a:srgbClr val="3333CC"/>
                </a:solidFill>
                <a:latin typeface="Times New Roman" panose="02020603050405020304" pitchFamily="18" charset="0"/>
                <a:cs typeface="Times New Roman" panose="02020603050405020304" pitchFamily="18" charset="0"/>
              </a:rPr>
              <a:t>ả</a:t>
            </a:r>
            <a:r>
              <a:rPr lang="en-US" altLang="zh-CN" sz="3600" dirty="0" err="1">
                <a:solidFill>
                  <a:srgbClr val="3333CC"/>
                </a:solidFill>
                <a:latin typeface="Comic Sans MS" panose="030F0702030302020204" pitchFamily="18" charset="0"/>
                <a:cs typeface="Comic Sans MS" panose="030F0702030302020204" pitchFamily="18" charset="0"/>
              </a:rPr>
              <a:t>nh</a:t>
            </a:r>
            <a:r>
              <a:rPr lang="en-US" altLang="zh-CN" sz="3600" dirty="0">
                <a:solidFill>
                  <a:srgbClr val="3333CC"/>
                </a:solidFill>
                <a:latin typeface="Comic Sans MS" panose="030F0702030302020204" pitchFamily="18" charset="0"/>
                <a:cs typeface="Comic Sans MS" panose="030F0702030302020204" pitchFamily="18" charset="0"/>
              </a:rPr>
              <a:t> (</a:t>
            </a:r>
            <a:r>
              <a:rPr lang="en-US" altLang="zh-CN" sz="3600" dirty="0" err="1">
                <a:solidFill>
                  <a:srgbClr val="3333CC"/>
                </a:solidFill>
                <a:latin typeface="Comic Sans MS" panose="030F0702030302020204" pitchFamily="18" charset="0"/>
                <a:cs typeface="Comic Sans MS" panose="030F0702030302020204" pitchFamily="18" charset="0"/>
              </a:rPr>
              <a:t>tt</a:t>
            </a:r>
            <a:r>
              <a:rPr lang="en-US" altLang="zh-CN" sz="3600" dirty="0">
                <a:solidFill>
                  <a:srgbClr val="3333CC"/>
                </a:solidFill>
                <a:latin typeface="Comic Sans MS" panose="030F0702030302020204" pitchFamily="18" charset="0"/>
                <a:cs typeface="Comic Sans MS" panose="030F0702030302020204" pitchFamily="18" charset="0"/>
              </a:rPr>
              <a:t>)</a:t>
            </a:r>
            <a:endParaRPr lang="en-US" altLang="zh-CN" sz="3600" dirty="0">
              <a:solidFill>
                <a:srgbClr val="3333CC"/>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600"/>
              </a:lnSpc>
              <a:tabLst>
                <a:tab pos="3124200" algn="l"/>
              </a:tabLst>
            </a:pPr>
            <a:r>
              <a:rPr lang="en-US" altLang="zh-CN" dirty="0"/>
              <a:t>	</a:t>
            </a: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LLC</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(Logical</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Link</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Control)</a:t>
            </a:r>
            <a:endParaRPr lang="en-US" altLang="zh-CN" sz="2795" dirty="0">
              <a:solidFill>
                <a:srgbClr val="000000"/>
              </a:solidFill>
              <a:latin typeface="Tahoma" panose="020B0604030504040204" pitchFamily="34" charset="0"/>
              <a:cs typeface="Tahoma" panose="020B0604030504040204" pitchFamily="34" charset="0"/>
            </a:endParaRPr>
          </a:p>
        </p:txBody>
      </p:sp>
      <p:sp>
        <p:nvSpPr>
          <p:cNvPr id="20" name="TextBox 1"/>
          <p:cNvSpPr txBox="1"/>
          <p:nvPr/>
        </p:nvSpPr>
        <p:spPr>
          <a:xfrm>
            <a:off x="3441700" y="1955804"/>
            <a:ext cx="4689232" cy="3534301"/>
          </a:xfrm>
          <a:prstGeom prst="rect">
            <a:avLst/>
          </a:prstGeom>
          <a:noFill/>
        </p:spPr>
        <p:txBody>
          <a:bodyPr wrap="none" lIns="0" tIns="0" rIns="0" rtlCol="0">
            <a:spAutoFit/>
          </a:bodyPr>
          <a:lstStyle/>
          <a:p>
            <a:pPr>
              <a:lnSpc>
                <a:spcPts val="2800"/>
              </a:lnSpc>
              <a:tabLst>
                <a:tab pos="457200" algn="l"/>
                <a:tab pos="622300" algn="l"/>
                <a:tab pos="7620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Điều</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khiển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luồng</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457200" algn="l"/>
                <a:tab pos="622300" algn="l"/>
                <a:tab pos="7620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Kiểm</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lỗi</a:t>
            </a:r>
            <a:endParaRPr lang="en-US" altLang="zh-CN" sz="2400" dirty="0">
              <a:solidFill>
                <a:srgbClr val="000000"/>
              </a:solidFill>
              <a:latin typeface="Tahoma" panose="020B0604030504040204" pitchFamily="34" charset="0"/>
              <a:cs typeface="Tahoma" panose="020B0604030504040204" pitchFamily="34" charset="0"/>
            </a:endParaRPr>
          </a:p>
          <a:p>
            <a:pPr>
              <a:lnSpc>
                <a:spcPts val="3400"/>
              </a:lnSpc>
              <a:tabLst>
                <a:tab pos="457200" algn="l"/>
                <a:tab pos="622300" algn="l"/>
                <a:tab pos="7620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Báo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nhận</a:t>
            </a:r>
            <a:endParaRPr lang="en-US" altLang="zh-CN" sz="2400" dirty="0">
              <a:solidFill>
                <a:srgbClr val="000000"/>
              </a:solidFill>
              <a:latin typeface="Tahoma" panose="020B0604030504040204" pitchFamily="34" charset="0"/>
              <a:cs typeface="Tahoma" panose="020B0604030504040204" pitchFamily="34" charset="0"/>
            </a:endParaRPr>
          </a:p>
          <a:p>
            <a:pPr>
              <a:lnSpc>
                <a:spcPts val="4000"/>
              </a:lnSpc>
              <a:tabLst>
                <a:tab pos="457200" algn="l"/>
                <a:tab pos="622300" algn="l"/>
                <a:tab pos="762000" algn="l"/>
              </a:tabLst>
            </a:pPr>
            <a:r>
              <a:rPr lang="en-US" altLang="zh-CN" sz="2795" dirty="0">
                <a:solidFill>
                  <a:srgbClr val="000000"/>
                </a:solidFill>
                <a:latin typeface="Wingdings" panose="05000000000000000000" pitchFamily="18" charset="0"/>
                <a:cs typeface="Wingdings" panose="05000000000000000000" pitchFamily="18" charset="0"/>
              </a:rPr>
              <a:t></a:t>
            </a:r>
            <a:r>
              <a:rPr lang="en-US" altLang="zh-CN" sz="2795" dirty="0">
                <a:solidFill>
                  <a:srgbClr val="000000"/>
                </a:solidFill>
                <a:latin typeface="Tahoma" panose="020B0604030504040204" pitchFamily="34" charset="0"/>
                <a:cs typeface="Tahoma" panose="020B0604030504040204" pitchFamily="34" charset="0"/>
              </a:rPr>
              <a:t>MAC</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(Media</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Access</a:t>
            </a:r>
            <a:r>
              <a:rPr lang="en-US" altLang="zh-CN" sz="2795" dirty="0">
                <a:latin typeface="Times New Roman" panose="02020603050405020304" pitchFamily="18" charset="0"/>
                <a:cs typeface="Times New Roman" panose="02020603050405020304" pitchFamily="18" charset="0"/>
              </a:rPr>
              <a:t> </a:t>
            </a:r>
            <a:r>
              <a:rPr lang="en-US" altLang="zh-CN" sz="2795" dirty="0">
                <a:solidFill>
                  <a:srgbClr val="000000"/>
                </a:solidFill>
                <a:latin typeface="Tahoma" panose="020B0604030504040204" pitchFamily="34" charset="0"/>
                <a:cs typeface="Tahoma" panose="020B0604030504040204" pitchFamily="34" charset="0"/>
              </a:rPr>
              <a:t>Control)</a:t>
            </a:r>
            <a:endParaRPr lang="en-US" altLang="zh-CN" sz="2795" dirty="0">
              <a:solidFill>
                <a:srgbClr val="000000"/>
              </a:solidFill>
              <a:latin typeface="Tahoma" panose="020B0604030504040204" pitchFamily="34" charset="0"/>
              <a:cs typeface="Tahoma" panose="020B0604030504040204" pitchFamily="34" charset="0"/>
            </a:endParaRPr>
          </a:p>
          <a:p>
            <a:pPr>
              <a:lnSpc>
                <a:spcPts val="3400"/>
              </a:lnSpc>
              <a:tabLst>
                <a:tab pos="457200" algn="l"/>
                <a:tab pos="622300" algn="l"/>
                <a:tab pos="762000" algn="l"/>
              </a:tabLst>
            </a:pPr>
            <a:r>
              <a:rPr lang="en-US" altLang="zh-CN" dirty="0"/>
              <a:t>	</a:t>
            </a:r>
            <a:r>
              <a:rPr lang="en-US" altLang="zh-CN" sz="2400" dirty="0">
                <a:solidFill>
                  <a:srgbClr val="000000"/>
                </a:solidFill>
                <a:latin typeface="Wingdings" panose="05000000000000000000" pitchFamily="18" charset="0"/>
                <a:cs typeface="Wingdings" panose="05000000000000000000"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Truy</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cập</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đường</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Tahoma" panose="020B0604030504040204" pitchFamily="34" charset="0"/>
                <a:cs typeface="Tahoma" panose="020B0604030504040204" pitchFamily="34" charset="0"/>
              </a:rPr>
              <a:t>truyền</a:t>
            </a:r>
            <a:endParaRPr lang="en-US" altLang="zh-CN" sz="2400" dirty="0">
              <a:solidFill>
                <a:srgbClr val="000000"/>
              </a:solidFill>
              <a:latin typeface="Tahoma" panose="020B0604030504040204" pitchFamily="34" charset="0"/>
              <a:cs typeface="Tahoma" panose="020B0604030504040204" pitchFamily="34" charset="0"/>
            </a:endParaRPr>
          </a:p>
          <a:p>
            <a:pPr>
              <a:lnSpc>
                <a:spcPts val="1000"/>
              </a:lnSpc>
            </a:pPr>
            <a:endParaRPr lang="en-US" altLang="zh-CN" dirty="0"/>
          </a:p>
          <a:p>
            <a:pPr>
              <a:lnSpc>
                <a:spcPts val="1000"/>
              </a:lnSpc>
            </a:pPr>
            <a:endParaRPr lang="en-US" altLang="zh-CN" dirty="0"/>
          </a:p>
          <a:p>
            <a:pPr>
              <a:lnSpc>
                <a:spcPts val="3700"/>
              </a:lnSpc>
              <a:tabLst>
                <a:tab pos="457200" algn="l"/>
                <a:tab pos="622300" algn="l"/>
                <a:tab pos="7620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Logical</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Link</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Control</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1000"/>
              </a:lnSpc>
            </a:pPr>
            <a:endParaRPr lang="en-US" altLang="zh-CN" dirty="0"/>
          </a:p>
          <a:p>
            <a:pPr>
              <a:lnSpc>
                <a:spcPts val="3500"/>
              </a:lnSpc>
              <a:tabLst>
                <a:tab pos="457200" algn="l"/>
                <a:tab pos="622300" algn="l"/>
                <a:tab pos="7620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Media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Access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Control</a:t>
            </a:r>
            <a:endParaRPr lang="en-US" altLang="zh-CN" sz="2400" dirty="0">
              <a:solidFill>
                <a:srgbClr val="000000"/>
              </a:solidFill>
              <a:latin typeface="Comic Sans MS" panose="030F0702030302020204" pitchFamily="18" charset="0"/>
              <a:cs typeface="Comic Sans MS" panose="030F0702030302020204" pitchFamily="18" charset="0"/>
            </a:endParaRPr>
          </a:p>
        </p:txBody>
      </p:sp>
      <p:sp>
        <p:nvSpPr>
          <p:cNvPr id="21" name="TextBox 1"/>
          <p:cNvSpPr txBox="1"/>
          <p:nvPr/>
        </p:nvSpPr>
        <p:spPr>
          <a:xfrm>
            <a:off x="736605" y="2057403"/>
            <a:ext cx="1811393" cy="3688189"/>
          </a:xfrm>
          <a:prstGeom prst="rect">
            <a:avLst/>
          </a:prstGeom>
          <a:noFill/>
        </p:spPr>
        <p:txBody>
          <a:bodyPr wrap="none" lIns="0" tIns="0" rIns="0" rtlCol="0">
            <a:spAutoFit/>
          </a:bodyPr>
          <a:lstStyle/>
          <a:p>
            <a:pPr>
              <a:lnSpc>
                <a:spcPts val="3300"/>
              </a:lnSpc>
              <a:tabLst>
                <a:tab pos="101600" algn="l"/>
                <a:tab pos="177800" algn="l"/>
                <a:tab pos="266700" algn="l"/>
                <a:tab pos="279400" algn="l"/>
                <a:tab pos="330200" algn="l"/>
                <a:tab pos="3556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Application</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4200"/>
              </a:lnSpc>
              <a:tabLst>
                <a:tab pos="101600" algn="l"/>
                <a:tab pos="177800" algn="l"/>
                <a:tab pos="266700" algn="l"/>
                <a:tab pos="279400" algn="l"/>
                <a:tab pos="330200" algn="l"/>
                <a:tab pos="355600" algn="l"/>
              </a:tabLst>
            </a:pPr>
            <a:r>
              <a:rPr lang="en-US" altLang="zh-CN" sz="2400" dirty="0">
                <a:solidFill>
                  <a:srgbClr val="000000"/>
                </a:solidFill>
                <a:latin typeface="Comic Sans MS" panose="030F0702030302020204" pitchFamily="18" charset="0"/>
                <a:cs typeface="Comic Sans MS" panose="030F0702030302020204" pitchFamily="18" charset="0"/>
              </a:rPr>
              <a:t>Presentation</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4100"/>
              </a:lnSpc>
              <a:tabLst>
                <a:tab pos="101600" algn="l"/>
                <a:tab pos="177800" algn="l"/>
                <a:tab pos="266700" algn="l"/>
                <a:tab pos="279400" algn="l"/>
                <a:tab pos="330200" algn="l"/>
                <a:tab pos="3556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Session</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4200"/>
              </a:lnSpc>
              <a:tabLst>
                <a:tab pos="101600" algn="l"/>
                <a:tab pos="177800" algn="l"/>
                <a:tab pos="266700" algn="l"/>
                <a:tab pos="279400" algn="l"/>
                <a:tab pos="330200" algn="l"/>
                <a:tab pos="3556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Transport</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4200"/>
              </a:lnSpc>
              <a:tabLst>
                <a:tab pos="101600" algn="l"/>
                <a:tab pos="177800" algn="l"/>
                <a:tab pos="266700" algn="l"/>
                <a:tab pos="279400" algn="l"/>
                <a:tab pos="330200" algn="l"/>
                <a:tab pos="3556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Network</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4200"/>
              </a:lnSpc>
              <a:tabLst>
                <a:tab pos="101600" algn="l"/>
                <a:tab pos="177800" algn="l"/>
                <a:tab pos="266700" algn="l"/>
                <a:tab pos="279400" algn="l"/>
                <a:tab pos="330200" algn="l"/>
                <a:tab pos="3556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Data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Comic Sans MS" panose="030F0702030302020204" pitchFamily="18" charset="0"/>
                <a:cs typeface="Comic Sans MS" panose="030F0702030302020204" pitchFamily="18" charset="0"/>
              </a:rPr>
              <a:t>link</a:t>
            </a:r>
            <a:endParaRPr lang="en-US" altLang="zh-CN" sz="2400" dirty="0">
              <a:solidFill>
                <a:srgbClr val="000000"/>
              </a:solidFill>
              <a:latin typeface="Comic Sans MS" panose="030F0702030302020204" pitchFamily="18" charset="0"/>
              <a:cs typeface="Comic Sans MS" panose="030F0702030302020204" pitchFamily="18" charset="0"/>
            </a:endParaRPr>
          </a:p>
          <a:p>
            <a:pPr>
              <a:lnSpc>
                <a:spcPts val="4200"/>
              </a:lnSpc>
              <a:tabLst>
                <a:tab pos="101600" algn="l"/>
                <a:tab pos="177800" algn="l"/>
                <a:tab pos="266700" algn="l"/>
                <a:tab pos="279400" algn="l"/>
                <a:tab pos="330200" algn="l"/>
                <a:tab pos="355600" algn="l"/>
              </a:tabLst>
            </a:pPr>
            <a:r>
              <a:rPr lang="en-US" altLang="zh-CN" dirty="0"/>
              <a:t>					</a:t>
            </a:r>
            <a:r>
              <a:rPr lang="en-US" altLang="zh-CN" sz="2400" dirty="0">
                <a:solidFill>
                  <a:srgbClr val="000000"/>
                </a:solidFill>
                <a:latin typeface="Comic Sans MS" panose="030F0702030302020204" pitchFamily="18" charset="0"/>
                <a:cs typeface="Comic Sans MS" panose="030F0702030302020204" pitchFamily="18" charset="0"/>
              </a:rPr>
              <a:t>Physical</a:t>
            </a:r>
            <a:endParaRPr lang="en-US" altLang="zh-CN" sz="2400" dirty="0">
              <a:solidFill>
                <a:srgbClr val="000000"/>
              </a:solidFill>
              <a:latin typeface="Comic Sans MS" panose="030F0702030302020204" pitchFamily="18" charset="0"/>
              <a:cs typeface="Comic Sans MS" panose="030F0702030302020204" pitchFamily="18" charset="0"/>
            </a:endParaRPr>
          </a:p>
        </p:txBody>
      </p:sp>
      <p:sp>
        <p:nvSpPr>
          <p:cNvPr id="22" name="TextBox 1"/>
          <p:cNvSpPr txBox="1"/>
          <p:nvPr/>
        </p:nvSpPr>
        <p:spPr>
          <a:xfrm>
            <a:off x="8839199" y="6438904"/>
            <a:ext cx="117020" cy="276999"/>
          </a:xfrm>
          <a:prstGeom prst="rect">
            <a:avLst/>
          </a:prstGeom>
          <a:noFill/>
        </p:spPr>
        <p:txBody>
          <a:bodyPr wrap="none" lIns="0" tIns="0" rIns="0" rtlCol="0">
            <a:spAutoFit/>
          </a:bodyPr>
          <a:lstStyle/>
          <a:p>
            <a:pPr>
              <a:lnSpc>
                <a:spcPts val="1800"/>
              </a:lnSpc>
            </a:pPr>
            <a:r>
              <a:rPr lang="en-US" altLang="zh-CN" sz="1800" dirty="0">
                <a:solidFill>
                  <a:srgbClr val="FFFFFF"/>
                </a:solidFill>
                <a:latin typeface="Calibri" panose="020F0502020204030204" pitchFamily="18" charset="0"/>
                <a:cs typeface="Calibri" panose="020F0502020204030204" pitchFamily="18" charset="0"/>
              </a:rPr>
              <a:t>6</a:t>
            </a:r>
            <a:endParaRPr lang="en-US" altLang="zh-CN" sz="1800" dirty="0">
              <a:solidFill>
                <a:srgbClr val="FFFFFF"/>
              </a:solidFill>
              <a:latin typeface="Calibri" panose="020F0502020204030204" pitchFamily="18" charset="0"/>
              <a:cs typeface="Calibri" panose="020F0502020204030204" pitchFamily="18" charset="0"/>
            </a:endParaRPr>
          </a:p>
        </p:txBody>
      </p:sp>
      <p:pic>
        <p:nvPicPr>
          <p:cNvPr id="33" name="Picture 5" descr="underline_base"/>
          <p:cNvPicPr>
            <a:picLocks noChangeAspect="1" noChangeArrowheads="1"/>
          </p:cNvPicPr>
          <p:nvPr>
            <p:ph sz="half" idx="2"/>
          </p:nvPr>
        </p:nvPicPr>
        <p:blipFill>
          <a:blip r:embed="rId3"/>
          <a:srcRect/>
          <a:stretch>
            <a:fillRect/>
          </a:stretch>
        </p:blipFill>
        <p:spPr bwMode="auto">
          <a:xfrm>
            <a:off x="381000" y="1124585"/>
            <a:ext cx="2463800" cy="186055"/>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968500"/>
            <a:ext cx="8509000" cy="4165600"/>
          </a:xfrm>
          <a:prstGeom prst="rect">
            <a:avLst/>
          </a:prstGeom>
          <a:noFill/>
        </p:spPr>
      </p:pic>
      <p:sp>
        <p:nvSpPr>
          <p:cNvPr id="2" name="TextBox 1"/>
          <p:cNvSpPr txBox="1"/>
          <p:nvPr/>
        </p:nvSpPr>
        <p:spPr>
          <a:xfrm>
            <a:off x="723901" y="901701"/>
            <a:ext cx="625491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(1</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2044700"/>
            <a:ext cx="8509000" cy="4013200"/>
          </a:xfrm>
          <a:prstGeom prst="rect">
            <a:avLst/>
          </a:prstGeom>
          <a:noFill/>
        </p:spPr>
      </p:pic>
      <p:sp>
        <p:nvSpPr>
          <p:cNvPr id="2" name="TextBox 1"/>
          <p:cNvSpPr txBox="1"/>
          <p:nvPr/>
        </p:nvSpPr>
        <p:spPr>
          <a:xfrm>
            <a:off x="723901" y="901701"/>
            <a:ext cx="625491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968500"/>
            <a:ext cx="8509000" cy="4267200"/>
          </a:xfrm>
          <a:prstGeom prst="rect">
            <a:avLst/>
          </a:prstGeom>
          <a:noFill/>
        </p:spPr>
      </p:pic>
      <p:sp>
        <p:nvSpPr>
          <p:cNvPr id="2" name="TextBox 1"/>
          <p:cNvSpPr txBox="1"/>
          <p:nvPr/>
        </p:nvSpPr>
        <p:spPr>
          <a:xfrm>
            <a:off x="723901" y="901701"/>
            <a:ext cx="625491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(3</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39701" y="1816100"/>
            <a:ext cx="8864600" cy="4432300"/>
          </a:xfrm>
          <a:prstGeom prst="rect">
            <a:avLst/>
          </a:prstGeom>
          <a:noFill/>
        </p:spPr>
      </p:pic>
      <p:sp>
        <p:nvSpPr>
          <p:cNvPr id="2" name="TextBox 1"/>
          <p:cNvSpPr txBox="1"/>
          <p:nvPr/>
        </p:nvSpPr>
        <p:spPr>
          <a:xfrm>
            <a:off x="723901" y="901701"/>
            <a:ext cx="625491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(4</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587500"/>
            <a:ext cx="8509000" cy="4648200"/>
          </a:xfrm>
          <a:prstGeom prst="rect">
            <a:avLst/>
          </a:prstGeom>
          <a:noFill/>
        </p:spPr>
      </p:pic>
      <p:sp>
        <p:nvSpPr>
          <p:cNvPr id="2" name="TextBox 1"/>
          <p:cNvSpPr txBox="1"/>
          <p:nvPr/>
        </p:nvSpPr>
        <p:spPr>
          <a:xfrm>
            <a:off x="723901" y="901701"/>
            <a:ext cx="625491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(5</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689100"/>
            <a:ext cx="8509000" cy="4648200"/>
          </a:xfrm>
          <a:prstGeom prst="rect">
            <a:avLst/>
          </a:prstGeom>
          <a:noFill/>
        </p:spPr>
      </p:pic>
      <p:sp>
        <p:nvSpPr>
          <p:cNvPr id="2" name="TextBox 1"/>
          <p:cNvSpPr txBox="1"/>
          <p:nvPr/>
        </p:nvSpPr>
        <p:spPr>
          <a:xfrm>
            <a:off x="723901" y="901701"/>
            <a:ext cx="625491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(6</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663700"/>
            <a:ext cx="8509000" cy="4648200"/>
          </a:xfrm>
          <a:prstGeom prst="rect">
            <a:avLst/>
          </a:prstGeom>
          <a:noFill/>
        </p:spPr>
      </p:pic>
      <p:sp>
        <p:nvSpPr>
          <p:cNvPr id="2" name="TextBox 1"/>
          <p:cNvSpPr txBox="1"/>
          <p:nvPr/>
        </p:nvSpPr>
        <p:spPr>
          <a:xfrm>
            <a:off x="723901" y="901701"/>
            <a:ext cx="625491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(7</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739900"/>
            <a:ext cx="8509000" cy="4648200"/>
          </a:xfrm>
          <a:prstGeom prst="rect">
            <a:avLst/>
          </a:prstGeom>
          <a:noFill/>
        </p:spPr>
      </p:pic>
      <p:sp>
        <p:nvSpPr>
          <p:cNvPr id="2" name="TextBox 1"/>
          <p:cNvSpPr txBox="1"/>
          <p:nvPr/>
        </p:nvSpPr>
        <p:spPr>
          <a:xfrm>
            <a:off x="723901" y="901701"/>
            <a:ext cx="625491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(8</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727200"/>
            <a:ext cx="8509000" cy="4762500"/>
          </a:xfrm>
          <a:prstGeom prst="rect">
            <a:avLst/>
          </a:prstGeom>
          <a:noFill/>
        </p:spPr>
      </p:pic>
      <p:sp>
        <p:nvSpPr>
          <p:cNvPr id="2" name="TextBox 1"/>
          <p:cNvSpPr txBox="1"/>
          <p:nvPr/>
        </p:nvSpPr>
        <p:spPr>
          <a:xfrm>
            <a:off x="723901" y="901701"/>
            <a:ext cx="6254917"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(9</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0"/>
            <a:ext cx="9144000" cy="1228344"/>
          </a:xfrm>
          <a:custGeom>
            <a:avLst/>
            <a:gdLst>
              <a:gd name="connsiteX0" fmla="*/ 0 w 9144000"/>
              <a:gd name="connsiteY0" fmla="*/ 1228344 h 1228344"/>
              <a:gd name="connsiteX1" fmla="*/ 9144000 w 9144000"/>
              <a:gd name="connsiteY1" fmla="*/ 1228344 h 1228344"/>
              <a:gd name="connsiteX2" fmla="*/ 9144000 w 9144000"/>
              <a:gd name="connsiteY2" fmla="*/ 0 h 1228344"/>
              <a:gd name="connsiteX3" fmla="*/ 0 w 9144000"/>
              <a:gd name="connsiteY3" fmla="*/ 0 h 1228344"/>
              <a:gd name="connsiteX4" fmla="*/ 0 w 9144000"/>
              <a:gd name="connsiteY4" fmla="*/ 1228344 h 12283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1228344">
                <a:moveTo>
                  <a:pt x="0" y="1228344"/>
                </a:moveTo>
                <a:lnTo>
                  <a:pt x="9144000" y="1228344"/>
                </a:lnTo>
                <a:lnTo>
                  <a:pt x="9144000" y="0"/>
                </a:lnTo>
                <a:lnTo>
                  <a:pt x="0" y="0"/>
                </a:lnTo>
                <a:lnTo>
                  <a:pt x="0" y="1228344"/>
                </a:lnTo>
              </a:path>
            </a:pathLst>
          </a:custGeom>
          <a:solidFill>
            <a:srgbClr val="3067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8756904" y="-9144"/>
            <a:ext cx="387096" cy="377952"/>
          </a:xfrm>
          <a:custGeom>
            <a:avLst/>
            <a:gdLst>
              <a:gd name="connsiteX0" fmla="*/ 387095 w 387095"/>
              <a:gd name="connsiteY0" fmla="*/ 0 h 377952"/>
              <a:gd name="connsiteX1" fmla="*/ 387095 w 387095"/>
              <a:gd name="connsiteY1" fmla="*/ 377952 h 377952"/>
              <a:gd name="connsiteX2" fmla="*/ 0 w 387095"/>
              <a:gd name="connsiteY2" fmla="*/ 0 h 377952"/>
              <a:gd name="connsiteX3" fmla="*/ 387095 w 387095"/>
              <a:gd name="connsiteY3" fmla="*/ 0 h 377952"/>
            </a:gdLst>
            <a:ahLst/>
            <a:cxnLst>
              <a:cxn ang="0">
                <a:pos x="connsiteX0" y="connsiteY0"/>
              </a:cxn>
              <a:cxn ang="1">
                <a:pos x="connsiteX1" y="connsiteY1"/>
              </a:cxn>
              <a:cxn ang="2">
                <a:pos x="connsiteX2" y="connsiteY2"/>
              </a:cxn>
              <a:cxn ang="3">
                <a:pos x="connsiteX3" y="connsiteY3"/>
              </a:cxn>
            </a:cxnLst>
            <a:rect l="l" t="t" r="r" b="b"/>
            <a:pathLst>
              <a:path w="387095" h="377952">
                <a:moveTo>
                  <a:pt x="387095" y="0"/>
                </a:moveTo>
                <a:lnTo>
                  <a:pt x="387095" y="377952"/>
                </a:lnTo>
                <a:lnTo>
                  <a:pt x="0" y="0"/>
                </a:lnTo>
                <a:lnTo>
                  <a:pt x="38709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6563869"/>
            <a:ext cx="9144000" cy="298704"/>
          </a:xfrm>
          <a:custGeom>
            <a:avLst/>
            <a:gdLst>
              <a:gd name="connsiteX0" fmla="*/ 0 w 9144000"/>
              <a:gd name="connsiteY0" fmla="*/ 298704 h 298704"/>
              <a:gd name="connsiteX1" fmla="*/ 9144000 w 9144000"/>
              <a:gd name="connsiteY1" fmla="*/ 298704 h 298704"/>
              <a:gd name="connsiteX2" fmla="*/ 9144000 w 9144000"/>
              <a:gd name="connsiteY2" fmla="*/ 0 h 298704"/>
              <a:gd name="connsiteX3" fmla="*/ 0 w 9144000"/>
              <a:gd name="connsiteY3" fmla="*/ 0 h 298704"/>
              <a:gd name="connsiteX4" fmla="*/ 0 w 9144000"/>
              <a:gd name="connsiteY4" fmla="*/ 298704 h 298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298704">
                <a:moveTo>
                  <a:pt x="0" y="298704"/>
                </a:moveTo>
                <a:lnTo>
                  <a:pt x="9144000" y="298704"/>
                </a:lnTo>
                <a:lnTo>
                  <a:pt x="9144000" y="0"/>
                </a:lnTo>
                <a:lnTo>
                  <a:pt x="0" y="0"/>
                </a:lnTo>
                <a:lnTo>
                  <a:pt x="0" y="298704"/>
                </a:lnTo>
              </a:path>
            </a:pathLst>
          </a:custGeom>
          <a:solidFill>
            <a:srgbClr val="9696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317500" y="1765300"/>
            <a:ext cx="8509000" cy="4648200"/>
          </a:xfrm>
          <a:prstGeom prst="rect">
            <a:avLst/>
          </a:prstGeom>
          <a:noFill/>
        </p:spPr>
      </p:pic>
      <p:sp>
        <p:nvSpPr>
          <p:cNvPr id="2" name="TextBox 1"/>
          <p:cNvSpPr txBox="1"/>
          <p:nvPr/>
        </p:nvSpPr>
        <p:spPr>
          <a:xfrm>
            <a:off x="723901" y="901701"/>
            <a:ext cx="6447278" cy="392415"/>
          </a:xfrm>
          <a:prstGeom prst="rect">
            <a:avLst/>
          </a:prstGeom>
          <a:noFill/>
        </p:spPr>
        <p:txBody>
          <a:bodyPr wrap="none" lIns="0" tIns="0" rIns="0" rtlCol="0">
            <a:spAutoFit/>
          </a:bodyPr>
          <a:lstStyle/>
          <a:p>
            <a:pPr>
              <a:lnSpc>
                <a:spcPts val="2700"/>
              </a:lnSpc>
            </a:pPr>
            <a:r>
              <a:rPr lang="en-US" altLang="zh-CN" sz="3000" b="1" dirty="0">
                <a:solidFill>
                  <a:srgbClr val="FFFFFF"/>
                </a:solidFill>
                <a:latin typeface="Times New Roman" panose="02020603050405020304" pitchFamily="18" charset="0"/>
                <a:cs typeface="Times New Roman" panose="02020603050405020304" pitchFamily="18" charset="0"/>
              </a:rPr>
              <a:t>Host-to-Host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Packet</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Delivery</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(10</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of</a:t>
            </a:r>
            <a:r>
              <a:rPr lang="en-US" altLang="zh-CN" sz="3000" dirty="0">
                <a:latin typeface="Times New Roman" panose="02020603050405020304" pitchFamily="18" charset="0"/>
                <a:cs typeface="Times New Roman" panose="02020603050405020304" pitchFamily="18" charset="0"/>
              </a:rPr>
              <a:t> </a:t>
            </a:r>
            <a:r>
              <a:rPr lang="en-US" altLang="zh-CN" sz="3000" b="1" dirty="0">
                <a:solidFill>
                  <a:srgbClr val="FFFFFF"/>
                </a:solidFill>
                <a:latin typeface="Times New Roman" panose="02020603050405020304" pitchFamily="18" charset="0"/>
                <a:cs typeface="Times New Roman" panose="02020603050405020304" pitchFamily="18" charset="0"/>
              </a:rPr>
              <a:t>22)</a:t>
            </a:r>
            <a:endParaRPr lang="en-US" altLang="zh-CN" sz="30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PRESENTER_SHAPETEXTINFO" val="&lt;ShapeTextInfo&gt;&lt;TableIndex row=&quot;-1&quot; col=&quot;-1&quot;&gt;&lt;linesCount val=&quot;1&quot;/&gt;&lt;lineCharCount val=&quot;18&quot;/&gt;&lt;/TableIndex&gt;&lt;/ShapeTextInfo&gt;"/>
  <p:tag name="HTML_SHAPEINFO" val="&lt;ThreeDShapeInfo&gt;&lt;uuid val=&quot;&quot;/&gt;&lt;isInvalidForFieldText val=&quot;0&quot;/&gt;&lt;Image&gt;&lt;filename val=&quot;C:\Users\Hieu\AppData\Local\Temp\~CaE701\data\asimages\{5D55AA01-BB55-4C97-B3D9-A5F20835DBEC}_3.png&quot;/&gt;&lt;left val=&quot;35&quot;/&gt;&lt;top val=&quot;21&quot;/&gt;&lt;width val=&quot;650&quot;/&gt;&lt;height val=&quot;92&quot;/&gt;&lt;hasText val=&quot;1&quot;/&gt;&lt;/Image&gt;&lt;/ThreeDShapeInfo&gt;"/>
</p:tagLst>
</file>

<file path=ppt/tags/tag2.xml><?xml version="1.0" encoding="utf-8"?>
<p:tagLst xmlns:p="http://schemas.openxmlformats.org/presentationml/2006/main">
  <p:tag name="PRESENTER_SHAPETEXTINFO" val="&lt;ShapeTextInfo&gt;&lt;TableIndex row=&quot;-1&quot; col=&quot;-1&quot;&gt;&lt;linesCount val=&quot;7&quot;/&gt;&lt;lineCharCount val=&quot;46&quot;/&gt;&lt;lineCharCount val=&quot;22&quot;/&gt;&lt;lineCharCount val=&quot;33&quot;/&gt;&lt;lineCharCount val=&quot;43&quot;/&gt;&lt;lineCharCount val=&quot;15&quot;/&gt;&lt;lineCharCount val=&quot;35&quot;/&gt;&lt;lineCharCount val=&quot;18&quot;/&gt;&lt;/TableIndex&gt;&lt;/ShapeTextInfo&gt;"/>
  <p:tag name="HTML_SHAPEINFO" val="&lt;ThreeDShapeInfo&gt;&lt;uuid val=&quot;&quot;/&gt;&lt;isInvalidForFieldText val=&quot;0&quot;/&gt;&lt;Image&gt;&lt;filename val=&quot;C:\Users\Hieu\AppData\Local\Temp\~CaE701\data\asimages\{F977F11F-F4DF-431D-88C2-1F3CB2C7A98B}_3.png&quot;/&gt;&lt;left val=&quot;11&quot;/&gt;&lt;top val=&quot;118&quot;/&gt;&lt;width val=&quot;685&quot;/&gt;&lt;height val=&quot;388&quot;/&gt;&lt;hasText val=&quot;1&quot;/&gt;&lt;/Image&gt;&lt;/ThreeDShapeInfo&gt;"/>
</p:tagLst>
</file>

<file path=ppt/tags/tag3.xml><?xml version="1.0" encoding="utf-8"?>
<p:tagLst xmlns:p="http://schemas.openxmlformats.org/presentationml/2006/main">
  <p:tag name="HTML_SHAPEINFO" val="&lt;SlideThumbPath val=&quot;Slide3.PNG&quot;/&gt;"/>
</p:tagLst>
</file>

<file path=ppt/tags/tag4.xml><?xml version="1.0" encoding="utf-8"?>
<p:tagLst xmlns:p="http://schemas.openxmlformats.org/presentationml/2006/main">
  <p:tag name="MMPROD_NEXTUNIQUEID" val="10009"/>
  <p:tag name="MMPROD_UIDATA" val="&lt;database version=&quot;10.0&quot;&gt;&lt;object type=&quot;1&quot; unique_id=&quot;10001&quot;&gt;&lt;object type=&quot;8&quot; unique_id=&quot;10198&quot;&gt;&lt;/object&gt;&lt;object type=&quot;2&quot; unique_id=&quot;10199&quot;&gt;&lt;object type=&quot;3&quot; unique_id=&quot;10200&quot;&gt;&lt;property id=&quot;20148&quot; value=&quot;5&quot;/&gt;&lt;property id=&quot;20300&quot; value=&quot;Slide 12 - &amp;quot;Tầng Liên kết dữ liệu và mạng LAN&amp;quot;&quot;/&gt;&lt;property id=&quot;20307&quot; value=&quot;257&quot;/&gt;&lt;/object&gt;&lt;object type=&quot;3&quot; unique_id=&quot;10206&quot;&gt;&lt;property id=&quot;20148&quot; value=&quot;5&quot;/&gt;&lt;property id=&quot;20300&quot; value=&quot;Slide 28 - &amp;quot;Tầng Liên kết dữ liệu và mạng LAN&amp;quot;&quot;/&gt;&lt;property id=&quot;20307&quot; value=&quot;263&quot;/&gt;&lt;/object&gt;&lt;object type=&quot;3&quot; unique_id=&quot;10207&quot;&gt;&lt;property id=&quot;20148&quot; value=&quot;5&quot;/&gt;&lt;property id=&quot;20300&quot; value=&quot;Slide 30 - &amp;quot;Các giao thức và kết nối đa truy cập&amp;quot;&quot;/&gt;&lt;property id=&quot;20307&quot; value=&quot;264&quot;/&gt;&lt;/object&gt;&lt;object type=&quot;3&quot; unique_id=&quot;10208&quot;&gt;&lt;property id=&quot;20148&quot; value=&quot;5&quot;/&gt;&lt;property id=&quot;20300&quot; value=&quot;Slide 31 - &amp;quot;Các giao thức đa truy cập&amp;quot;&quot;/&gt;&lt;property id=&quot;20307&quot; value=&quot;265&quot;/&gt;&lt;/object&gt;&lt;object type=&quot;3&quot; unique_id=&quot;10209&quot;&gt;&lt;property id=&quot;20148&quot; value=&quot;5&quot;/&gt;&lt;property id=&quot;20300&quot; value=&quot;Slide 32 - &amp;quot;Giao thức đa truy cập lý tưởng&amp;quot;&quot;/&gt;&lt;property id=&quot;20307&quot; value=&quot;266&quot;/&gt;&lt;/object&gt;&lt;object type=&quot;3&quot; unique_id=&quot;10210&quot;&gt;&lt;property id=&quot;20148&quot; value=&quot;5&quot;/&gt;&lt;property id=&quot;20300&quot; value=&quot;Slide 33 - &amp;quot;Các giao thức MAC: phân loại&amp;quot;&quot;/&gt;&lt;property id=&quot;20307&quot; value=&quot;267&quot;/&gt;&lt;/object&gt;&lt;object type=&quot;3&quot; unique_id=&quot;10211&quot;&gt;&lt;property id=&quot;20148&quot; value=&quot;5&quot;/&gt;&lt;property id=&quot;20300&quot; value=&quot;Slide 34 - &amp;quot;Các giao thức MAC phân hoạch kênh:TDMA&amp;quot;&quot;/&gt;&lt;property id=&quot;20307&quot; value=&quot;268&quot;/&gt;&lt;/object&gt;&lt;object type=&quot;3&quot; unique_id=&quot;10212&quot;&gt;&lt;property id=&quot;20148&quot; value=&quot;5&quot;/&gt;&lt;property id=&quot;20300&quot; value=&quot;Slide 35 - &amp;quot;Các giao thức MAC phân hoạch kênh: FDMA&amp;quot;&quot;/&gt;&lt;property id=&quot;20307&quot; value=&quot;269&quot;/&gt;&lt;/object&gt;&lt;object type=&quot;3&quot; unique_id=&quot;10213&quot;&gt;&lt;property id=&quot;20148&quot; value=&quot;5&quot;/&gt;&lt;property id=&quot;20300&quot; value=&quot;Slide 36 - &amp;quot;Các giao thức truy cập ngẫu nhiên&amp;quot;&quot;/&gt;&lt;property id=&quot;20307&quot; value=&quot;270&quot;/&gt;&lt;/object&gt;&lt;object type=&quot;3&quot; unique_id=&quot;10214&quot;&gt;&lt;property id=&quot;20148&quot; value=&quot;5&quot;/&gt;&lt;property id=&quot;20300&quot; value=&quot;Slide 37 - &amp;quot;Slotted ALOHA&amp;quot;&quot;/&gt;&lt;property id=&quot;20307&quot; value=&quot;271&quot;/&gt;&lt;/object&gt;&lt;object type=&quot;3&quot; unique_id=&quot;10215&quot;&gt;&lt;property id=&quot;20148&quot; value=&quot;5&quot;/&gt;&lt;property id=&quot;20300&quot; value=&quot;Slide 38 - &amp;quot;Slotted ALOHA&amp;quot;&quot;/&gt;&lt;property id=&quot;20307&quot; value=&quot;272&quot;/&gt;&lt;/object&gt;&lt;object type=&quot;3&quot; unique_id=&quot;10216&quot;&gt;&lt;property id=&quot;20148&quot; value=&quot;5&quot;/&gt;&lt;property id=&quot;20300&quot; value=&quot;Slide 39 - &amp;quot;Slotted ALOHA: hiệu suất&amp;quot;&quot;/&gt;&lt;property id=&quot;20307&quot; value=&quot;273&quot;/&gt;&lt;/object&gt;&lt;object type=&quot;3&quot; unique_id=&quot;10217&quot;&gt;&lt;property id=&quot;20148&quot; value=&quot;5&quot;/&gt;&lt;property id=&quot;20300&quot; value=&quot;Slide 40 - &amp;quot;Pure (unslotted) ALOHA&amp;quot;&quot;/&gt;&lt;property id=&quot;20307&quot; value=&quot;274&quot;/&gt;&lt;/object&gt;&lt;object type=&quot;3&quot; unique_id=&quot;10218&quot;&gt;&lt;property id=&quot;20148&quot; value=&quot;5&quot;/&gt;&lt;property id=&quot;20300&quot; value=&quot;Slide 41 - &amp;quot;Pure ALOHA: hiệu suất&amp;quot;&quot;/&gt;&lt;property id=&quot;20307&quot; value=&quot;275&quot;/&gt;&lt;/object&gt;&lt;object type=&quot;3&quot; unique_id=&quot;10219&quot;&gt;&lt;property id=&quot;20148&quot; value=&quot;5&quot;/&gt;&lt;property id=&quot;20300&quot; value=&quot;Slide 42 - &amp;quot;CSMA (carrier sense multiple access)&amp;quot;&quot;/&gt;&lt;property id=&quot;20307&quot; value=&quot;276&quot;/&gt;&lt;/object&gt;&lt;object type=&quot;3&quot; unique_id=&quot;10220&quot;&gt;&lt;property id=&quot;20148&quot; value=&quot;5&quot;/&gt;&lt;property id=&quot;20300&quot; value=&quot;Slide 43 - &amp;quot;CSMA: đụng độ (collision)&amp;quot;&quot;/&gt;&lt;property id=&quot;20307&quot; value=&quot;277&quot;/&gt;&lt;/object&gt;&lt;object type=&quot;3&quot; unique_id=&quot;10221&quot;&gt;&lt;property id=&quot;20148&quot; value=&quot;5&quot;/&gt;&lt;property id=&quot;20300&quot; value=&quot;Slide 44 - &amp;quot;CSMA: đụng độ (collision)&amp;quot;&quot;/&gt;&lt;property id=&quot;20307&quot; value=&quot;278&quot;/&gt;&lt;/object&gt;&lt;object type=&quot;3&quot; unique_id=&quot;10222&quot;&gt;&lt;property id=&quot;20148&quot; value=&quot;5&quot;/&gt;&lt;property id=&quot;20300&quot; value=&quot;Slide 45 - &amp;quot;CSMA/CD (collision detection)&amp;quot;&quot;/&gt;&lt;property id=&quot;20307&quot; value=&quot;279&quot;/&gt;&lt;/object&gt;&lt;object type=&quot;3&quot; unique_id=&quot;10223&quot;&gt;&lt;property id=&quot;20148&quot; value=&quot;5&quot;/&gt;&lt;property id=&quot;20300&quot; value=&quot;Slide 46 - &amp;quot;CSMA/CD (collision detection)&amp;quot;&quot;/&gt;&lt;property id=&quot;20307&quot; value=&quot;280&quot;/&gt;&lt;/object&gt;&lt;object type=&quot;3&quot; unique_id=&quot;10224&quot;&gt;&lt;property id=&quot;20148&quot; value=&quot;5&quot;/&gt;&lt;property id=&quot;20300&quot; value=&quot;Slide 47 - &amp;quot;Thuật toán Ethernet CSMA/CD&amp;quot;&quot;/&gt;&lt;property id=&quot;20307&quot; value=&quot;281&quot;/&gt;&lt;/object&gt;&lt;object type=&quot;3&quot; unique_id=&quot;10225&quot;&gt;&lt;property id=&quot;20148&quot; value=&quot;5&quot;/&gt;&lt;property id=&quot;20300&quot; value=&quot;Slide 48 - &amp;quot;CSMA/CD hiệu suất&amp;quot;&quot;/&gt;&lt;property id=&quot;20307&quot; value=&quot;282&quot;/&gt;&lt;/object&gt;&lt;object type=&quot;3&quot; unique_id=&quot;10226&quot;&gt;&lt;property id=&quot;20148&quot; value=&quot;5&quot;/&gt;&lt;property id=&quot;20300&quot; value=&quot;Slide 49 - &amp;quot;Các giao thức MAC “Xoay vòng”&amp;quot;&quot;/&gt;&lt;property id=&quot;20307&quot; value=&quot;283&quot;/&gt;&lt;/object&gt;&lt;object type=&quot;3&quot; unique_id=&quot;10227&quot;&gt;&lt;property id=&quot;20148&quot; value=&quot;5&quot;/&gt;&lt;property id=&quot;20300&quot; value=&quot;Slide 50 - &amp;quot;Các giao thức MAC “Xoay vòng”&amp;quot;&quot;/&gt;&lt;property id=&quot;20307&quot; value=&quot;284&quot;/&gt;&lt;/object&gt;&lt;object type=&quot;3&quot; unique_id=&quot;10228&quot;&gt;&lt;property id=&quot;20148&quot; value=&quot;5&quot;/&gt;&lt;property id=&quot;20300&quot; value=&quot;Slide 51 - &amp;quot;Các giao thức MAC “Xoay vòng”&amp;quot;&quot;/&gt;&lt;property id=&quot;20307&quot; value=&quot;285&quot;/&gt;&lt;/object&gt;&lt;object type=&quot;3&quot; unique_id=&quot;10229&quot;&gt;&lt;property id=&quot;20148&quot; value=&quot;5&quot;/&gt;&lt;property id=&quot;20300&quot; value=&quot;Slide 52 - &amp;quot; Tổng kết các giao thức MAC&amp;quot;&quot;/&gt;&lt;property id=&quot;20307&quot; value=&quot;286&quot;/&gt;&lt;/object&gt;&lt;object type=&quot;3&quot; unique_id=&quot;10230&quot;&gt;&lt;property id=&quot;20148&quot; value=&quot;5&quot;/&gt;&lt;property id=&quot;20300&quot; value=&quot;Slide 53 - &amp;quot;Tầng Liên kết dữ liệu và mạng LAN&amp;quot;&quot;/&gt;&lt;property id=&quot;20307&quot; value=&quot;287&quot;/&gt;&lt;/object&gt;&lt;object type=&quot;3&quot; unique_id=&quot;10231&quot;&gt;&lt;property id=&quot;20148&quot; value=&quot;5&quot;/&gt;&lt;property id=&quot;20300&quot; value=&quot;Slide 54 - &amp;quot;Địa chỉ MAC và ARP&amp;quot;&quot;/&gt;&lt;property id=&quot;20307&quot; value=&quot;288&quot;/&gt;&lt;/object&gt;&lt;object type=&quot;3&quot; unique_id=&quot;10232&quot;&gt;&lt;property id=&quot;20148&quot; value=&quot;5&quot;/&gt;&lt;property id=&quot;20300&quot; value=&quot;Slide 96 - &amp;quot;Địa chỉ MAC và ARP&amp;quot;&quot;/&gt;&lt;property id=&quot;20307&quot; value=&quot;289&quot;/&gt;&lt;/object&gt;&lt;object type=&quot;3&quot; unique_id=&quot;10233&quot;&gt;&lt;property id=&quot;20148&quot; value=&quot;5&quot;/&gt;&lt;property id=&quot;20300&quot; value=&quot;Slide 97 - &amp;quot;Địa chỉ LAN(tt)&amp;quot;&quot;/&gt;&lt;property id=&quot;20307&quot; value=&quot;290&quot;/&gt;&lt;/object&gt;&lt;object type=&quot;3&quot; unique_id=&quot;10234&quot;&gt;&lt;property id=&quot;20148&quot; value=&quot;5&quot;/&gt;&lt;property id=&quot;20300&quot; value=&quot;Slide 109 - &amp;quot;ARP: address resolution protocol&amp;quot;&quot;/&gt;&lt;property id=&quot;20307&quot; value=&quot;291&quot;/&gt;&lt;/object&gt;&lt;object type=&quot;3&quot; unique_id=&quot;10235&quot;&gt;&lt;property id=&quot;20148&quot; value=&quot;5&quot;/&gt;&lt;property id=&quot;20300&quot; value=&quot;Slide 110 - &amp;quot;Giao thức ARP: cùng mạng LAN&amp;quot;&quot;/&gt;&lt;property id=&quot;20307&quot; value=&quot;292&quot;/&gt;&lt;/object&gt;&lt;object type=&quot;3&quot; unique_id=&quot;10236&quot;&gt;&lt;property id=&quot;20148&quot; value=&quot;5&quot;/&gt;&lt;property id=&quot;20300&quot; value=&quot;Slide 111 - &amp;quot;Addressing: định tuyến tới mạng LAN khác&amp;quot;&quot;/&gt;&lt;property id=&quot;20307&quot; value=&quot;293&quot;/&gt;&lt;/object&gt;&lt;object type=&quot;3&quot; unique_id=&quot;10237&quot;&gt;&lt;property id=&quot;20148&quot; value=&quot;5&quot;/&gt;&lt;property id=&quot;20300&quot; value=&quot;Slide 112 - &amp;quot;Addressing: định tuyến tới mạng LAN khác&amp;quot;&quot;/&gt;&lt;property id=&quot;20307&quot; value=&quot;294&quot;/&gt;&lt;/object&gt;&lt;object type=&quot;3&quot; unique_id=&quot;10238&quot;&gt;&lt;property id=&quot;20148&quot; value=&quot;5&quot;/&gt;&lt;property id=&quot;20300&quot; value=&quot;Slide 113 - &amp;quot;Addressing: định tuyến tới mạng LAN khác&amp;quot;&quot;/&gt;&lt;property id=&quot;20307&quot; value=&quot;295&quot;/&gt;&lt;/object&gt;&lt;object type=&quot;3&quot; unique_id=&quot;10239&quot;&gt;&lt;property id=&quot;20148&quot; value=&quot;5&quot;/&gt;&lt;property id=&quot;20300&quot; value=&quot;Slide 114 - &amp;quot;Addressing: định tuyến tới  mạng LAN khác&amp;quot;&quot;/&gt;&lt;property id=&quot;20307&quot; value=&quot;296&quot;/&gt;&lt;/object&gt;&lt;object type=&quot;3&quot; unique_id=&quot;10240&quot;&gt;&lt;property id=&quot;20148&quot; value=&quot;5&quot;/&gt;&lt;property id=&quot;20300&quot; value=&quot;Slide 115 - &amp;quot;Addressing: định tuyến tới  mạng LAN khác&amp;quot;&quot;/&gt;&lt;property id=&quot;20307&quot; value=&quot;297&quot;/&gt;&lt;/object&gt;&lt;object type=&quot;3&quot; unique_id=&quot;10241&quot;&gt;&lt;property id=&quot;20148&quot; value=&quot;5&quot;/&gt;&lt;property id=&quot;20300&quot; value=&quot;Slide 116 - &amp;quot;Addressing: định tuyến tới  mạng LAN khác&amp;quot;&quot;/&gt;&lt;property id=&quot;20307&quot; value=&quot;298&quot;/&gt;&lt;/object&gt;&lt;object type=&quot;3&quot; unique_id=&quot;10242&quot;&gt;&lt;property id=&quot;20148&quot; value=&quot;5&quot;/&gt;&lt;property id=&quot;20300&quot; value=&quot;Slide 117 - &amp;quot;Tầng Liên kết dữ liệu và mạng LAN&amp;quot;&quot;/&gt;&lt;property id=&quot;20307&quot; value=&quot;299&quot;/&gt;&lt;/object&gt;&lt;object type=&quot;3&quot; unique_id=&quot;10243&quot;&gt;&lt;property id=&quot;20148&quot; value=&quot;5&quot;/&gt;&lt;property id=&quot;20300&quot; value=&quot;Slide 127 - &amp;quot;Ethernet&amp;quot;&quot;/&gt;&lt;property id=&quot;20307&quot; value=&quot;300&quot;/&gt;&lt;/object&gt;&lt;object type=&quot;3&quot; unique_id=&quot;10244&quot;&gt;&lt;property id=&quot;20148&quot; value=&quot;5&quot;/&gt;&lt;property id=&quot;20300&quot; value=&quot;Slide 128 - &amp;quot;Ethernet: cấu trúc vật lý&amp;quot;&quot;/&gt;&lt;property id=&quot;20307&quot; value=&quot;301&quot;/&gt;&lt;/object&gt;&lt;object type=&quot;3&quot; unique_id=&quot;10245&quot;&gt;&lt;property id=&quot;20148&quot; value=&quot;5&quot;/&gt;&lt;property id=&quot;20300&quot; value=&quot;Slide 129 - &amp;quot;Cấu trúc frame Ethernet&amp;quot;&quot;/&gt;&lt;property id=&quot;20307&quot; value=&quot;302&quot;/&gt;&lt;/object&gt;&lt;object type=&quot;3&quot; unique_id=&quot;10246&quot;&gt;&lt;property id=&quot;20148&quot; value=&quot;5&quot;/&gt;&lt;property id=&quot;20300&quot; value=&quot;Slide 130 - &amp;quot;Cấu trúc frame Ethernet (tt)&amp;quot;&quot;/&gt;&lt;property id=&quot;20307&quot; value=&quot;303&quot;/&gt;&lt;/object&gt;&lt;object type=&quot;3&quot; unique_id=&quot;10247&quot;&gt;&lt;property id=&quot;20148&quot; value=&quot;5&quot;/&gt;&lt;property id=&quot;20300&quot; value=&quot;Slide 131 - &amp;quot;Ethernet: không tin cậy,không kết nối&amp;quot;&quot;/&gt;&lt;property id=&quot;20307&quot; value=&quot;304&quot;/&gt;&lt;/object&gt;&lt;object type=&quot;3&quot; unique_id=&quot;10248&quot;&gt;&lt;property id=&quot;20148&quot; value=&quot;5&quot;/&gt;&lt;property id=&quot;20300&quot; value=&quot;Slide 132 - &amp;quot;Chuẩn Ethernet 802.3: Tầng Liên kết dữ liệu &amp;amp; Tầng Vật lý&amp;quot;&quot;/&gt;&lt;property id=&quot;20307&quot; value=&quot;305&quot;/&gt;&lt;/object&gt;&lt;object type=&quot;3&quot; unique_id=&quot;10249&quot;&gt;&lt;property id=&quot;20148&quot; value=&quot;5&quot;/&gt;&lt;property id=&quot;20300&quot; value=&quot;Slide 133 - &amp;quot;Tầng Liên kết dữ liệu và mạng LAN&amp;quot;&quot;/&gt;&lt;property id=&quot;20307&quot; value=&quot;306&quot;/&gt;&lt;/object&gt;&lt;object type=&quot;3&quot; unique_id=&quot;10250&quot;&gt;&lt;property id=&quot;20148&quot; value=&quot;5&quot;/&gt;&lt;property id=&quot;20300&quot; value=&quot;Slide 134 - &amp;quot;Ethernet switch&amp;quot;&quot;/&gt;&lt;property id=&quot;20307&quot; value=&quot;307&quot;/&gt;&lt;/object&gt;&lt;object type=&quot;3&quot; unique_id=&quot;10251&quot;&gt;&lt;property id=&quot;20148&quot; value=&quot;5&quot;/&gt;&lt;property id=&quot;20300&quot; value=&quot;Slide 135 - &amp;quot;Switch: nhiều phiên truyền đồng thời&amp;quot;&quot;/&gt;&lt;property id=&quot;20307&quot; value=&quot;308&quot;/&gt;&lt;/object&gt;&lt;object type=&quot;3&quot; unique_id=&quot;10252&quot;&gt;&lt;property id=&quot;20148&quot; value=&quot;5&quot;/&gt;&lt;property id=&quot;20300&quot; value=&quot;Slide 136 - &amp;quot;Bảng switch forwarding&amp;quot;&quot;/&gt;&lt;property id=&quot;20307&quot; value=&quot;309&quot;/&gt;&lt;/object&gt;&lt;object type=&quot;3&quot; unique_id=&quot;10253&quot;&gt;&lt;property id=&quot;20148&quot; value=&quot;5&quot;/&gt;&lt;property id=&quot;20300&quot; value=&quot;Slide 137 - &amp;quot;Switch: tự học&amp;quot;&quot;/&gt;&lt;property id=&quot;20307&quot; value=&quot;310&quot;/&gt;&lt;/object&gt;&lt;object type=&quot;3&quot; unique_id=&quot;10254&quot;&gt;&lt;property id=&quot;20148&quot; value=&quot;5&quot;/&gt;&lt;property id=&quot;20300&quot; value=&quot;Slide 138 - &amp;quot;Switch: lọc/chuyển tiếp frame&amp;quot;&quot;/&gt;&lt;property id=&quot;20307&quot; value=&quot;311&quot;/&gt;&lt;/object&gt;&lt;object type=&quot;3&quot; unique_id=&quot;10255&quot;&gt;&lt;property id=&quot;20148&quot; value=&quot;5&quot;/&gt;&lt;property id=&quot;20300&quot; value=&quot;Slide 139 - &amp;quot;Tự học, chuyển tiếp: ví dụ&amp;quot;&quot;/&gt;&lt;property id=&quot;20307&quot; value=&quot;312&quot;/&gt;&lt;/object&gt;&lt;object type=&quot;3&quot; unique_id=&quot;10256&quot;&gt;&lt;property id=&quot;20148&quot; value=&quot;5&quot;/&gt;&lt;property id=&quot;20300&quot; value=&quot;Slide 140 - &amp;quot;Kết nối các switch với nhau (Interconnecting switches)&amp;quot;&quot;/&gt;&lt;property id=&quot;20307&quot; value=&quot;313&quot;/&gt;&lt;/object&gt;&lt;object type=&quot;3&quot; unique_id=&quot;10257&quot;&gt;&lt;property id=&quot;20148&quot; value=&quot;5&quot;/&gt;&lt;property id=&quot;20300&quot; value=&quot;Slide 141 - &amp;quot;Ví dụ nhiều switch tự học&amp;quot;&quot;/&gt;&lt;property id=&quot;20307&quot; value=&quot;314&quot;/&gt;&lt;/object&gt;&lt;object type=&quot;3&quot; unique_id=&quot;10258&quot;&gt;&lt;property id=&quot;20148&quot; value=&quot;5&quot;/&gt;&lt;property id=&quot;20300&quot; value=&quot;Slide 142 - &amp;quot;Mạng của tổ chức&amp;quot;&quot;/&gt;&lt;property id=&quot;20307&quot; value=&quot;315&quot;/&gt;&lt;/object&gt;&lt;object type=&quot;3&quot; unique_id=&quot;10259&quot;&gt;&lt;property id=&quot;20148&quot; value=&quot;5&quot;/&gt;&lt;property id=&quot;20300&quot; value=&quot;Slide 143 - &amp;quot;So sánh Switch và Router&amp;quot;&quot;/&gt;&lt;property id=&quot;20307&quot; value=&quot;316&quot;/&gt;&lt;/object&gt;&lt;object type=&quot;3&quot; unique_id=&quot;10260&quot;&gt;&lt;property id=&quot;20148&quot; value=&quot;5&quot;/&gt;&lt;property id=&quot;20300&quot; value=&quot;Slide 144 - &amp;quot;VLANs: trình bày&amp;quot;&quot;/&gt;&lt;property id=&quot;20307&quot; value=&quot;317&quot;/&gt;&lt;/object&gt;&lt;object type=&quot;3&quot; unique_id=&quot;10261&quot;&gt;&lt;property id=&quot;20148&quot; value=&quot;5&quot;/&gt;&lt;property id=&quot;20300&quot; value=&quot;Slide 145 - &amp;quot;VLANs&amp;quot;&quot;/&gt;&lt;property id=&quot;20307&quot; value=&quot;318&quot;/&gt;&lt;/object&gt;&lt;object type=&quot;3&quot; unique_id=&quot;10262&quot;&gt;&lt;property id=&quot;20148&quot; value=&quot;5&quot;/&gt;&lt;property id=&quot;20300&quot; value=&quot;Slide 146 - &amp;quot;Port-based VLAN&amp;quot;&quot;/&gt;&lt;property id=&quot;20307&quot; value=&quot;319&quot;/&gt;&lt;/object&gt;&lt;object type=&quot;3&quot; unique_id=&quot;10263&quot;&gt;&lt;property id=&quot;20148&quot; value=&quot;5&quot;/&gt;&lt;property id=&quot;20300&quot; value=&quot;Slide 147 - &amp;quot;VLANS nối nhiều switch&amp;quot;&quot;/&gt;&lt;property id=&quot;20307&quot; value=&quot;320&quot;/&gt;&lt;/object&gt;&lt;object type=&quot;3&quot; unique_id=&quot;10264&quot;&gt;&lt;property id=&quot;20148&quot; value=&quot;5&quot;/&gt;&lt;property id=&quot;20300&quot; value=&quot;Slide 148&quot;/&gt;&lt;property id=&quot;20307&quot; value=&quot;321&quot;/&gt;&lt;/object&gt;&lt;object type=&quot;3&quot; unique_id=&quot;12797&quot;&gt;&lt;property id=&quot;20148&quot; value=&quot;5&quot;/&gt;&lt;property id=&quot;20300&quot; value=&quot;Slide 1&quot;/&gt;&lt;property id=&quot;20307&quot; value=&quot;323&quot;/&gt;&lt;/object&gt;&lt;object type=&quot;3&quot; unique_id=&quot;12798&quot;&gt;&lt;property id=&quot;20148&quot; value=&quot;5&quot;/&gt;&lt;property id=&quot;20300&quot; value=&quot;Slide 2&quot;/&gt;&lt;property id=&quot;20307&quot; value=&quot;324&quot;/&gt;&lt;/object&gt;&lt;object type=&quot;3&quot; unique_id=&quot;12799&quot;&gt;&lt;property id=&quot;20148&quot; value=&quot;5&quot;/&gt;&lt;property id=&quot;20300&quot; value=&quot;Slide 4&quot;/&gt;&lt;property id=&quot;20307&quot; value=&quot;325&quot;/&gt;&lt;/object&gt;&lt;object type=&quot;3&quot; unique_id=&quot;12800&quot;&gt;&lt;property id=&quot;20148&quot; value=&quot;5&quot;/&gt;&lt;property id=&quot;20300&quot; value=&quot;Slide 5&quot;/&gt;&lt;property id=&quot;20307&quot; value=&quot;326&quot;/&gt;&lt;/object&gt;&lt;object type=&quot;3&quot; unique_id=&quot;12801&quot;&gt;&lt;property id=&quot;20148&quot; value=&quot;5&quot;/&gt;&lt;property id=&quot;20300&quot; value=&quot;Slide 6&quot;/&gt;&lt;property id=&quot;20307&quot; value=&quot;327&quot;/&gt;&lt;/object&gt;&lt;object type=&quot;3&quot; unique_id=&quot;12802&quot;&gt;&lt;property id=&quot;20148&quot; value=&quot;5&quot;/&gt;&lt;property id=&quot;20300&quot; value=&quot;Slide 9&quot;/&gt;&lt;property id=&quot;20307&quot; value=&quot;328&quot;/&gt;&lt;/object&gt;&lt;object type=&quot;3&quot; unique_id=&quot;12803&quot;&gt;&lt;property id=&quot;20148&quot; value=&quot;5&quot;/&gt;&lt;property id=&quot;20300&quot; value=&quot;Slide 10&quot;/&gt;&lt;property id=&quot;20307&quot; value=&quot;329&quot;/&gt;&lt;/object&gt;&lt;object type=&quot;3&quot; unique_id=&quot;12804&quot;&gt;&lt;property id=&quot;20148&quot; value=&quot;5&quot;/&gt;&lt;property id=&quot;20300&quot; value=&quot;Slide 11&quot;/&gt;&lt;property id=&quot;20307&quot; value=&quot;330&quot;/&gt;&lt;/object&gt;&lt;object type=&quot;3&quot; unique_id=&quot;12805&quot;&gt;&lt;property id=&quot;20148&quot; value=&quot;5&quot;/&gt;&lt;property id=&quot;20300&quot; value=&quot;Slide 13 - &amp;quot;Phát hiện lỗi&amp;quot;&quot;/&gt;&lt;property id=&quot;20307&quot; value=&quot;337&quot;/&gt;&lt;/object&gt;&lt;object type=&quot;3&quot; unique_id=&quot;12806&quot;&gt;&lt;property id=&quot;20148&quot; value=&quot;5&quot;/&gt;&lt;property id=&quot;20300&quot; value=&quot;Slide 23 - &amp;quot;Cyclic Redundancy Check &amp;quot;&quot;/&gt;&lt;property id=&quot;20307&quot; value=&quot;332&quot;/&gt;&lt;/object&gt;&lt;object type=&quot;3&quot; unique_id=&quot;12807&quot;&gt;&lt;property id=&quot;20148&quot; value=&quot;5&quot;/&gt;&lt;property id=&quot;20300&quot; value=&quot;Slide 24 - &amp;quot;Cyclic Redundancy Check&amp;quot;&quot;/&gt;&lt;property id=&quot;20307&quot; value=&quot;333&quot;/&gt;&lt;/object&gt;&lt;object type=&quot;3&quot; unique_id=&quot;12808&quot;&gt;&lt;property id=&quot;20148&quot; value=&quot;5&quot;/&gt;&lt;property id=&quot;20300&quot; value=&quot;Slide 25 - &amp;quot;Cyclic Redundancy Check- Ví dụ&amp;quot;&quot;/&gt;&lt;property id=&quot;20307&quot; value=&quot;334&quot;/&gt;&lt;/object&gt;&lt;object type=&quot;3&quot; unique_id=&quot;12809&quot;&gt;&lt;property id=&quot;20148&quot; value=&quot;5&quot;/&gt;&lt;property id=&quot;20300&quot; value=&quot;Slide 26 - &amp;quot;Cyclic Redundancy Check&amp;quot;&quot;/&gt;&lt;property id=&quot;20307&quot; value=&quot;335&quot;/&gt;&lt;/object&gt;&lt;object type=&quot;3&quot; unique_id=&quot;12810&quot;&gt;&lt;property id=&quot;20148&quot; value=&quot;5&quot;/&gt;&lt;property id=&quot;20300&quot; value=&quot;Slide 27 - &amp;quot; Cyclic Redundancy Check &amp;quot;&quot;/&gt;&lt;property id=&quot;20307&quot; value=&quot;336&quot;/&gt;&lt;/object&gt;&lt;object type=&quot;3&quot; unique_id=&quot;26242&quot;&gt;&lt;property id=&quot;20148&quot; value=&quot;5&quot;/&gt;&lt;property id=&quot;20300&quot; value=&quot;Slide 14 - &amp;quot;Phát hiện lỗi (tt)&amp;quot;&quot;/&gt;&lt;property id=&quot;20307&quot; value=&quot;349&quot;/&gt;&lt;/object&gt;&lt;object type=&quot;3&quot; unique_id=&quot;26243&quot;&gt;&lt;property id=&quot;20148&quot; value=&quot;5&quot;/&gt;&lt;property id=&quot;20300&quot; value=&quot;Slide 15&quot;/&gt;&lt;property id=&quot;20307&quot; value=&quot;350&quot;/&gt;&lt;/object&gt;&lt;object type=&quot;3&quot; unique_id=&quot;26244&quot;&gt;&lt;property id=&quot;20148&quot; value=&quot;5&quot;/&gt;&lt;property id=&quot;20300&quot; value=&quot;Slide 16&quot;/&gt;&lt;property id=&quot;20307&quot; value=&quot;351&quot;/&gt;&lt;/object&gt;&lt;object type=&quot;3&quot; unique_id=&quot;26245&quot;&gt;&lt;property id=&quot;20148&quot; value=&quot;5&quot;/&gt;&lt;property id=&quot;20300&quot; value=&quot;Slide 17&quot;/&gt;&lt;property id=&quot;20307&quot; value=&quot;352&quot;/&gt;&lt;/object&gt;&lt;object type=&quot;3&quot; unique_id=&quot;26246&quot;&gt;&lt;property id=&quot;20148&quot; value=&quot;5&quot;/&gt;&lt;property id=&quot;20300&quot; value=&quot;Slide 18&quot;/&gt;&lt;property id=&quot;20307&quot; value=&quot;353&quot;/&gt;&lt;/object&gt;&lt;object type=&quot;3&quot; unique_id=&quot;26247&quot;&gt;&lt;property id=&quot;20148&quot; value=&quot;5&quot;/&gt;&lt;property id=&quot;20300&quot; value=&quot;Slide 20&quot;/&gt;&lt;property id=&quot;20307&quot; value=&quot;354&quot;/&gt;&lt;/object&gt;&lt;object type=&quot;3&quot; unique_id=&quot;26248&quot;&gt;&lt;property id=&quot;20148&quot; value=&quot;5&quot;/&gt;&lt;property id=&quot;20300&quot; value=&quot;Slide 21&quot;/&gt;&lt;property id=&quot;20307&quot; value=&quot;355&quot;/&gt;&lt;/object&gt;&lt;object type=&quot;3&quot; unique_id=&quot;26250&quot;&gt;&lt;property id=&quot;20148&quot; value=&quot;5&quot;/&gt;&lt;property id=&quot;20300&quot; value=&quot;Slide 22&quot;/&gt;&lt;property id=&quot;20307&quot; value=&quot;357&quot;/&gt;&lt;/object&gt;&lt;object type=&quot;3&quot; unique_id=&quot;26686&quot;&gt;&lt;property id=&quot;20148&quot; value=&quot;5&quot;/&gt;&lt;property id=&quot;20300&quot; value=&quot;Slide 19&quot;/&gt;&lt;property id=&quot;20307&quot; value=&quot;359&quot;/&gt;&lt;/object&gt;&lt;object type=&quot;3&quot; unique_id=&quot;27433&quot;&gt;&lt;property id=&quot;20148&quot; value=&quot;5&quot;/&gt;&lt;property id=&quot;20300&quot; value=&quot;Slide 7&quot;/&gt;&lt;property id=&quot;20307&quot; value=&quot;361&quot;/&gt;&lt;/object&gt;&lt;object type=&quot;3&quot; unique_id=&quot;27434&quot;&gt;&lt;property id=&quot;20148&quot; value=&quot;5&quot;/&gt;&lt;property id=&quot;20300&quot; value=&quot;Slide 8&quot;/&gt;&lt;property id=&quot;20307&quot; value=&quot;362&quot;/&gt;&lt;/object&gt;&lt;object type=&quot;3&quot; unique_id=&quot;29637&quot;&gt;&lt;property id=&quot;20148&quot; value=&quot;5&quot;/&gt;&lt;property id=&quot;20300&quot; value=&quot;Slide 98&quot;/&gt;&lt;property id=&quot;20307&quot; value=&quot;364&quot;/&gt;&lt;/object&gt;&lt;object type=&quot;3&quot; unique_id=&quot;29638&quot;&gt;&lt;property id=&quot;20148&quot; value=&quot;5&quot;/&gt;&lt;property id=&quot;20300&quot; value=&quot;Slide 99&quot;/&gt;&lt;property id=&quot;20307&quot; value=&quot;365&quot;/&gt;&lt;/object&gt;&lt;object type=&quot;3&quot; unique_id=&quot;29639&quot;&gt;&lt;property id=&quot;20148&quot; value=&quot;5&quot;/&gt;&lt;property id=&quot;20300&quot; value=&quot;Slide 100&quot;/&gt;&lt;property id=&quot;20307&quot; value=&quot;366&quot;/&gt;&lt;/object&gt;&lt;object type=&quot;3&quot; unique_id=&quot;29640&quot;&gt;&lt;property id=&quot;20148&quot; value=&quot;5&quot;/&gt;&lt;property id=&quot;20300&quot; value=&quot;Slide 101&quot;/&gt;&lt;property id=&quot;20307&quot; value=&quot;367&quot;/&gt;&lt;/object&gt;&lt;object type=&quot;3&quot; unique_id=&quot;29641&quot;&gt;&lt;property id=&quot;20148&quot; value=&quot;5&quot;/&gt;&lt;property id=&quot;20300&quot; value=&quot;Slide 102&quot;/&gt;&lt;property id=&quot;20307&quot; value=&quot;368&quot;/&gt;&lt;/object&gt;&lt;object type=&quot;3&quot; unique_id=&quot;29642&quot;&gt;&lt;property id=&quot;20148&quot; value=&quot;5&quot;/&gt;&lt;property id=&quot;20300&quot; value=&quot;Slide 103&quot;/&gt;&lt;property id=&quot;20307&quot; value=&quot;369&quot;/&gt;&lt;/object&gt;&lt;object type=&quot;3&quot; unique_id=&quot;29643&quot;&gt;&lt;property id=&quot;20148&quot; value=&quot;5&quot;/&gt;&lt;property id=&quot;20300&quot; value=&quot;Slide 104&quot;/&gt;&lt;property id=&quot;20307&quot; value=&quot;370&quot;/&gt;&lt;/object&gt;&lt;object type=&quot;3&quot; unique_id=&quot;29644&quot;&gt;&lt;property id=&quot;20148&quot; value=&quot;5&quot;/&gt;&lt;property id=&quot;20300&quot; value=&quot;Slide 105&quot;/&gt;&lt;property id=&quot;20307&quot; value=&quot;371&quot;/&gt;&lt;/object&gt;&lt;object type=&quot;3&quot; unique_id=&quot;29645&quot;&gt;&lt;property id=&quot;20148&quot; value=&quot;5&quot;/&gt;&lt;property id=&quot;20300&quot; value=&quot;Slide 106&quot;/&gt;&lt;property id=&quot;20307&quot; value=&quot;372&quot;/&gt;&lt;/object&gt;&lt;object type=&quot;3&quot; unique_id=&quot;29646&quot;&gt;&lt;property id=&quot;20148&quot; value=&quot;5&quot;/&gt;&lt;property id=&quot;20300&quot; value=&quot;Slide 107&quot;/&gt;&lt;property id=&quot;20307&quot; value=&quot;373&quot;/&gt;&lt;/object&gt;&lt;object type=&quot;3&quot; unique_id=&quot;29647&quot;&gt;&lt;property id=&quot;20148&quot; value=&quot;5&quot;/&gt;&lt;property id=&quot;20300&quot; value=&quot;Slide 108&quot;/&gt;&lt;property id=&quot;20307&quot; value=&quot;374&quot;/&gt;&lt;/object&gt;&lt;object type=&quot;3&quot; unique_id=&quot;29648&quot;&gt;&lt;property id=&quot;20148&quot; value=&quot;5&quot;/&gt;&lt;property id=&quot;20300&quot; value=&quot;Slide 118&quot;/&gt;&lt;property id=&quot;20307&quot; value=&quot;376&quot;/&gt;&lt;/object&gt;&lt;object type=&quot;3&quot; unique_id=&quot;29649&quot;&gt;&lt;property id=&quot;20148&quot; value=&quot;5&quot;/&gt;&lt;property id=&quot;20300&quot; value=&quot;Slide 119&quot;/&gt;&lt;property id=&quot;20307&quot; value=&quot;377&quot;/&gt;&lt;/object&gt;&lt;object type=&quot;3&quot; unique_id=&quot;29650&quot;&gt;&lt;property id=&quot;20148&quot; value=&quot;5&quot;/&gt;&lt;property id=&quot;20300&quot; value=&quot;Slide 120&quot;/&gt;&lt;property id=&quot;20307&quot; value=&quot;378&quot;/&gt;&lt;/object&gt;&lt;object type=&quot;3&quot; unique_id=&quot;29651&quot;&gt;&lt;property id=&quot;20148&quot; value=&quot;5&quot;/&gt;&lt;property id=&quot;20300&quot; value=&quot;Slide 121&quot;/&gt;&lt;property id=&quot;20307&quot; value=&quot;379&quot;/&gt;&lt;/object&gt;&lt;object type=&quot;3&quot; unique_id=&quot;29652&quot;&gt;&lt;property id=&quot;20148&quot; value=&quot;5&quot;/&gt;&lt;property id=&quot;20300&quot; value=&quot;Slide 122&quot;/&gt;&lt;property id=&quot;20307&quot; value=&quot;380&quot;/&gt;&lt;/object&gt;&lt;object type=&quot;3&quot; unique_id=&quot;29653&quot;&gt;&lt;property id=&quot;20148&quot; value=&quot;5&quot;/&gt;&lt;property id=&quot;20300&quot; value=&quot;Slide 123&quot;/&gt;&lt;property id=&quot;20307&quot; value=&quot;381&quot;/&gt;&lt;/object&gt;&lt;object type=&quot;3&quot; unique_id=&quot;29654&quot;&gt;&lt;property id=&quot;20148&quot; value=&quot;5&quot;/&gt;&lt;property id=&quot;20300&quot; value=&quot;Slide 124&quot;/&gt;&lt;property id=&quot;20307&quot; value=&quot;382&quot;/&gt;&lt;/object&gt;&lt;object type=&quot;3&quot; unique_id=&quot;29655&quot;&gt;&lt;property id=&quot;20148&quot; value=&quot;5&quot;/&gt;&lt;property id=&quot;20300&quot; value=&quot;Slide 125&quot;/&gt;&lt;property id=&quot;20307&quot; value=&quot;383&quot;/&gt;&lt;/object&gt;&lt;object type=&quot;3&quot; unique_id=&quot;29656&quot;&gt;&lt;property id=&quot;20148&quot; value=&quot;5&quot;/&gt;&lt;property id=&quot;20300&quot; value=&quot;Slide 126&quot;/&gt;&lt;property id=&quot;20307&quot; value=&quot;384&quot;/&gt;&lt;/object&gt;&lt;object type=&quot;3&quot; unique_id=&quot;34454&quot;&gt;&lt;property id=&quot;20148&quot; value=&quot;5&quot;/&gt;&lt;property id=&quot;20300&quot; value=&quot;Slide 55&quot;/&gt;&lt;property id=&quot;20307&quot; value=&quot;386&quot;/&gt;&lt;/object&gt;&lt;object type=&quot;3&quot; unique_id=&quot;34455&quot;&gt;&lt;property id=&quot;20148&quot; value=&quot;5&quot;/&gt;&lt;property id=&quot;20300&quot; value=&quot;Slide 56&quot;/&gt;&lt;property id=&quot;20307&quot; value=&quot;387&quot;/&gt;&lt;/object&gt;&lt;object type=&quot;3&quot; unique_id=&quot;34456&quot;&gt;&lt;property id=&quot;20148&quot; value=&quot;5&quot;/&gt;&lt;property id=&quot;20300&quot; value=&quot;Slide 57&quot;/&gt;&lt;property id=&quot;20307&quot; value=&quot;388&quot;/&gt;&lt;/object&gt;&lt;object type=&quot;3&quot; unique_id=&quot;34457&quot;&gt;&lt;property id=&quot;20148&quot; value=&quot;5&quot;/&gt;&lt;property id=&quot;20300&quot; value=&quot;Slide 58&quot;/&gt;&lt;property id=&quot;20307&quot; value=&quot;389&quot;/&gt;&lt;/object&gt;&lt;object type=&quot;3&quot; unique_id=&quot;34458&quot;&gt;&lt;property id=&quot;20148&quot; value=&quot;5&quot;/&gt;&lt;property id=&quot;20300&quot; value=&quot;Slide 59&quot;/&gt;&lt;property id=&quot;20307&quot; value=&quot;390&quot;/&gt;&lt;/object&gt;&lt;object type=&quot;3&quot; unique_id=&quot;34459&quot;&gt;&lt;property id=&quot;20148&quot; value=&quot;5&quot;/&gt;&lt;property id=&quot;20300&quot; value=&quot;Slide 60&quot;/&gt;&lt;property id=&quot;20307&quot; value=&quot;391&quot;/&gt;&lt;/object&gt;&lt;object type=&quot;3&quot; unique_id=&quot;34460&quot;&gt;&lt;property id=&quot;20148&quot; value=&quot;5&quot;/&gt;&lt;property id=&quot;20300&quot; value=&quot;Slide 61&quot;/&gt;&lt;property id=&quot;20307&quot; value=&quot;392&quot;/&gt;&lt;/object&gt;&lt;object type=&quot;3&quot; unique_id=&quot;34461&quot;&gt;&lt;property id=&quot;20148&quot; value=&quot;5&quot;/&gt;&lt;property id=&quot;20300&quot; value=&quot;Slide 62&quot;/&gt;&lt;property id=&quot;20307&quot; value=&quot;393&quot;/&gt;&lt;/object&gt;&lt;object type=&quot;3&quot; unique_id=&quot;34462&quot;&gt;&lt;property id=&quot;20148&quot; value=&quot;5&quot;/&gt;&lt;property id=&quot;20300&quot; value=&quot;Slide 63&quot;/&gt;&lt;property id=&quot;20307&quot; value=&quot;394&quot;/&gt;&lt;/object&gt;&lt;object type=&quot;3&quot; unique_id=&quot;34463&quot;&gt;&lt;property id=&quot;20148&quot; value=&quot;5&quot;/&gt;&lt;property id=&quot;20300&quot; value=&quot;Slide 64&quot;/&gt;&lt;property id=&quot;20307&quot; value=&quot;395&quot;/&gt;&lt;/object&gt;&lt;object type=&quot;3&quot; unique_id=&quot;34464&quot;&gt;&lt;property id=&quot;20148&quot; value=&quot;5&quot;/&gt;&lt;property id=&quot;20300&quot; value=&quot;Slide 65&quot;/&gt;&lt;property id=&quot;20307&quot; value=&quot;396&quot;/&gt;&lt;/object&gt;&lt;object type=&quot;3&quot; unique_id=&quot;34465&quot;&gt;&lt;property id=&quot;20148&quot; value=&quot;5&quot;/&gt;&lt;property id=&quot;20300&quot; value=&quot;Slide 66&quot;/&gt;&lt;property id=&quot;20307&quot; value=&quot;397&quot;/&gt;&lt;/object&gt;&lt;object type=&quot;3&quot; unique_id=&quot;34466&quot;&gt;&lt;property id=&quot;20148&quot; value=&quot;5&quot;/&gt;&lt;property id=&quot;20300&quot; value=&quot;Slide 67&quot;/&gt;&lt;property id=&quot;20307&quot; value=&quot;398&quot;/&gt;&lt;/object&gt;&lt;object type=&quot;3&quot; unique_id=&quot;34467&quot;&gt;&lt;property id=&quot;20148&quot; value=&quot;5&quot;/&gt;&lt;property id=&quot;20300&quot; value=&quot;Slide 68&quot;/&gt;&lt;property id=&quot;20307&quot; value=&quot;399&quot;/&gt;&lt;/object&gt;&lt;object type=&quot;3&quot; unique_id=&quot;34468&quot;&gt;&lt;property id=&quot;20148&quot; value=&quot;5&quot;/&gt;&lt;property id=&quot;20300&quot; value=&quot;Slide 69&quot;/&gt;&lt;property id=&quot;20307&quot; value=&quot;400&quot;/&gt;&lt;/object&gt;&lt;object type=&quot;3&quot; unique_id=&quot;34469&quot;&gt;&lt;property id=&quot;20148&quot; value=&quot;5&quot;/&gt;&lt;property id=&quot;20300&quot; value=&quot;Slide 70&quot;/&gt;&lt;property id=&quot;20307&quot; value=&quot;401&quot;/&gt;&lt;/object&gt;&lt;object type=&quot;3&quot; unique_id=&quot;34470&quot;&gt;&lt;property id=&quot;20148&quot; value=&quot;5&quot;/&gt;&lt;property id=&quot;20300&quot; value=&quot;Slide 71&quot;/&gt;&lt;property id=&quot;20307&quot; value=&quot;402&quot;/&gt;&lt;/object&gt;&lt;object type=&quot;3&quot; unique_id=&quot;34471&quot;&gt;&lt;property id=&quot;20148&quot; value=&quot;5&quot;/&gt;&lt;property id=&quot;20300&quot; value=&quot;Slide 72&quot;/&gt;&lt;property id=&quot;20307&quot; value=&quot;403&quot;/&gt;&lt;/object&gt;&lt;object type=&quot;3&quot; unique_id=&quot;34472&quot;&gt;&lt;property id=&quot;20148&quot; value=&quot;5&quot;/&gt;&lt;property id=&quot;20300&quot; value=&quot;Slide 73&quot;/&gt;&lt;property id=&quot;20307&quot; value=&quot;404&quot;/&gt;&lt;/object&gt;&lt;object type=&quot;3&quot; unique_id=&quot;34473&quot;&gt;&lt;property id=&quot;20148&quot; value=&quot;5&quot;/&gt;&lt;property id=&quot;20300&quot; value=&quot;Slide 74&quot;/&gt;&lt;property id=&quot;20307&quot; value=&quot;405&quot;/&gt;&lt;/object&gt;&lt;object type=&quot;3&quot; unique_id=&quot;34474&quot;&gt;&lt;property id=&quot;20148&quot; value=&quot;5&quot;/&gt;&lt;property id=&quot;20300&quot; value=&quot;Slide 75&quot;/&gt;&lt;property id=&quot;20307&quot; value=&quot;406&quot;/&gt;&lt;/object&gt;&lt;object type=&quot;3&quot; unique_id=&quot;34475&quot;&gt;&lt;property id=&quot;20148&quot; value=&quot;5&quot;/&gt;&lt;property id=&quot;20300&quot; value=&quot;Slide 76&quot;/&gt;&lt;property id=&quot;20307&quot; value=&quot;407&quot;/&gt;&lt;/object&gt;&lt;object type=&quot;3&quot; unique_id=&quot;34476&quot;&gt;&lt;property id=&quot;20148&quot; value=&quot;5&quot;/&gt;&lt;property id=&quot;20300&quot; value=&quot;Slide 77&quot;/&gt;&lt;property id=&quot;20307&quot; value=&quot;408&quot;/&gt;&lt;/object&gt;&lt;object type=&quot;3&quot; unique_id=&quot;34477&quot;&gt;&lt;property id=&quot;20148&quot; value=&quot;5&quot;/&gt;&lt;property id=&quot;20300&quot; value=&quot;Slide 78&quot;/&gt;&lt;property id=&quot;20307&quot; value=&quot;409&quot;/&gt;&lt;/object&gt;&lt;object type=&quot;3&quot; unique_id=&quot;34478&quot;&gt;&lt;property id=&quot;20148&quot; value=&quot;5&quot;/&gt;&lt;property id=&quot;20300&quot; value=&quot;Slide 79&quot;/&gt;&lt;property id=&quot;20307&quot; value=&quot;410&quot;/&gt;&lt;/object&gt;&lt;object type=&quot;3&quot; unique_id=&quot;34479&quot;&gt;&lt;property id=&quot;20148&quot; value=&quot;5&quot;/&gt;&lt;property id=&quot;20300&quot; value=&quot;Slide 80&quot;/&gt;&lt;property id=&quot;20307&quot; value=&quot;411&quot;/&gt;&lt;/object&gt;&lt;object type=&quot;3&quot; unique_id=&quot;34480&quot;&gt;&lt;property id=&quot;20148&quot; value=&quot;5&quot;/&gt;&lt;property id=&quot;20300&quot; value=&quot;Slide 81&quot;/&gt;&lt;property id=&quot;20307&quot; value=&quot;412&quot;/&gt;&lt;/object&gt;&lt;object type=&quot;3&quot; unique_id=&quot;34481&quot;&gt;&lt;property id=&quot;20148&quot; value=&quot;5&quot;/&gt;&lt;property id=&quot;20300&quot; value=&quot;Slide 82&quot;/&gt;&lt;property id=&quot;20307&quot; value=&quot;413&quot;/&gt;&lt;/object&gt;&lt;object type=&quot;3&quot; unique_id=&quot;34482&quot;&gt;&lt;property id=&quot;20148&quot; value=&quot;5&quot;/&gt;&lt;property id=&quot;20300&quot; value=&quot;Slide 83&quot;/&gt;&lt;property id=&quot;20307&quot; value=&quot;414&quot;/&gt;&lt;/object&gt;&lt;object type=&quot;3&quot; unique_id=&quot;34483&quot;&gt;&lt;property id=&quot;20148&quot; value=&quot;5&quot;/&gt;&lt;property id=&quot;20300&quot; value=&quot;Slide 84&quot;/&gt;&lt;property id=&quot;20307&quot; value=&quot;415&quot;/&gt;&lt;/object&gt;&lt;object type=&quot;3&quot; unique_id=&quot;34484&quot;&gt;&lt;property id=&quot;20148&quot; value=&quot;5&quot;/&gt;&lt;property id=&quot;20300&quot; value=&quot;Slide 85&quot;/&gt;&lt;property id=&quot;20307&quot; value=&quot;416&quot;/&gt;&lt;/object&gt;&lt;object type=&quot;3&quot; unique_id=&quot;34485&quot;&gt;&lt;property id=&quot;20148&quot; value=&quot;5&quot;/&gt;&lt;property id=&quot;20300&quot; value=&quot;Slide 86&quot;/&gt;&lt;property id=&quot;20307&quot; value=&quot;417&quot;/&gt;&lt;/object&gt;&lt;object type=&quot;3&quot; unique_id=&quot;34486&quot;&gt;&lt;property id=&quot;20148&quot; value=&quot;5&quot;/&gt;&lt;property id=&quot;20300&quot; value=&quot;Slide 87&quot;/&gt;&lt;property id=&quot;20307&quot; value=&quot;418&quot;/&gt;&lt;/object&gt;&lt;object type=&quot;3&quot; unique_id=&quot;34487&quot;&gt;&lt;property id=&quot;20148&quot; value=&quot;5&quot;/&gt;&lt;property id=&quot;20300&quot; value=&quot;Slide 88&quot;/&gt;&lt;property id=&quot;20307&quot; value=&quot;419&quot;/&gt;&lt;/object&gt;&lt;object type=&quot;3&quot; unique_id=&quot;34488&quot;&gt;&lt;property id=&quot;20148&quot; value=&quot;5&quot;/&gt;&lt;property id=&quot;20300&quot; value=&quot;Slide 89&quot;/&gt;&lt;property id=&quot;20307&quot; value=&quot;420&quot;/&gt;&lt;/object&gt;&lt;object type=&quot;3&quot; unique_id=&quot;34489&quot;&gt;&lt;property id=&quot;20148&quot; value=&quot;5&quot;/&gt;&lt;property id=&quot;20300&quot; value=&quot;Slide 90&quot;/&gt;&lt;property id=&quot;20307&quot; value=&quot;421&quot;/&gt;&lt;/object&gt;&lt;object type=&quot;3&quot; unique_id=&quot;34490&quot;&gt;&lt;property id=&quot;20148&quot; value=&quot;5&quot;/&gt;&lt;property id=&quot;20300&quot; value=&quot;Slide 91&quot;/&gt;&lt;property id=&quot;20307&quot; value=&quot;422&quot;/&gt;&lt;/object&gt;&lt;object type=&quot;3&quot; unique_id=&quot;34491&quot;&gt;&lt;property id=&quot;20148&quot; value=&quot;5&quot;/&gt;&lt;property id=&quot;20300&quot; value=&quot;Slide 92&quot;/&gt;&lt;property id=&quot;20307&quot; value=&quot;423&quot;/&gt;&lt;/object&gt;&lt;object type=&quot;3&quot; unique_id=&quot;34492&quot;&gt;&lt;property id=&quot;20148&quot; value=&quot;5&quot;/&gt;&lt;property id=&quot;20300&quot; value=&quot;Slide 93&quot;/&gt;&lt;property id=&quot;20307&quot; value=&quot;424&quot;/&gt;&lt;/object&gt;&lt;object type=&quot;3&quot; unique_id=&quot;34493&quot;&gt;&lt;property id=&quot;20148&quot; value=&quot;5&quot;/&gt;&lt;property id=&quot;20300&quot; value=&quot;Slide 94&quot;/&gt;&lt;property id=&quot;20307&quot; value=&quot;425&quot;/&gt;&lt;/object&gt;&lt;object type=&quot;3&quot; unique_id=&quot;34494&quot;&gt;&lt;property id=&quot;20148&quot; value=&quot;5&quot;/&gt;&lt;property id=&quot;20300&quot; value=&quot;Slide 95&quot;/&gt;&lt;property id=&quot;20307&quot; value=&quot;426&quot;/&gt;&lt;/object&gt;&lt;object type=&quot;3&quot; unique_id=&quot;36148&quot;&gt;&lt;property id=&quot;20148&quot; value=&quot;5&quot;/&gt;&lt;property id=&quot;20300&quot; value=&quot;Slide 29 - &amp;quot;Đa truy cập là gì?&amp;quot;&quot;/&gt;&lt;property id=&quot;20307&quot; value=&quot;428&quot;/&gt;&lt;/object&gt;&lt;object type=&quot;3&quot; unique_id=&quot;37205&quot;&gt;&lt;property id=&quot;20148&quot; value=&quot;5&quot;/&gt;&lt;property id=&quot;20300&quot; value=&quot;Slide 3 - &amp;quot;Chương 5: Tầng Data Link &amp;quot;&quot;/&gt;&lt;property id=&quot;20307&quot; value=&quot;429&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54988</Words>
  <Application>WPS Presentation</Application>
  <PresentationFormat>On-screen Show (4:3)</PresentationFormat>
  <Paragraphs>4285</Paragraphs>
  <Slides>208</Slides>
  <Notes>78</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208</vt:i4>
      </vt:variant>
    </vt:vector>
  </HeadingPairs>
  <TitlesOfParts>
    <vt:vector size="227" baseType="lpstr">
      <vt:lpstr>Arial</vt:lpstr>
      <vt:lpstr>SimSun</vt:lpstr>
      <vt:lpstr>Wingdings</vt:lpstr>
      <vt:lpstr>Gill Sans MT</vt:lpstr>
      <vt:lpstr>Tahoma</vt:lpstr>
      <vt:lpstr>MS PGothic</vt:lpstr>
      <vt:lpstr>Comic Sans MS</vt:lpstr>
      <vt:lpstr>Times New Roman</vt:lpstr>
      <vt:lpstr>Wingdings</vt:lpstr>
      <vt:lpstr>Calibri</vt:lpstr>
      <vt:lpstr>Microsoft YaHei</vt:lpstr>
      <vt:lpstr>Arial Unicode MS</vt:lpstr>
      <vt:lpstr>Symbol</vt:lpstr>
      <vt:lpstr>Cambria</vt:lpstr>
      <vt:lpstr>Arial Black</vt:lpstr>
      <vt:lpstr>Calibri</vt:lpstr>
      <vt:lpstr>Segoe UI</vt:lpstr>
      <vt:lpstr>Office Theme</vt:lpstr>
      <vt:lpstr>Equation.3</vt:lpstr>
      <vt:lpstr>PowerPoint 演示文稿</vt:lpstr>
      <vt:lpstr>Chương 5: Tầng Data Link </vt:lpstr>
      <vt:lpstr>Chương 5: Tầng Data Link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Các giao thức</vt:lpstr>
      <vt:lpstr>Thiết bị hoạt động</vt:lpstr>
      <vt:lpstr>Tầng Liên kết dữ liệu và mạng LAN</vt:lpstr>
      <vt:lpstr>Phát hiện lỗi</vt:lpstr>
      <vt:lpstr>Phát hiện lỗi (tt)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Cyclic Redundancy Check </vt:lpstr>
      <vt:lpstr>Cyclic Redundancy Check</vt:lpstr>
      <vt:lpstr>Cyclic Redundancy Check- Ví dụ</vt:lpstr>
      <vt:lpstr> Cyclic Redundancy Check </vt:lpstr>
      <vt:lpstr>Cyclic Redundancy Check</vt:lpstr>
      <vt:lpstr>Tầng Liên kết dữ liệu và mạng LAN</vt:lpstr>
      <vt:lpstr>Đa truy cập  (Multi-Access)</vt:lpstr>
      <vt:lpstr>Các giao thức và kết nối đa truy cập</vt:lpstr>
      <vt:lpstr>Các giao thức đa truy cập</vt:lpstr>
      <vt:lpstr>Giao thức đa truy cập lý tưởng</vt:lpstr>
      <vt:lpstr>Các giao thức MAC: phân loại</vt:lpstr>
      <vt:lpstr>Các giao thức MAC phân hoạch kênh:TDMA</vt:lpstr>
      <vt:lpstr>Các giao thức MAC phân hoạch kênh: FDMA</vt:lpstr>
      <vt:lpstr>Các giao thức truy cập ngẫu nhiên</vt:lpstr>
      <vt:lpstr>Slotted ALOHA</vt:lpstr>
      <vt:lpstr>Slotted ALOHA</vt:lpstr>
      <vt:lpstr>Slotted ALOHA: hiệu suất</vt:lpstr>
      <vt:lpstr>Pure (unslotted) ALOHA</vt:lpstr>
      <vt:lpstr>Pure ALOHA: hiệu suất</vt:lpstr>
      <vt:lpstr>CSMA (carrier sense multiple access)</vt:lpstr>
      <vt:lpstr>CSMA: đụng độ (collision)</vt:lpstr>
      <vt:lpstr>CSMA: đụng độ (collision)</vt:lpstr>
      <vt:lpstr>CSMA/CD (collision detection)</vt:lpstr>
      <vt:lpstr>PowerPoint 演示文稿</vt:lpstr>
      <vt:lpstr>CSMA/CD (Collision detection)</vt:lpstr>
      <vt:lpstr>CSMA/CD (Collision detection)</vt:lpstr>
      <vt:lpstr>Thuật toán Ethernet CSMA/CD</vt:lpstr>
      <vt:lpstr>PowerPoint 演示文稿</vt:lpstr>
      <vt:lpstr>CSMA/CD hiệu suất</vt:lpstr>
      <vt:lpstr>CSMA/CD hiệu suất</vt:lpstr>
      <vt:lpstr>Các giao thức MAC “Xoay vòng”</vt:lpstr>
      <vt:lpstr>Các giao thức MAC “Xoay vòng”</vt:lpstr>
      <vt:lpstr>Các giao thức MAC “Xoay vòng”</vt:lpstr>
      <vt:lpstr> Tổng kết các giao thức MAC</vt:lpstr>
      <vt:lpstr>Tầng Liên kết dữ liệu và mạng LAN</vt:lpstr>
      <vt:lpstr>Địa chỉ MAC</vt:lpstr>
      <vt:lpstr>PowerPoint 演示文稿</vt:lpstr>
      <vt:lpstr>PowerPoint 演示文稿</vt:lpstr>
      <vt:lpstr>Địa chỉ MAC (tt)</vt:lpstr>
      <vt:lpstr>Địa chỉ MAC (tt)</vt:lpstr>
      <vt:lpstr>ARP: Address Resolution Protocol</vt:lpstr>
      <vt:lpstr>Giao thức ARP: cùng mạng LAN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Addressing: định tuyến tới mạng LAN khác</vt:lpstr>
      <vt:lpstr>Addressing: định tuyến tới mạng LAN khác</vt:lpstr>
      <vt:lpstr>Addressing: định tuyến tới mạng LAN khác</vt:lpstr>
      <vt:lpstr>Addressing: định tuyến tới mạng LAN khác</vt:lpstr>
      <vt:lpstr>Addressing: định tuyến tới mạng LAN khác</vt:lpstr>
      <vt:lpstr>Addressing: định tuyến tới mạng LAN khác</vt:lpstr>
      <vt:lpstr>Tầng Liên kết dữ liệu và mạng LAN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Ethernet</vt:lpstr>
      <vt:lpstr>Ethernet: cấu trúc vật lý</vt:lpstr>
      <vt:lpstr>Cấu trúc Frame Ethernet</vt:lpstr>
      <vt:lpstr>Cấu trúc frame Ethernet (tt)</vt:lpstr>
      <vt:lpstr>PowerPoint 演示文稿</vt:lpstr>
      <vt:lpstr>Ethernet: không tin cậy,không kết nối</vt:lpstr>
      <vt:lpstr>Chuẩn Ethernet 802.3: Tầng Liên kết dữ liệu &amp; Tầng Vật lý</vt:lpstr>
      <vt:lpstr>Tầng Liên kết dữ liệu và mạng LAN</vt:lpstr>
      <vt:lpstr>Ethernet switch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Switch: nhiều session truyền đồng thời</vt:lpstr>
      <vt:lpstr>Bảng switch forwarding</vt:lpstr>
      <vt:lpstr>Kết nối các switch với nhau (Interconnecting switches)</vt:lpstr>
      <vt:lpstr>Ví dụ nhiều switch tự học</vt:lpstr>
      <vt:lpstr>Mạng của tổ chức</vt:lpstr>
      <vt:lpstr>So sánh Switch và Router</vt:lpstr>
      <vt:lpstr>VLANs: trình bày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VLANs</vt:lpstr>
      <vt:lpstr>Port-based VLAN</vt:lpstr>
      <vt:lpstr>VLANS nối nhiều switch</vt:lpstr>
      <vt:lpstr>Tầng Liên kết dữ liệu và mạng LAN</vt:lpstr>
      <vt:lpstr>Multi Protocol Label Switching (MPLS)</vt:lpstr>
      <vt:lpstr>PowerPoint 演示文稿</vt:lpstr>
      <vt:lpstr>Các ứng dụng MPLS</vt:lpstr>
      <vt:lpstr>Multiprotocol label switching (MPLS)</vt:lpstr>
      <vt:lpstr>Router có khả năng MPLS</vt:lpstr>
      <vt:lpstr>So sánh đường đi MPLS và IP</vt:lpstr>
      <vt:lpstr>So sánh đường đi MPLS và IP</vt:lpstr>
      <vt:lpstr>Tín hiệu MPLS</vt:lpstr>
      <vt:lpstr>Bảng chuyển tiếp MPLS</vt:lpstr>
      <vt:lpstr>Tầng Liên kết dữ liệu và mạng LAN</vt:lpstr>
      <vt:lpstr>Mạng trung tâm dữ liệu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Tầng Liên kết dữ liệu và mạng LAN</vt:lpstr>
      <vt:lpstr>Tổng hợp: một truy vấn web thường ngày</vt:lpstr>
      <vt:lpstr>Ngữ cảnh -1 </vt:lpstr>
      <vt:lpstr>Ngữ cảnh -2 </vt:lpstr>
      <vt:lpstr> Thường nhật … kết nối tới Internet</vt:lpstr>
      <vt:lpstr>Thường nhật … kết nối tới Internet</vt:lpstr>
      <vt:lpstr>Thường nhật … ARP (trước DNS, trước HTTP)</vt:lpstr>
      <vt:lpstr>Thường nhật … dùng DNS</vt:lpstr>
      <vt:lpstr>Thường nhật … kết nối TCP mang HTTP</vt:lpstr>
      <vt:lpstr>Thường nhật …  HTTP yêu cầu/trả lời (request/reply)</vt:lpstr>
      <vt:lpstr>Chương 5: Tổng kết</vt:lpstr>
      <vt:lpstr>Chương 5: Kết thúc</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Tầng Liên kết dữ liệu và mạng LAN</dc:title>
  <dc:creator>Hieu</dc:creator>
  <cp:lastModifiedBy>DELL</cp:lastModifiedBy>
  <cp:revision>178</cp:revision>
  <dcterms:created xsi:type="dcterms:W3CDTF">2019-12-13T11:18:00Z</dcterms:created>
  <dcterms:modified xsi:type="dcterms:W3CDTF">2022-12-24T03:49:51Z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99A33E1ABAD54D4B8FFE8260311F87CB</vt:lpwstr>
  </property>
  <property fmtid="{D5CDD505-2E9C-101B-9397-08002B2CF9AE}" pid="3" name="KSOProductBuildVer">
    <vt:lpwstr>1033-11.2.0.11440</vt:lpwstr>
  </property>
</Properties>
</file>